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基隆美食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00857124</a:t>
            </a:r>
            <a:r>
              <a:rPr lang="zh-TW" altLang="en-US" dirty="0" smtClean="0"/>
              <a:t>郭佩昀</a:t>
            </a:r>
            <a:endParaRPr lang="en-US" altLang="zh-TW" dirty="0" smtClean="0"/>
          </a:p>
          <a:p>
            <a:r>
              <a:rPr lang="en-US" altLang="zh-TW" dirty="0" smtClean="0"/>
              <a:t>00857024</a:t>
            </a:r>
            <a:r>
              <a:rPr lang="zh-TW" altLang="en-US" dirty="0" smtClean="0"/>
              <a:t>洪至安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1080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50729" y="451150"/>
            <a:ext cx="9601200" cy="1485900"/>
          </a:xfrm>
        </p:spPr>
        <p:txBody>
          <a:bodyPr/>
          <a:lstStyle/>
          <a:p>
            <a:r>
              <a:rPr lang="zh-TW" altLang="en-US" dirty="0" smtClean="0"/>
              <a:t>網站架構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5205046" y="1503485"/>
            <a:ext cx="2092569" cy="126609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5288572" y="1951865"/>
            <a:ext cx="1925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封面</a:t>
            </a:r>
            <a:r>
              <a:rPr lang="en-US" altLang="zh-TW" dirty="0" smtClean="0"/>
              <a:t>:</a:t>
            </a:r>
            <a:r>
              <a:rPr lang="zh-TW" altLang="en-US" dirty="0" smtClean="0"/>
              <a:t>基隆美食照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1628527" y="3401932"/>
            <a:ext cx="1441939" cy="95836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3458308" y="3405550"/>
            <a:ext cx="1441939" cy="95836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5530360" y="3385817"/>
            <a:ext cx="1441939" cy="95836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7212622" y="3360172"/>
            <a:ext cx="1989991" cy="95836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9524998" y="3385817"/>
            <a:ext cx="1948963" cy="90707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1688123" y="3541832"/>
            <a:ext cx="9988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阿華炒麵                    暖鍋物                      張記魚丸           聖</a:t>
            </a:r>
            <a:r>
              <a:rPr lang="zh-TW" altLang="en-US" dirty="0"/>
              <a:t>托里尼海景</a:t>
            </a:r>
            <a:r>
              <a:rPr lang="zh-TW" altLang="en-US" dirty="0" smtClean="0"/>
              <a:t>餐廳          海龍珠海鮮餐廳</a:t>
            </a:r>
            <a:endParaRPr lang="zh-TW" altLang="en-US" dirty="0"/>
          </a:p>
          <a:p>
            <a:r>
              <a:rPr lang="zh-TW" altLang="en-US" dirty="0" smtClean="0"/>
              <a:t> </a:t>
            </a:r>
            <a:endParaRPr lang="zh-TW" altLang="en-US" dirty="0"/>
          </a:p>
        </p:txBody>
      </p:sp>
      <p:cxnSp>
        <p:nvCxnSpPr>
          <p:cNvPr id="13" name="直線接點 12"/>
          <p:cNvCxnSpPr>
            <a:stCxn id="4" idx="3"/>
            <a:endCxn id="7" idx="0"/>
          </p:cNvCxnSpPr>
          <p:nvPr/>
        </p:nvCxnSpPr>
        <p:spPr>
          <a:xfrm flipH="1">
            <a:off x="4179278" y="2584162"/>
            <a:ext cx="1332218" cy="821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4" idx="4"/>
            <a:endCxn id="8" idx="0"/>
          </p:cNvCxnSpPr>
          <p:nvPr/>
        </p:nvCxnSpPr>
        <p:spPr>
          <a:xfrm flipH="1">
            <a:off x="6251330" y="2769577"/>
            <a:ext cx="1" cy="616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4" idx="5"/>
            <a:endCxn id="9" idx="0"/>
          </p:cNvCxnSpPr>
          <p:nvPr/>
        </p:nvCxnSpPr>
        <p:spPr>
          <a:xfrm>
            <a:off x="6991165" y="2584162"/>
            <a:ext cx="1216453" cy="776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4" idx="6"/>
            <a:endCxn id="10" idx="0"/>
          </p:cNvCxnSpPr>
          <p:nvPr/>
        </p:nvCxnSpPr>
        <p:spPr>
          <a:xfrm>
            <a:off x="7297615" y="2136531"/>
            <a:ext cx="3201865" cy="1249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4" idx="2"/>
            <a:endCxn id="6" idx="0"/>
          </p:cNvCxnSpPr>
          <p:nvPr/>
        </p:nvCxnSpPr>
        <p:spPr>
          <a:xfrm flipH="1">
            <a:off x="2349497" y="2136531"/>
            <a:ext cx="2855549" cy="1265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7" idx="4"/>
            <a:endCxn id="7" idx="4"/>
          </p:cNvCxnSpPr>
          <p:nvPr/>
        </p:nvCxnSpPr>
        <p:spPr>
          <a:xfrm>
            <a:off x="4179278" y="436391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橢圓 25"/>
          <p:cNvSpPr/>
          <p:nvPr/>
        </p:nvSpPr>
        <p:spPr>
          <a:xfrm>
            <a:off x="5433646" y="5490931"/>
            <a:ext cx="1778976" cy="98775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5943599" y="5800144"/>
            <a:ext cx="1186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留言板</a:t>
            </a:r>
            <a:endParaRPr lang="zh-TW" altLang="en-US" dirty="0"/>
          </a:p>
        </p:txBody>
      </p:sp>
      <p:cxnSp>
        <p:nvCxnSpPr>
          <p:cNvPr id="29" name="直線接點 28"/>
          <p:cNvCxnSpPr>
            <a:stCxn id="6" idx="4"/>
            <a:endCxn id="26" idx="2"/>
          </p:cNvCxnSpPr>
          <p:nvPr/>
        </p:nvCxnSpPr>
        <p:spPr>
          <a:xfrm>
            <a:off x="2349497" y="4360293"/>
            <a:ext cx="3084149" cy="1624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26" idx="0"/>
            <a:endCxn id="8" idx="4"/>
          </p:cNvCxnSpPr>
          <p:nvPr/>
        </p:nvCxnSpPr>
        <p:spPr>
          <a:xfrm flipH="1" flipV="1">
            <a:off x="6251330" y="4344178"/>
            <a:ext cx="71804" cy="1146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>
            <a:stCxn id="9" idx="4"/>
            <a:endCxn id="26" idx="7"/>
          </p:cNvCxnSpPr>
          <p:nvPr/>
        </p:nvCxnSpPr>
        <p:spPr>
          <a:xfrm flipH="1">
            <a:off x="6952097" y="4318533"/>
            <a:ext cx="1255521" cy="1317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>
            <a:stCxn id="10" idx="4"/>
            <a:endCxn id="26" idx="6"/>
          </p:cNvCxnSpPr>
          <p:nvPr/>
        </p:nvCxnSpPr>
        <p:spPr>
          <a:xfrm flipH="1">
            <a:off x="7212622" y="4292890"/>
            <a:ext cx="3286858" cy="1691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5356958" y="3853721"/>
            <a:ext cx="1825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介紹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地理位置</a:t>
            </a:r>
            <a:endParaRPr lang="zh-TW" altLang="en-US" dirty="0"/>
          </a:p>
        </p:txBody>
      </p:sp>
      <p:cxnSp>
        <p:nvCxnSpPr>
          <p:cNvPr id="46" name="直線接點 45"/>
          <p:cNvCxnSpPr>
            <a:stCxn id="7" idx="4"/>
            <a:endCxn id="26" idx="1"/>
          </p:cNvCxnSpPr>
          <p:nvPr/>
        </p:nvCxnSpPr>
        <p:spPr>
          <a:xfrm>
            <a:off x="4179278" y="4363911"/>
            <a:ext cx="1514893" cy="1271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/>
          <p:cNvSpPr txBox="1"/>
          <p:nvPr/>
        </p:nvSpPr>
        <p:spPr>
          <a:xfrm>
            <a:off x="3379180" y="3821912"/>
            <a:ext cx="1825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介紹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地理位置</a:t>
            </a:r>
            <a:endParaRPr lang="zh-TW" altLang="en-US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1477358" y="3826450"/>
            <a:ext cx="1825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介紹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地理位置</a:t>
            </a:r>
            <a:endParaRPr lang="zh-TW" altLang="en-US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7376747" y="3819644"/>
            <a:ext cx="1825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介紹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地理位置</a:t>
            </a:r>
            <a:endParaRPr lang="zh-TW" altLang="en-US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9653956" y="3818831"/>
            <a:ext cx="1825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介紹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地理位置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3314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應用技術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47447" y="1907931"/>
            <a:ext cx="9601200" cy="3581400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HTML5 </a:t>
            </a:r>
          </a:p>
          <a:p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CSS</a:t>
            </a:r>
          </a:p>
          <a:p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JavaScript</a:t>
            </a:r>
          </a:p>
          <a:p>
            <a:r>
              <a:rPr lang="en-US" altLang="zh-TW" dirty="0" smtClean="0">
                <a:solidFill>
                  <a:schemeClr val="accent5">
                    <a:lumMod val="50000"/>
                  </a:schemeClr>
                </a:solidFill>
              </a:rPr>
              <a:t>Google map</a:t>
            </a:r>
            <a:r>
              <a:rPr lang="zh-TW" altLang="en-US" dirty="0" smtClean="0">
                <a:solidFill>
                  <a:schemeClr val="accent5">
                    <a:lumMod val="50000"/>
                  </a:schemeClr>
                </a:solidFill>
              </a:rPr>
              <a:t>嵌入地圖</a:t>
            </a:r>
            <a:endParaRPr lang="en-US" altLang="zh-TW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991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網頁功能介紹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685" y="1775708"/>
            <a:ext cx="8623477" cy="4531307"/>
          </a:xfrm>
        </p:spPr>
      </p:pic>
      <p:sp>
        <p:nvSpPr>
          <p:cNvPr id="5" name="橢圓 4"/>
          <p:cNvSpPr/>
          <p:nvPr/>
        </p:nvSpPr>
        <p:spPr>
          <a:xfrm>
            <a:off x="8343899" y="3500804"/>
            <a:ext cx="782516" cy="7385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8502162" y="2854473"/>
            <a:ext cx="1820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點按可換下一張照片，共五頁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4299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網頁功能介紹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636976" y="702534"/>
            <a:ext cx="26552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內嵌</a:t>
            </a:r>
            <a:r>
              <a:rPr lang="en-US" altLang="zh-TW" dirty="0" err="1" smtClean="0"/>
              <a:t>googlemap</a:t>
            </a:r>
            <a:r>
              <a:rPr lang="zh-TW" altLang="en-US" dirty="0" smtClean="0"/>
              <a:t>地圖讓觀眾可輕易知道美食的地理位置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514" y="1608142"/>
            <a:ext cx="10058400" cy="4934883"/>
          </a:xfrm>
          <a:prstGeom prst="rect">
            <a:avLst/>
          </a:prstGeom>
        </p:spPr>
      </p:pic>
      <p:sp>
        <p:nvSpPr>
          <p:cNvPr id="8" name="向下箭號 7"/>
          <p:cNvSpPr/>
          <p:nvPr/>
        </p:nvSpPr>
        <p:spPr>
          <a:xfrm>
            <a:off x="9847384" y="1352452"/>
            <a:ext cx="448408" cy="58029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6783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網頁功能介紹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396404" y="583320"/>
            <a:ext cx="2861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使用</a:t>
            </a:r>
            <a:r>
              <a:rPr lang="en-US" altLang="zh-TW" dirty="0" err="1" smtClean="0"/>
              <a:t>localstorage</a:t>
            </a:r>
            <a:r>
              <a:rPr lang="zh-TW" altLang="en-US" dirty="0" smtClean="0"/>
              <a:t>讓關閉網頁 之前的留言也不會消失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625864"/>
            <a:ext cx="10058400" cy="5070501"/>
          </a:xfrm>
          <a:prstGeom prst="rect">
            <a:avLst/>
          </a:prstGeom>
        </p:spPr>
      </p:pic>
      <p:sp>
        <p:nvSpPr>
          <p:cNvPr id="8" name="向下箭號 7"/>
          <p:cNvSpPr/>
          <p:nvPr/>
        </p:nvSpPr>
        <p:spPr>
          <a:xfrm>
            <a:off x="5947996" y="1335718"/>
            <a:ext cx="448408" cy="58029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9386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分工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972747"/>
              </p:ext>
            </p:extLst>
          </p:nvPr>
        </p:nvGraphicFramePr>
        <p:xfrm>
          <a:off x="1958730" y="1959122"/>
          <a:ext cx="8128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21349047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84965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00857124</a:t>
                      </a:r>
                      <a:r>
                        <a:rPr lang="zh-TW" altLang="en-US" dirty="0" smtClean="0"/>
                        <a:t>郭佩昀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00857024</a:t>
                      </a:r>
                      <a:r>
                        <a:rPr lang="zh-TW" altLang="en-US" dirty="0" smtClean="0"/>
                        <a:t>洪至安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950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找前</a:t>
                      </a:r>
                      <a:r>
                        <a:rPr lang="en-US" altLang="zh-TW" dirty="0" smtClean="0"/>
                        <a:t>2</a:t>
                      </a:r>
                      <a:r>
                        <a:rPr lang="zh-TW" altLang="en-US" dirty="0" smtClean="0"/>
                        <a:t>個美食包含介紹，做封面幻燈片、留言板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找後面</a:t>
                      </a:r>
                      <a:r>
                        <a:rPr lang="en-US" altLang="zh-TW" dirty="0" smtClean="0"/>
                        <a:t>3</a:t>
                      </a:r>
                      <a:r>
                        <a:rPr lang="zh-TW" altLang="en-US" dirty="0" smtClean="0"/>
                        <a:t>個美食包含介紹，做隨機抽取的網頁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719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8349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1881554"/>
            <a:ext cx="9601200" cy="3581400"/>
          </a:xfrm>
        </p:spPr>
        <p:txBody>
          <a:bodyPr/>
          <a:lstStyle/>
          <a:p>
            <a:r>
              <a:rPr lang="zh-TW" altLang="en-US" sz="2400" dirty="0" smtClean="0"/>
              <a:t>五家美食的</a:t>
            </a:r>
            <a:r>
              <a:rPr lang="en-US" altLang="zh-TW" sz="2400" dirty="0" smtClean="0"/>
              <a:t>google</a:t>
            </a:r>
            <a:r>
              <a:rPr lang="zh-TW" altLang="en-US" sz="2400" dirty="0" smtClean="0"/>
              <a:t>照片、評論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僅參考無抄襲</a:t>
            </a:r>
            <a:r>
              <a:rPr lang="en-US" altLang="zh-TW" sz="2400" dirty="0" smtClean="0"/>
              <a:t>)</a:t>
            </a:r>
          </a:p>
          <a:p>
            <a:r>
              <a:rPr lang="en-US" altLang="zh-TW" sz="2400" dirty="0" smtClean="0"/>
              <a:t>W3school(</a:t>
            </a:r>
            <a:r>
              <a:rPr lang="zh-TW" altLang="en-US" sz="2400" dirty="0" smtClean="0"/>
              <a:t>幻燈片、</a:t>
            </a:r>
            <a:r>
              <a:rPr lang="en-US" altLang="zh-TW" sz="2400" dirty="0" err="1" smtClean="0"/>
              <a:t>localstorage</a:t>
            </a:r>
            <a:r>
              <a:rPr lang="en-US" altLang="zh-TW" sz="2400" dirty="0" smtClean="0"/>
              <a:t>)</a:t>
            </a:r>
          </a:p>
          <a:p>
            <a:r>
              <a:rPr lang="zh-TW" altLang="en-US" sz="2400" dirty="0" smtClean="0"/>
              <a:t>背景圖為網路抓的</a:t>
            </a:r>
            <a:r>
              <a:rPr lang="en-US" altLang="zh-TW" sz="2400" dirty="0"/>
              <a:t>(https://</a:t>
            </a:r>
            <a:r>
              <a:rPr lang="en-US" altLang="zh-TW" sz="2400" dirty="0" smtClean="0"/>
              <a:t>png.pngtree.com/thumb_back/fw800/back_our/20190625/ourmid/pngtree-simple-small-fresh-colorful-watercolor-corporate-ppt-background-image_260240.jpg)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583784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34</TotalTime>
  <Words>171</Words>
  <Application>Microsoft Office PowerPoint</Application>
  <PresentationFormat>寬螢幕</PresentationFormat>
  <Paragraphs>33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1" baseType="lpstr">
      <vt:lpstr>微軟正黑體</vt:lpstr>
      <vt:lpstr>Franklin Gothic Book</vt:lpstr>
      <vt:lpstr>Crop</vt:lpstr>
      <vt:lpstr>基隆美食</vt:lpstr>
      <vt:lpstr>網站架構</vt:lpstr>
      <vt:lpstr>應用技術</vt:lpstr>
      <vt:lpstr>網頁功能介紹</vt:lpstr>
      <vt:lpstr>網頁功能介紹</vt:lpstr>
      <vt:lpstr>網頁功能介紹</vt:lpstr>
      <vt:lpstr>分工</vt:lpstr>
      <vt:lpstr>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基隆美食</dc:title>
  <dc:creator>USER</dc:creator>
  <cp:lastModifiedBy>USER</cp:lastModifiedBy>
  <cp:revision>4</cp:revision>
  <dcterms:created xsi:type="dcterms:W3CDTF">2021-01-11T19:01:38Z</dcterms:created>
  <dcterms:modified xsi:type="dcterms:W3CDTF">2021-01-11T19:36:16Z</dcterms:modified>
</cp:coreProperties>
</file>