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425" r:id="rId2"/>
    <p:sldId id="450" r:id="rId3"/>
    <p:sldId id="477" r:id="rId4"/>
    <p:sldId id="478" r:id="rId5"/>
    <p:sldId id="479" r:id="rId6"/>
    <p:sldId id="480" r:id="rId7"/>
    <p:sldId id="481" r:id="rId8"/>
    <p:sldId id="482" r:id="rId9"/>
    <p:sldId id="483" r:id="rId10"/>
    <p:sldId id="484" r:id="rId11"/>
    <p:sldId id="485" r:id="rId12"/>
    <p:sldId id="486" r:id="rId13"/>
    <p:sldId id="487" r:id="rId14"/>
    <p:sldId id="488" r:id="rId15"/>
    <p:sldId id="502" r:id="rId16"/>
    <p:sldId id="503" r:id="rId17"/>
    <p:sldId id="489" r:id="rId18"/>
    <p:sldId id="490" r:id="rId19"/>
    <p:sldId id="491" r:id="rId20"/>
    <p:sldId id="492" r:id="rId21"/>
    <p:sldId id="493" r:id="rId22"/>
    <p:sldId id="494" r:id="rId23"/>
    <p:sldId id="495" r:id="rId24"/>
    <p:sldId id="496" r:id="rId25"/>
    <p:sldId id="497" r:id="rId26"/>
    <p:sldId id="498" r:id="rId27"/>
    <p:sldId id="499" r:id="rId28"/>
    <p:sldId id="501" r:id="rId29"/>
    <p:sldId id="500" r:id="rId30"/>
    <p:sldId id="504" r:id="rId31"/>
    <p:sldId id="448" r:id="rId3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425"/>
            <p14:sldId id="450"/>
            <p14:sldId id="477"/>
            <p14:sldId id="478"/>
            <p14:sldId id="479"/>
            <p14:sldId id="480"/>
            <p14:sldId id="481"/>
            <p14:sldId id="482"/>
            <p14:sldId id="483"/>
            <p14:sldId id="484"/>
            <p14:sldId id="485"/>
            <p14:sldId id="486"/>
            <p14:sldId id="487"/>
            <p14:sldId id="488"/>
            <p14:sldId id="502"/>
            <p14:sldId id="503"/>
            <p14:sldId id="489"/>
            <p14:sldId id="490"/>
            <p14:sldId id="491"/>
            <p14:sldId id="492"/>
            <p14:sldId id="493"/>
            <p14:sldId id="494"/>
            <p14:sldId id="495"/>
            <p14:sldId id="496"/>
            <p14:sldId id="497"/>
            <p14:sldId id="498"/>
            <p14:sldId id="499"/>
            <p14:sldId id="501"/>
            <p14:sldId id="500"/>
            <p14:sldId id="504"/>
            <p14:sldId id="448"/>
          </p14:sldIdLst>
        </p14:section>
        <p14:section name="Default Section" id="{6985DAE4-E77A-4E85-B9F3-11646F82C493}">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7143" autoAdjust="0"/>
  </p:normalViewPr>
  <p:slideViewPr>
    <p:cSldViewPr snapToGrid="0">
      <p:cViewPr varScale="1">
        <p:scale>
          <a:sx n="112" d="100"/>
          <a:sy n="112" d="100"/>
        </p:scale>
        <p:origin x="678" y="10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2D7C6-3C99-422F-ADEB-18A8362C2CB1}" type="datetimeFigureOut">
              <a:rPr lang="en-US" smtClean="0"/>
              <a:t>20/09/2023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59466-15B9-4E41-BFC1-F347199A5B6F}" type="slidenum">
              <a:rPr lang="en-US" smtClean="0"/>
              <a:t>‹#›</a:t>
            </a:fld>
            <a:endParaRPr lang="en-US"/>
          </a:p>
        </p:txBody>
      </p:sp>
    </p:spTree>
    <p:extLst>
      <p:ext uri="{BB962C8B-B14F-4D97-AF65-F5344CB8AC3E}">
        <p14:creationId xmlns:p14="http://schemas.microsoft.com/office/powerpoint/2010/main" val="257557910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955A8-62FB-E247-BFB6-6D96B50CB5D7}" type="slidenum">
              <a:rPr lang="en-US" smtClean="0"/>
              <a:t>2</a:t>
            </a:fld>
            <a:endParaRPr lang="en-US" dirty="0"/>
          </a:p>
        </p:txBody>
      </p:sp>
    </p:spTree>
    <p:extLst>
      <p:ext uri="{BB962C8B-B14F-4D97-AF65-F5344CB8AC3E}">
        <p14:creationId xmlns:p14="http://schemas.microsoft.com/office/powerpoint/2010/main" val="252807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59466-15B9-4E41-BFC1-F347199A5B6F}" type="slidenum">
              <a:rPr lang="en-US" smtClean="0"/>
              <a:t>31</a:t>
            </a:fld>
            <a:endParaRPr lang="en-US"/>
          </a:p>
        </p:txBody>
      </p:sp>
    </p:spTree>
    <p:extLst>
      <p:ext uri="{BB962C8B-B14F-4D97-AF65-F5344CB8AC3E}">
        <p14:creationId xmlns:p14="http://schemas.microsoft.com/office/powerpoint/2010/main" val="167483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20/09/2023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8077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20/09/2023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52818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20/09/2023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220482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content Clear">
    <p:spTree>
      <p:nvGrpSpPr>
        <p:cNvPr id="1" name=""/>
        <p:cNvGrpSpPr/>
        <p:nvPr/>
      </p:nvGrpSpPr>
      <p:grpSpPr>
        <a:xfrm>
          <a:off x="0" y="0"/>
          <a:ext cx="0" cy="0"/>
          <a:chOff x="0" y="0"/>
          <a:chExt cx="0" cy="0"/>
        </a:xfrm>
      </p:grpSpPr>
      <p:sp>
        <p:nvSpPr>
          <p:cNvPr id="105" name="Isosceles Triangle 104"/>
          <p:cNvSpPr/>
          <p:nvPr userDrawn="1"/>
        </p:nvSpPr>
        <p:spPr>
          <a:xfrm rot="16200000">
            <a:off x="-49364" y="1348460"/>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6" name="Isosceles Triangle 105"/>
          <p:cNvSpPr/>
          <p:nvPr userDrawn="1"/>
        </p:nvSpPr>
        <p:spPr>
          <a:xfrm rot="5400000">
            <a:off x="-49364" y="1702290"/>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7" name="Isosceles Triangle 106"/>
          <p:cNvSpPr/>
          <p:nvPr userDrawn="1"/>
        </p:nvSpPr>
        <p:spPr>
          <a:xfrm rot="16200000">
            <a:off x="-49364"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8" name="Isosceles Triangle 107"/>
          <p:cNvSpPr/>
          <p:nvPr userDrawn="1"/>
        </p:nvSpPr>
        <p:spPr>
          <a:xfrm rot="5400000">
            <a:off x="-49364" y="2409950"/>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09" name="Isosceles Triangle 108"/>
          <p:cNvSpPr/>
          <p:nvPr userDrawn="1"/>
        </p:nvSpPr>
        <p:spPr>
          <a:xfrm rot="16200000">
            <a:off x="-49364"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1" name="Isosceles Triangle 110"/>
          <p:cNvSpPr/>
          <p:nvPr userDrawn="1"/>
        </p:nvSpPr>
        <p:spPr>
          <a:xfrm rot="5400000">
            <a:off x="559222" y="1350751"/>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2" name="Isosceles Triangle 111"/>
          <p:cNvSpPr/>
          <p:nvPr userDrawn="1"/>
        </p:nvSpPr>
        <p:spPr>
          <a:xfrm rot="5400000">
            <a:off x="559222" y="205841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3" name="Isosceles Triangle 112"/>
          <p:cNvSpPr/>
          <p:nvPr userDrawn="1"/>
        </p:nvSpPr>
        <p:spPr>
          <a:xfrm rot="16200000">
            <a:off x="567689" y="24081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4" name="Isosceles Triangle 113"/>
          <p:cNvSpPr/>
          <p:nvPr userDrawn="1"/>
        </p:nvSpPr>
        <p:spPr>
          <a:xfrm rot="5400000">
            <a:off x="567689" y="27620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5" name="Isosceles Triangle 114"/>
          <p:cNvSpPr/>
          <p:nvPr userDrawn="1"/>
        </p:nvSpPr>
        <p:spPr>
          <a:xfrm rot="5400000">
            <a:off x="-49364" y="3117262"/>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6" name="Isosceles Triangle 115"/>
          <p:cNvSpPr/>
          <p:nvPr userDrawn="1"/>
        </p:nvSpPr>
        <p:spPr>
          <a:xfrm rot="16200000">
            <a:off x="-49364"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9" name="Isosceles Triangle 118"/>
          <p:cNvSpPr/>
          <p:nvPr userDrawn="1"/>
        </p:nvSpPr>
        <p:spPr>
          <a:xfrm rot="16200000">
            <a:off x="567689" y="311813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0" name="Isosceles Triangle 119"/>
          <p:cNvSpPr/>
          <p:nvPr userDrawn="1"/>
        </p:nvSpPr>
        <p:spPr>
          <a:xfrm rot="5400000">
            <a:off x="567689" y="3471964"/>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1" name="Isosceles Triangle 120"/>
          <p:cNvSpPr/>
          <p:nvPr userDrawn="1"/>
        </p:nvSpPr>
        <p:spPr>
          <a:xfrm rot="16200000">
            <a:off x="567689" y="3821736"/>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5" name="Isosceles Triangle 124"/>
          <p:cNvSpPr/>
          <p:nvPr userDrawn="1"/>
        </p:nvSpPr>
        <p:spPr>
          <a:xfrm rot="16200000">
            <a:off x="1176273" y="2056120"/>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8" name="Isosceles Triangle 127"/>
          <p:cNvSpPr/>
          <p:nvPr userDrawn="1"/>
        </p:nvSpPr>
        <p:spPr>
          <a:xfrm rot="16200000">
            <a:off x="1784858" y="1698232"/>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0" name="Isosceles Triangle 129"/>
          <p:cNvSpPr/>
          <p:nvPr userDrawn="1"/>
        </p:nvSpPr>
        <p:spPr>
          <a:xfrm rot="5400000">
            <a:off x="1784858" y="205206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1" name="Isosceles Triangle 130"/>
          <p:cNvSpPr/>
          <p:nvPr userDrawn="1"/>
        </p:nvSpPr>
        <p:spPr>
          <a:xfrm rot="16200000">
            <a:off x="1793325" y="240183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6" name="Isosceles Triangle 135"/>
          <p:cNvSpPr/>
          <p:nvPr userDrawn="1"/>
        </p:nvSpPr>
        <p:spPr>
          <a:xfrm rot="16200000">
            <a:off x="1176273" y="4178752"/>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9" name="Isosceles Triangle 138"/>
          <p:cNvSpPr/>
          <p:nvPr userDrawn="1"/>
        </p:nvSpPr>
        <p:spPr>
          <a:xfrm rot="16200000">
            <a:off x="1793325" y="3821735"/>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0" name="Isosceles Triangle 139"/>
          <p:cNvSpPr/>
          <p:nvPr userDrawn="1"/>
        </p:nvSpPr>
        <p:spPr>
          <a:xfrm rot="5400000">
            <a:off x="1793325" y="4175565"/>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1" name="Isosceles Triangle 140"/>
          <p:cNvSpPr/>
          <p:nvPr userDrawn="1"/>
        </p:nvSpPr>
        <p:spPr>
          <a:xfrm rot="16200000">
            <a:off x="2401909" y="1348460"/>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5" name="Isosceles Triangle 144"/>
          <p:cNvSpPr/>
          <p:nvPr userDrawn="1"/>
        </p:nvSpPr>
        <p:spPr>
          <a:xfrm rot="16200000">
            <a:off x="2401909" y="2763780"/>
            <a:ext cx="715779" cy="617051"/>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9" name="Isosceles Triangle 148"/>
          <p:cNvSpPr/>
          <p:nvPr userDrawn="1"/>
        </p:nvSpPr>
        <p:spPr>
          <a:xfrm rot="16200000">
            <a:off x="3018961" y="242088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0" name="Isosceles Triangle 149"/>
          <p:cNvSpPr/>
          <p:nvPr userDrawn="1"/>
        </p:nvSpPr>
        <p:spPr>
          <a:xfrm rot="5400000">
            <a:off x="3018961" y="2774712"/>
            <a:ext cx="715779" cy="617051"/>
          </a:xfrm>
          <a:prstGeom prst="triangl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2" name="Isosceles Triangle 151"/>
          <p:cNvSpPr/>
          <p:nvPr userDrawn="1"/>
        </p:nvSpPr>
        <p:spPr>
          <a:xfrm rot="16200000">
            <a:off x="2401909" y="3471092"/>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5" name="Isosceles Triangle 154"/>
          <p:cNvSpPr/>
          <p:nvPr userDrawn="1"/>
        </p:nvSpPr>
        <p:spPr>
          <a:xfrm rot="16200000">
            <a:off x="3018961" y="3124484"/>
            <a:ext cx="715779" cy="617051"/>
          </a:xfrm>
          <a:prstGeom prst="triangl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9" name="Isosceles Triangle 168"/>
          <p:cNvSpPr/>
          <p:nvPr userDrawn="1"/>
        </p:nvSpPr>
        <p:spPr>
          <a:xfrm rot="5400000">
            <a:off x="3636011" y="3132079"/>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0" name="Isosceles Triangle 169"/>
          <p:cNvSpPr/>
          <p:nvPr userDrawn="1"/>
        </p:nvSpPr>
        <p:spPr>
          <a:xfrm rot="16200000">
            <a:off x="3636011" y="3485909"/>
            <a:ext cx="715779" cy="617051"/>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8" name="Picture Placeholder 177"/>
          <p:cNvSpPr>
            <a:spLocks noGrp="1"/>
          </p:cNvSpPr>
          <p:nvPr>
            <p:ph type="pic" sz="quarter" idx="10"/>
          </p:nvPr>
        </p:nvSpPr>
        <p:spPr>
          <a:xfrm>
            <a:off x="1234104" y="2353662"/>
            <a:ext cx="1834220" cy="2127694"/>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0" name="Picture Placeholder 177"/>
          <p:cNvSpPr>
            <a:spLocks noGrp="1"/>
          </p:cNvSpPr>
          <p:nvPr>
            <p:ph type="pic" sz="quarter" idx="11"/>
          </p:nvPr>
        </p:nvSpPr>
        <p:spPr>
          <a:xfrm>
            <a:off x="2451273" y="1670800"/>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1" name="Picture Placeholder 177"/>
          <p:cNvSpPr>
            <a:spLocks noGrp="1"/>
          </p:cNvSpPr>
          <p:nvPr>
            <p:ph type="pic" sz="quarter" idx="12"/>
          </p:nvPr>
        </p:nvSpPr>
        <p:spPr>
          <a:xfrm>
            <a:off x="2446194" y="3765577"/>
            <a:ext cx="1234103" cy="1431559"/>
          </a:xfrm>
          <a:custGeom>
            <a:avLst/>
            <a:gdLst/>
            <a:ahLst/>
            <a:cxnLst/>
            <a:rect l="l" t="t" r="r" b="b"/>
            <a:pathLst>
              <a:path w="1834220" h="2127694">
                <a:moveTo>
                  <a:pt x="0" y="0"/>
                </a:moveTo>
                <a:lnTo>
                  <a:pt x="1834220" y="1063847"/>
                </a:lnTo>
                <a:lnTo>
                  <a:pt x="0" y="2127694"/>
                </a:lnTo>
                <a:close/>
              </a:path>
            </a:pathLst>
          </a:custGeom>
        </p:spPr>
        <p:txBody>
          <a:bodyPr vert="horz" anchor="ctr"/>
          <a:lstStyle>
            <a:lvl1pPr marL="0" indent="0" algn="ctr">
              <a:buNone/>
              <a:defRPr sz="1080"/>
            </a:lvl1pPr>
          </a:lstStyle>
          <a:p>
            <a:endParaRPr lang="en-US" dirty="0"/>
          </a:p>
        </p:txBody>
      </p:sp>
      <p:sp>
        <p:nvSpPr>
          <p:cNvPr id="182" name="Text Placeholder 7"/>
          <p:cNvSpPr>
            <a:spLocks noGrp="1"/>
          </p:cNvSpPr>
          <p:nvPr>
            <p:ph type="body" sz="quarter" idx="13" hasCustomPrompt="1"/>
          </p:nvPr>
        </p:nvSpPr>
        <p:spPr>
          <a:xfrm>
            <a:off x="4660901" y="2200066"/>
            <a:ext cx="3556000" cy="494814"/>
          </a:xfrm>
          <a:prstGeom prst="rect">
            <a:avLst/>
          </a:prstGeom>
        </p:spPr>
        <p:txBody>
          <a:bodyPr vert="horz" lIns="0" tIns="40504" rIns="0" bIns="40504" anchor="ctr"/>
          <a:lstStyle>
            <a:lvl1pPr marL="0" indent="0" algn="l">
              <a:lnSpc>
                <a:spcPct val="100000"/>
              </a:lnSpc>
              <a:spcBef>
                <a:spcPts val="0"/>
              </a:spcBef>
              <a:buNone/>
              <a:defRPr sz="4050" b="1">
                <a:solidFill>
                  <a:schemeClr val="bg1">
                    <a:lumMod val="50000"/>
                  </a:schemeClr>
                </a:solidFill>
                <a:latin typeface="Lato Thin"/>
                <a:cs typeface="Lato Thin"/>
              </a:defRPr>
            </a:lvl1pPr>
          </a:lstStyle>
          <a:p>
            <a:pPr lvl="0"/>
            <a:r>
              <a:rPr lang="es-ES_tradnl" dirty="0" err="1"/>
              <a:t>Xpress</a:t>
            </a:r>
            <a:endParaRPr lang="es-ES_tradnl" dirty="0"/>
          </a:p>
        </p:txBody>
      </p:sp>
      <p:sp>
        <p:nvSpPr>
          <p:cNvPr id="184" name="Text Placeholder 7"/>
          <p:cNvSpPr>
            <a:spLocks noGrp="1"/>
          </p:cNvSpPr>
          <p:nvPr>
            <p:ph type="body" sz="quarter" idx="14" hasCustomPrompt="1"/>
          </p:nvPr>
        </p:nvSpPr>
        <p:spPr>
          <a:xfrm>
            <a:off x="4660901" y="2721008"/>
            <a:ext cx="3556000" cy="365093"/>
          </a:xfrm>
          <a:prstGeom prst="rect">
            <a:avLst/>
          </a:prstGeom>
        </p:spPr>
        <p:txBody>
          <a:bodyPr vert="horz" lIns="0" tIns="40504" rIns="0" bIns="40504" anchor="ctr"/>
          <a:lstStyle>
            <a:lvl1pPr marL="0" indent="0" algn="l">
              <a:lnSpc>
                <a:spcPct val="100000"/>
              </a:lnSpc>
              <a:spcBef>
                <a:spcPts val="0"/>
              </a:spcBef>
              <a:buNone/>
              <a:defRPr sz="1620" b="1">
                <a:solidFill>
                  <a:schemeClr val="bg1">
                    <a:lumMod val="50000"/>
                  </a:schemeClr>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85" name="Text Placeholder 2"/>
          <p:cNvSpPr>
            <a:spLocks noGrp="1"/>
          </p:cNvSpPr>
          <p:nvPr>
            <p:ph type="body" sz="quarter" idx="16" hasCustomPrompt="1"/>
          </p:nvPr>
        </p:nvSpPr>
        <p:spPr>
          <a:xfrm>
            <a:off x="4660901" y="3143200"/>
            <a:ext cx="3556000" cy="717686"/>
          </a:xfrm>
          <a:prstGeom prst="rect">
            <a:avLst/>
          </a:prstGeom>
        </p:spPr>
        <p:txBody>
          <a:bodyPr vert="horz" lIns="0" tIns="0" rIns="0" bIns="0"/>
          <a:lstStyle>
            <a:lvl1pPr marL="0" indent="0" algn="just">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278926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400"/>
                                        <p:tgtEl>
                                          <p:spTgt spid="182">
                                            <p:txEl>
                                              <p:pRg st="0" end="0"/>
                                            </p:txEl>
                                          </p:spTgt>
                                        </p:tgtEl>
                                      </p:cBhvr>
                                    </p:animEffect>
                                    <p:anim calcmode="lin" valueType="num">
                                      <p:cBhvr>
                                        <p:cTn id="8" dur="4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8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84">
                                            <p:txEl>
                                              <p:pRg st="0" end="0"/>
                                            </p:txEl>
                                          </p:spTgt>
                                        </p:tgtEl>
                                        <p:attrNameLst>
                                          <p:attrName>style.visibility</p:attrName>
                                        </p:attrNameLst>
                                      </p:cBhvr>
                                      <p:to>
                                        <p:strVal val="visible"/>
                                      </p:to>
                                    </p:set>
                                    <p:animEffect transition="in" filter="fade">
                                      <p:cBhvr>
                                        <p:cTn id="12" dur="400"/>
                                        <p:tgtEl>
                                          <p:spTgt spid="184">
                                            <p:txEl>
                                              <p:pRg st="0" end="0"/>
                                            </p:txEl>
                                          </p:spTgt>
                                        </p:tgtEl>
                                      </p:cBhvr>
                                    </p:animEffect>
                                    <p:anim calcmode="lin" valueType="num">
                                      <p:cBhvr>
                                        <p:cTn id="13" dur="400" fill="hold"/>
                                        <p:tgtEl>
                                          <p:spTgt spid="184">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84">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85">
                                            <p:txEl>
                                              <p:pRg st="0" end="0"/>
                                            </p:txEl>
                                          </p:spTgt>
                                        </p:tgtEl>
                                        <p:attrNameLst>
                                          <p:attrName>style.visibility</p:attrName>
                                        </p:attrNameLst>
                                      </p:cBhvr>
                                      <p:to>
                                        <p:strVal val="visible"/>
                                      </p:to>
                                    </p:set>
                                    <p:animEffect transition="in" filter="fade">
                                      <p:cBhvr>
                                        <p:cTn id="17" dur="500"/>
                                        <p:tgtEl>
                                          <p:spTgt spid="185">
                                            <p:txEl>
                                              <p:pRg st="0" end="0"/>
                                            </p:txEl>
                                          </p:spTgt>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105"/>
                                        </p:tgtEl>
                                        <p:attrNameLst>
                                          <p:attrName>style.visibility</p:attrName>
                                        </p:attrNameLst>
                                      </p:cBhvr>
                                      <p:to>
                                        <p:strVal val="visible"/>
                                      </p:to>
                                    </p:set>
                                    <p:anim calcmode="lin" valueType="num">
                                      <p:cBhvr>
                                        <p:cTn id="20" dur="500" fill="hold"/>
                                        <p:tgtEl>
                                          <p:spTgt spid="105"/>
                                        </p:tgtEl>
                                        <p:attrNameLst>
                                          <p:attrName>ppt_w</p:attrName>
                                        </p:attrNameLst>
                                      </p:cBhvr>
                                      <p:tavLst>
                                        <p:tav tm="0">
                                          <p:val>
                                            <p:fltVal val="0"/>
                                          </p:val>
                                        </p:tav>
                                        <p:tav tm="100000">
                                          <p:val>
                                            <p:strVal val="#ppt_w"/>
                                          </p:val>
                                        </p:tav>
                                      </p:tavLst>
                                    </p:anim>
                                    <p:anim calcmode="lin" valueType="num">
                                      <p:cBhvr>
                                        <p:cTn id="21" dur="500" fill="hold"/>
                                        <p:tgtEl>
                                          <p:spTgt spid="105"/>
                                        </p:tgtEl>
                                        <p:attrNameLst>
                                          <p:attrName>ppt_h</p:attrName>
                                        </p:attrNameLst>
                                      </p:cBhvr>
                                      <p:tavLst>
                                        <p:tav tm="0">
                                          <p:val>
                                            <p:fltVal val="0"/>
                                          </p:val>
                                        </p:tav>
                                        <p:tav tm="100000">
                                          <p:val>
                                            <p:strVal val="#ppt_h"/>
                                          </p:val>
                                        </p:tav>
                                      </p:tavLst>
                                    </p:anim>
                                    <p:animEffect transition="in" filter="fade">
                                      <p:cBhvr>
                                        <p:cTn id="22" dur="500"/>
                                        <p:tgtEl>
                                          <p:spTgt spid="105"/>
                                        </p:tgtEl>
                                      </p:cBhvr>
                                    </p:animEffect>
                                  </p:childTnLst>
                                </p:cTn>
                              </p:par>
                              <p:par>
                                <p:cTn id="23" presetID="53" presetClass="entr" presetSubtype="16" fill="hold" grpId="0" nodeType="withEffect">
                                  <p:stCondLst>
                                    <p:cond delay="800"/>
                                  </p:stCondLst>
                                  <p:childTnLst>
                                    <p:set>
                                      <p:cBhvr>
                                        <p:cTn id="24" dur="1" fill="hold">
                                          <p:stCondLst>
                                            <p:cond delay="0"/>
                                          </p:stCondLst>
                                        </p:cTn>
                                        <p:tgtEl>
                                          <p:spTgt spid="106"/>
                                        </p:tgtEl>
                                        <p:attrNameLst>
                                          <p:attrName>style.visibility</p:attrName>
                                        </p:attrNameLst>
                                      </p:cBhvr>
                                      <p:to>
                                        <p:strVal val="visible"/>
                                      </p:to>
                                    </p:set>
                                    <p:anim calcmode="lin" valueType="num">
                                      <p:cBhvr>
                                        <p:cTn id="25" dur="500" fill="hold"/>
                                        <p:tgtEl>
                                          <p:spTgt spid="106"/>
                                        </p:tgtEl>
                                        <p:attrNameLst>
                                          <p:attrName>ppt_w</p:attrName>
                                        </p:attrNameLst>
                                      </p:cBhvr>
                                      <p:tavLst>
                                        <p:tav tm="0">
                                          <p:val>
                                            <p:fltVal val="0"/>
                                          </p:val>
                                        </p:tav>
                                        <p:tav tm="100000">
                                          <p:val>
                                            <p:strVal val="#ppt_w"/>
                                          </p:val>
                                        </p:tav>
                                      </p:tavLst>
                                    </p:anim>
                                    <p:anim calcmode="lin" valueType="num">
                                      <p:cBhvr>
                                        <p:cTn id="26" dur="500" fill="hold"/>
                                        <p:tgtEl>
                                          <p:spTgt spid="106"/>
                                        </p:tgtEl>
                                        <p:attrNameLst>
                                          <p:attrName>ppt_h</p:attrName>
                                        </p:attrNameLst>
                                      </p:cBhvr>
                                      <p:tavLst>
                                        <p:tav tm="0">
                                          <p:val>
                                            <p:fltVal val="0"/>
                                          </p:val>
                                        </p:tav>
                                        <p:tav tm="100000">
                                          <p:val>
                                            <p:strVal val="#ppt_h"/>
                                          </p:val>
                                        </p:tav>
                                      </p:tavLst>
                                    </p:anim>
                                    <p:animEffect transition="in" filter="fade">
                                      <p:cBhvr>
                                        <p:cTn id="27" dur="500"/>
                                        <p:tgtEl>
                                          <p:spTgt spid="106"/>
                                        </p:tgtEl>
                                      </p:cBhvr>
                                    </p:animEffect>
                                  </p:childTnLst>
                                </p:cTn>
                              </p:par>
                              <p:par>
                                <p:cTn id="28" presetID="53" presetClass="entr" presetSubtype="16" fill="hold" grpId="0" nodeType="withEffect">
                                  <p:stCondLst>
                                    <p:cond delay="800"/>
                                  </p:stCondLst>
                                  <p:childTnLst>
                                    <p:set>
                                      <p:cBhvr>
                                        <p:cTn id="29" dur="1" fill="hold">
                                          <p:stCondLst>
                                            <p:cond delay="0"/>
                                          </p:stCondLst>
                                        </p:cTn>
                                        <p:tgtEl>
                                          <p:spTgt spid="107"/>
                                        </p:tgtEl>
                                        <p:attrNameLst>
                                          <p:attrName>style.visibility</p:attrName>
                                        </p:attrNameLst>
                                      </p:cBhvr>
                                      <p:to>
                                        <p:strVal val="visible"/>
                                      </p:to>
                                    </p:set>
                                    <p:anim calcmode="lin" valueType="num">
                                      <p:cBhvr>
                                        <p:cTn id="30" dur="500" fill="hold"/>
                                        <p:tgtEl>
                                          <p:spTgt spid="107"/>
                                        </p:tgtEl>
                                        <p:attrNameLst>
                                          <p:attrName>ppt_w</p:attrName>
                                        </p:attrNameLst>
                                      </p:cBhvr>
                                      <p:tavLst>
                                        <p:tav tm="0">
                                          <p:val>
                                            <p:fltVal val="0"/>
                                          </p:val>
                                        </p:tav>
                                        <p:tav tm="100000">
                                          <p:val>
                                            <p:strVal val="#ppt_w"/>
                                          </p:val>
                                        </p:tav>
                                      </p:tavLst>
                                    </p:anim>
                                    <p:anim calcmode="lin" valueType="num">
                                      <p:cBhvr>
                                        <p:cTn id="31" dur="500" fill="hold"/>
                                        <p:tgtEl>
                                          <p:spTgt spid="107"/>
                                        </p:tgtEl>
                                        <p:attrNameLst>
                                          <p:attrName>ppt_h</p:attrName>
                                        </p:attrNameLst>
                                      </p:cBhvr>
                                      <p:tavLst>
                                        <p:tav tm="0">
                                          <p:val>
                                            <p:fltVal val="0"/>
                                          </p:val>
                                        </p:tav>
                                        <p:tav tm="100000">
                                          <p:val>
                                            <p:strVal val="#ppt_h"/>
                                          </p:val>
                                        </p:tav>
                                      </p:tavLst>
                                    </p:anim>
                                    <p:animEffect transition="in" filter="fade">
                                      <p:cBhvr>
                                        <p:cTn id="32" dur="500"/>
                                        <p:tgtEl>
                                          <p:spTgt spid="107"/>
                                        </p:tgtEl>
                                      </p:cBhvr>
                                    </p:animEffect>
                                  </p:childTnLst>
                                </p:cTn>
                              </p:par>
                              <p:par>
                                <p:cTn id="33" presetID="53" presetClass="entr" presetSubtype="16" fill="hold" grpId="0" nodeType="withEffect">
                                  <p:stCondLst>
                                    <p:cond delay="800"/>
                                  </p:stCondLst>
                                  <p:childTnLst>
                                    <p:set>
                                      <p:cBhvr>
                                        <p:cTn id="34" dur="1" fill="hold">
                                          <p:stCondLst>
                                            <p:cond delay="0"/>
                                          </p:stCondLst>
                                        </p:cTn>
                                        <p:tgtEl>
                                          <p:spTgt spid="108"/>
                                        </p:tgtEl>
                                        <p:attrNameLst>
                                          <p:attrName>style.visibility</p:attrName>
                                        </p:attrNameLst>
                                      </p:cBhvr>
                                      <p:to>
                                        <p:strVal val="visible"/>
                                      </p:to>
                                    </p:set>
                                    <p:anim calcmode="lin" valueType="num">
                                      <p:cBhvr>
                                        <p:cTn id="35" dur="500" fill="hold"/>
                                        <p:tgtEl>
                                          <p:spTgt spid="108"/>
                                        </p:tgtEl>
                                        <p:attrNameLst>
                                          <p:attrName>ppt_w</p:attrName>
                                        </p:attrNameLst>
                                      </p:cBhvr>
                                      <p:tavLst>
                                        <p:tav tm="0">
                                          <p:val>
                                            <p:fltVal val="0"/>
                                          </p:val>
                                        </p:tav>
                                        <p:tav tm="100000">
                                          <p:val>
                                            <p:strVal val="#ppt_w"/>
                                          </p:val>
                                        </p:tav>
                                      </p:tavLst>
                                    </p:anim>
                                    <p:anim calcmode="lin" valueType="num">
                                      <p:cBhvr>
                                        <p:cTn id="36" dur="500" fill="hold"/>
                                        <p:tgtEl>
                                          <p:spTgt spid="108"/>
                                        </p:tgtEl>
                                        <p:attrNameLst>
                                          <p:attrName>ppt_h</p:attrName>
                                        </p:attrNameLst>
                                      </p:cBhvr>
                                      <p:tavLst>
                                        <p:tav tm="0">
                                          <p:val>
                                            <p:fltVal val="0"/>
                                          </p:val>
                                        </p:tav>
                                        <p:tav tm="100000">
                                          <p:val>
                                            <p:strVal val="#ppt_h"/>
                                          </p:val>
                                        </p:tav>
                                      </p:tavLst>
                                    </p:anim>
                                    <p:animEffect transition="in" filter="fade">
                                      <p:cBhvr>
                                        <p:cTn id="37" dur="500"/>
                                        <p:tgtEl>
                                          <p:spTgt spid="108"/>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11"/>
                                        </p:tgtEl>
                                        <p:attrNameLst>
                                          <p:attrName>style.visibility</p:attrName>
                                        </p:attrNameLst>
                                      </p:cBhvr>
                                      <p:to>
                                        <p:strVal val="visible"/>
                                      </p:to>
                                    </p:set>
                                    <p:anim calcmode="lin" valueType="num">
                                      <p:cBhvr>
                                        <p:cTn id="45" dur="500" fill="hold"/>
                                        <p:tgtEl>
                                          <p:spTgt spid="111"/>
                                        </p:tgtEl>
                                        <p:attrNameLst>
                                          <p:attrName>ppt_w</p:attrName>
                                        </p:attrNameLst>
                                      </p:cBhvr>
                                      <p:tavLst>
                                        <p:tav tm="0">
                                          <p:val>
                                            <p:fltVal val="0"/>
                                          </p:val>
                                        </p:tav>
                                        <p:tav tm="100000">
                                          <p:val>
                                            <p:strVal val="#ppt_w"/>
                                          </p:val>
                                        </p:tav>
                                      </p:tavLst>
                                    </p:anim>
                                    <p:anim calcmode="lin" valueType="num">
                                      <p:cBhvr>
                                        <p:cTn id="46" dur="500" fill="hold"/>
                                        <p:tgtEl>
                                          <p:spTgt spid="111"/>
                                        </p:tgtEl>
                                        <p:attrNameLst>
                                          <p:attrName>ppt_h</p:attrName>
                                        </p:attrNameLst>
                                      </p:cBhvr>
                                      <p:tavLst>
                                        <p:tav tm="0">
                                          <p:val>
                                            <p:fltVal val="0"/>
                                          </p:val>
                                        </p:tav>
                                        <p:tav tm="100000">
                                          <p:val>
                                            <p:strVal val="#ppt_h"/>
                                          </p:val>
                                        </p:tav>
                                      </p:tavLst>
                                    </p:anim>
                                    <p:animEffect transition="in" filter="fade">
                                      <p:cBhvr>
                                        <p:cTn id="47" dur="500"/>
                                        <p:tgtEl>
                                          <p:spTgt spid="111"/>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12"/>
                                        </p:tgtEl>
                                        <p:attrNameLst>
                                          <p:attrName>style.visibility</p:attrName>
                                        </p:attrNameLst>
                                      </p:cBhvr>
                                      <p:to>
                                        <p:strVal val="visible"/>
                                      </p:to>
                                    </p:set>
                                    <p:anim calcmode="lin" valueType="num">
                                      <p:cBhvr>
                                        <p:cTn id="50" dur="500" fill="hold"/>
                                        <p:tgtEl>
                                          <p:spTgt spid="112"/>
                                        </p:tgtEl>
                                        <p:attrNameLst>
                                          <p:attrName>ppt_w</p:attrName>
                                        </p:attrNameLst>
                                      </p:cBhvr>
                                      <p:tavLst>
                                        <p:tav tm="0">
                                          <p:val>
                                            <p:fltVal val="0"/>
                                          </p:val>
                                        </p:tav>
                                        <p:tav tm="100000">
                                          <p:val>
                                            <p:strVal val="#ppt_w"/>
                                          </p:val>
                                        </p:tav>
                                      </p:tavLst>
                                    </p:anim>
                                    <p:anim calcmode="lin" valueType="num">
                                      <p:cBhvr>
                                        <p:cTn id="51" dur="500" fill="hold"/>
                                        <p:tgtEl>
                                          <p:spTgt spid="112"/>
                                        </p:tgtEl>
                                        <p:attrNameLst>
                                          <p:attrName>ppt_h</p:attrName>
                                        </p:attrNameLst>
                                      </p:cBhvr>
                                      <p:tavLst>
                                        <p:tav tm="0">
                                          <p:val>
                                            <p:fltVal val="0"/>
                                          </p:val>
                                        </p:tav>
                                        <p:tav tm="100000">
                                          <p:val>
                                            <p:strVal val="#ppt_h"/>
                                          </p:val>
                                        </p:tav>
                                      </p:tavLst>
                                    </p:anim>
                                    <p:animEffect transition="in" filter="fade">
                                      <p:cBhvr>
                                        <p:cTn id="52" dur="500"/>
                                        <p:tgtEl>
                                          <p:spTgt spid="112"/>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500" fill="hold"/>
                                        <p:tgtEl>
                                          <p:spTgt spid="114"/>
                                        </p:tgtEl>
                                        <p:attrNameLst>
                                          <p:attrName>ppt_w</p:attrName>
                                        </p:attrNameLst>
                                      </p:cBhvr>
                                      <p:tavLst>
                                        <p:tav tm="0">
                                          <p:val>
                                            <p:fltVal val="0"/>
                                          </p:val>
                                        </p:tav>
                                        <p:tav tm="100000">
                                          <p:val>
                                            <p:strVal val="#ppt_w"/>
                                          </p:val>
                                        </p:tav>
                                      </p:tavLst>
                                    </p:anim>
                                    <p:anim calcmode="lin" valueType="num">
                                      <p:cBhvr>
                                        <p:cTn id="61" dur="500" fill="hold"/>
                                        <p:tgtEl>
                                          <p:spTgt spid="114"/>
                                        </p:tgtEl>
                                        <p:attrNameLst>
                                          <p:attrName>ppt_h</p:attrName>
                                        </p:attrNameLst>
                                      </p:cBhvr>
                                      <p:tavLst>
                                        <p:tav tm="0">
                                          <p:val>
                                            <p:fltVal val="0"/>
                                          </p:val>
                                        </p:tav>
                                        <p:tav tm="100000">
                                          <p:val>
                                            <p:strVal val="#ppt_h"/>
                                          </p:val>
                                        </p:tav>
                                      </p:tavLst>
                                    </p:anim>
                                    <p:animEffect transition="in" filter="fade">
                                      <p:cBhvr>
                                        <p:cTn id="62" dur="500"/>
                                        <p:tgtEl>
                                          <p:spTgt spid="114"/>
                                        </p:tgtEl>
                                      </p:cBhvr>
                                    </p:animEffect>
                                  </p:childTnLst>
                                </p:cTn>
                              </p:par>
                              <p:par>
                                <p:cTn id="63" presetID="53" presetClass="entr" presetSubtype="16" fill="hold" grpId="0" nodeType="withEffect">
                                  <p:stCondLst>
                                    <p:cond delay="800"/>
                                  </p:stCondLst>
                                  <p:childTnLst>
                                    <p:set>
                                      <p:cBhvr>
                                        <p:cTn id="64" dur="1" fill="hold">
                                          <p:stCondLst>
                                            <p:cond delay="0"/>
                                          </p:stCondLst>
                                        </p:cTn>
                                        <p:tgtEl>
                                          <p:spTgt spid="115"/>
                                        </p:tgtEl>
                                        <p:attrNameLst>
                                          <p:attrName>style.visibility</p:attrName>
                                        </p:attrNameLst>
                                      </p:cBhvr>
                                      <p:to>
                                        <p:strVal val="visible"/>
                                      </p:to>
                                    </p:set>
                                    <p:anim calcmode="lin" valueType="num">
                                      <p:cBhvr>
                                        <p:cTn id="65" dur="500" fill="hold"/>
                                        <p:tgtEl>
                                          <p:spTgt spid="115"/>
                                        </p:tgtEl>
                                        <p:attrNameLst>
                                          <p:attrName>ppt_w</p:attrName>
                                        </p:attrNameLst>
                                      </p:cBhvr>
                                      <p:tavLst>
                                        <p:tav tm="0">
                                          <p:val>
                                            <p:fltVal val="0"/>
                                          </p:val>
                                        </p:tav>
                                        <p:tav tm="100000">
                                          <p:val>
                                            <p:strVal val="#ppt_w"/>
                                          </p:val>
                                        </p:tav>
                                      </p:tavLst>
                                    </p:anim>
                                    <p:anim calcmode="lin" valueType="num">
                                      <p:cBhvr>
                                        <p:cTn id="66" dur="500" fill="hold"/>
                                        <p:tgtEl>
                                          <p:spTgt spid="115"/>
                                        </p:tgtEl>
                                        <p:attrNameLst>
                                          <p:attrName>ppt_h</p:attrName>
                                        </p:attrNameLst>
                                      </p:cBhvr>
                                      <p:tavLst>
                                        <p:tav tm="0">
                                          <p:val>
                                            <p:fltVal val="0"/>
                                          </p:val>
                                        </p:tav>
                                        <p:tav tm="100000">
                                          <p:val>
                                            <p:strVal val="#ppt_h"/>
                                          </p:val>
                                        </p:tav>
                                      </p:tavLst>
                                    </p:anim>
                                    <p:animEffect transition="in" filter="fade">
                                      <p:cBhvr>
                                        <p:cTn id="67" dur="500"/>
                                        <p:tgtEl>
                                          <p:spTgt spid="115"/>
                                        </p:tgtEl>
                                      </p:cBhvr>
                                    </p:animEffect>
                                  </p:childTnLst>
                                </p:cTn>
                              </p:par>
                              <p:par>
                                <p:cTn id="68" presetID="53" presetClass="entr" presetSubtype="16" fill="hold" grpId="0" nodeType="withEffect">
                                  <p:stCondLst>
                                    <p:cond delay="800"/>
                                  </p:stCondLst>
                                  <p:childTnLst>
                                    <p:set>
                                      <p:cBhvr>
                                        <p:cTn id="69" dur="1" fill="hold">
                                          <p:stCondLst>
                                            <p:cond delay="0"/>
                                          </p:stCondLst>
                                        </p:cTn>
                                        <p:tgtEl>
                                          <p:spTgt spid="116"/>
                                        </p:tgtEl>
                                        <p:attrNameLst>
                                          <p:attrName>style.visibility</p:attrName>
                                        </p:attrNameLst>
                                      </p:cBhvr>
                                      <p:to>
                                        <p:strVal val="visible"/>
                                      </p:to>
                                    </p:set>
                                    <p:anim calcmode="lin" valueType="num">
                                      <p:cBhvr>
                                        <p:cTn id="70" dur="500" fill="hold"/>
                                        <p:tgtEl>
                                          <p:spTgt spid="116"/>
                                        </p:tgtEl>
                                        <p:attrNameLst>
                                          <p:attrName>ppt_w</p:attrName>
                                        </p:attrNameLst>
                                      </p:cBhvr>
                                      <p:tavLst>
                                        <p:tav tm="0">
                                          <p:val>
                                            <p:fltVal val="0"/>
                                          </p:val>
                                        </p:tav>
                                        <p:tav tm="100000">
                                          <p:val>
                                            <p:strVal val="#ppt_w"/>
                                          </p:val>
                                        </p:tav>
                                      </p:tavLst>
                                    </p:anim>
                                    <p:anim calcmode="lin" valueType="num">
                                      <p:cBhvr>
                                        <p:cTn id="71" dur="500" fill="hold"/>
                                        <p:tgtEl>
                                          <p:spTgt spid="116"/>
                                        </p:tgtEl>
                                        <p:attrNameLst>
                                          <p:attrName>ppt_h</p:attrName>
                                        </p:attrNameLst>
                                      </p:cBhvr>
                                      <p:tavLst>
                                        <p:tav tm="0">
                                          <p:val>
                                            <p:fltVal val="0"/>
                                          </p:val>
                                        </p:tav>
                                        <p:tav tm="100000">
                                          <p:val>
                                            <p:strVal val="#ppt_h"/>
                                          </p:val>
                                        </p:tav>
                                      </p:tavLst>
                                    </p:anim>
                                    <p:animEffect transition="in" filter="fade">
                                      <p:cBhvr>
                                        <p:cTn id="72" dur="500"/>
                                        <p:tgtEl>
                                          <p:spTgt spid="116"/>
                                        </p:tgtEl>
                                      </p:cBhvr>
                                    </p:animEffect>
                                  </p:childTnLst>
                                </p:cTn>
                              </p:par>
                              <p:par>
                                <p:cTn id="73" presetID="53" presetClass="entr" presetSubtype="16" fill="hold" grpId="0" nodeType="withEffect">
                                  <p:stCondLst>
                                    <p:cond delay="800"/>
                                  </p:stCondLst>
                                  <p:childTnLst>
                                    <p:set>
                                      <p:cBhvr>
                                        <p:cTn id="74" dur="1" fill="hold">
                                          <p:stCondLst>
                                            <p:cond delay="0"/>
                                          </p:stCondLst>
                                        </p:cTn>
                                        <p:tgtEl>
                                          <p:spTgt spid="119"/>
                                        </p:tgtEl>
                                        <p:attrNameLst>
                                          <p:attrName>style.visibility</p:attrName>
                                        </p:attrNameLst>
                                      </p:cBhvr>
                                      <p:to>
                                        <p:strVal val="visible"/>
                                      </p:to>
                                    </p:set>
                                    <p:anim calcmode="lin" valueType="num">
                                      <p:cBhvr>
                                        <p:cTn id="75" dur="500" fill="hold"/>
                                        <p:tgtEl>
                                          <p:spTgt spid="119"/>
                                        </p:tgtEl>
                                        <p:attrNameLst>
                                          <p:attrName>ppt_w</p:attrName>
                                        </p:attrNameLst>
                                      </p:cBhvr>
                                      <p:tavLst>
                                        <p:tav tm="0">
                                          <p:val>
                                            <p:fltVal val="0"/>
                                          </p:val>
                                        </p:tav>
                                        <p:tav tm="100000">
                                          <p:val>
                                            <p:strVal val="#ppt_w"/>
                                          </p:val>
                                        </p:tav>
                                      </p:tavLst>
                                    </p:anim>
                                    <p:anim calcmode="lin" valueType="num">
                                      <p:cBhvr>
                                        <p:cTn id="76" dur="500" fill="hold"/>
                                        <p:tgtEl>
                                          <p:spTgt spid="119"/>
                                        </p:tgtEl>
                                        <p:attrNameLst>
                                          <p:attrName>ppt_h</p:attrName>
                                        </p:attrNameLst>
                                      </p:cBhvr>
                                      <p:tavLst>
                                        <p:tav tm="0">
                                          <p:val>
                                            <p:fltVal val="0"/>
                                          </p:val>
                                        </p:tav>
                                        <p:tav tm="100000">
                                          <p:val>
                                            <p:strVal val="#ppt_h"/>
                                          </p:val>
                                        </p:tav>
                                      </p:tavLst>
                                    </p:anim>
                                    <p:animEffect transition="in" filter="fade">
                                      <p:cBhvr>
                                        <p:cTn id="77" dur="500"/>
                                        <p:tgtEl>
                                          <p:spTgt spid="119"/>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120"/>
                                        </p:tgtEl>
                                        <p:attrNameLst>
                                          <p:attrName>style.visibility</p:attrName>
                                        </p:attrNameLst>
                                      </p:cBhvr>
                                      <p:to>
                                        <p:strVal val="visible"/>
                                      </p:to>
                                    </p:set>
                                    <p:anim calcmode="lin" valueType="num">
                                      <p:cBhvr>
                                        <p:cTn id="80" dur="500" fill="hold"/>
                                        <p:tgtEl>
                                          <p:spTgt spid="120"/>
                                        </p:tgtEl>
                                        <p:attrNameLst>
                                          <p:attrName>ppt_w</p:attrName>
                                        </p:attrNameLst>
                                      </p:cBhvr>
                                      <p:tavLst>
                                        <p:tav tm="0">
                                          <p:val>
                                            <p:fltVal val="0"/>
                                          </p:val>
                                        </p:tav>
                                        <p:tav tm="100000">
                                          <p:val>
                                            <p:strVal val="#ppt_w"/>
                                          </p:val>
                                        </p:tav>
                                      </p:tavLst>
                                    </p:anim>
                                    <p:anim calcmode="lin" valueType="num">
                                      <p:cBhvr>
                                        <p:cTn id="81" dur="500" fill="hold"/>
                                        <p:tgtEl>
                                          <p:spTgt spid="120"/>
                                        </p:tgtEl>
                                        <p:attrNameLst>
                                          <p:attrName>ppt_h</p:attrName>
                                        </p:attrNameLst>
                                      </p:cBhvr>
                                      <p:tavLst>
                                        <p:tav tm="0">
                                          <p:val>
                                            <p:fltVal val="0"/>
                                          </p:val>
                                        </p:tav>
                                        <p:tav tm="100000">
                                          <p:val>
                                            <p:strVal val="#ppt_h"/>
                                          </p:val>
                                        </p:tav>
                                      </p:tavLst>
                                    </p:anim>
                                    <p:animEffect transition="in" filter="fade">
                                      <p:cBhvr>
                                        <p:cTn id="82" dur="500"/>
                                        <p:tgtEl>
                                          <p:spTgt spid="120"/>
                                        </p:tgtEl>
                                      </p:cBhvr>
                                    </p:animEffect>
                                  </p:childTnLst>
                                </p:cTn>
                              </p:par>
                              <p:par>
                                <p:cTn id="83" presetID="53" presetClass="entr" presetSubtype="16" fill="hold" grpId="0" nodeType="withEffect">
                                  <p:stCondLst>
                                    <p:cond delay="800"/>
                                  </p:stCondLst>
                                  <p:childTnLst>
                                    <p:set>
                                      <p:cBhvr>
                                        <p:cTn id="84" dur="1" fill="hold">
                                          <p:stCondLst>
                                            <p:cond delay="0"/>
                                          </p:stCondLst>
                                        </p:cTn>
                                        <p:tgtEl>
                                          <p:spTgt spid="121"/>
                                        </p:tgtEl>
                                        <p:attrNameLst>
                                          <p:attrName>style.visibility</p:attrName>
                                        </p:attrNameLst>
                                      </p:cBhvr>
                                      <p:to>
                                        <p:strVal val="visible"/>
                                      </p:to>
                                    </p:set>
                                    <p:anim calcmode="lin" valueType="num">
                                      <p:cBhvr>
                                        <p:cTn id="85" dur="500" fill="hold"/>
                                        <p:tgtEl>
                                          <p:spTgt spid="121"/>
                                        </p:tgtEl>
                                        <p:attrNameLst>
                                          <p:attrName>ppt_w</p:attrName>
                                        </p:attrNameLst>
                                      </p:cBhvr>
                                      <p:tavLst>
                                        <p:tav tm="0">
                                          <p:val>
                                            <p:fltVal val="0"/>
                                          </p:val>
                                        </p:tav>
                                        <p:tav tm="100000">
                                          <p:val>
                                            <p:strVal val="#ppt_w"/>
                                          </p:val>
                                        </p:tav>
                                      </p:tavLst>
                                    </p:anim>
                                    <p:anim calcmode="lin" valueType="num">
                                      <p:cBhvr>
                                        <p:cTn id="86" dur="500" fill="hold"/>
                                        <p:tgtEl>
                                          <p:spTgt spid="121"/>
                                        </p:tgtEl>
                                        <p:attrNameLst>
                                          <p:attrName>ppt_h</p:attrName>
                                        </p:attrNameLst>
                                      </p:cBhvr>
                                      <p:tavLst>
                                        <p:tav tm="0">
                                          <p:val>
                                            <p:fltVal val="0"/>
                                          </p:val>
                                        </p:tav>
                                        <p:tav tm="100000">
                                          <p:val>
                                            <p:strVal val="#ppt_h"/>
                                          </p:val>
                                        </p:tav>
                                      </p:tavLst>
                                    </p:anim>
                                    <p:animEffect transition="in" filter="fade">
                                      <p:cBhvr>
                                        <p:cTn id="87" dur="500"/>
                                        <p:tgtEl>
                                          <p:spTgt spid="121"/>
                                        </p:tgtEl>
                                      </p:cBhvr>
                                    </p:animEffect>
                                  </p:childTnLst>
                                </p:cTn>
                              </p:par>
                              <p:par>
                                <p:cTn id="88" presetID="53" presetClass="entr" presetSubtype="16" fill="hold" grpId="0" nodeType="withEffect">
                                  <p:stCondLst>
                                    <p:cond delay="800"/>
                                  </p:stCondLst>
                                  <p:childTnLst>
                                    <p:set>
                                      <p:cBhvr>
                                        <p:cTn id="89" dur="1" fill="hold">
                                          <p:stCondLst>
                                            <p:cond delay="0"/>
                                          </p:stCondLst>
                                        </p:cTn>
                                        <p:tgtEl>
                                          <p:spTgt spid="125"/>
                                        </p:tgtEl>
                                        <p:attrNameLst>
                                          <p:attrName>style.visibility</p:attrName>
                                        </p:attrNameLst>
                                      </p:cBhvr>
                                      <p:to>
                                        <p:strVal val="visible"/>
                                      </p:to>
                                    </p:set>
                                    <p:anim calcmode="lin" valueType="num">
                                      <p:cBhvr>
                                        <p:cTn id="90" dur="500" fill="hold"/>
                                        <p:tgtEl>
                                          <p:spTgt spid="125"/>
                                        </p:tgtEl>
                                        <p:attrNameLst>
                                          <p:attrName>ppt_w</p:attrName>
                                        </p:attrNameLst>
                                      </p:cBhvr>
                                      <p:tavLst>
                                        <p:tav tm="0">
                                          <p:val>
                                            <p:fltVal val="0"/>
                                          </p:val>
                                        </p:tav>
                                        <p:tav tm="100000">
                                          <p:val>
                                            <p:strVal val="#ppt_w"/>
                                          </p:val>
                                        </p:tav>
                                      </p:tavLst>
                                    </p:anim>
                                    <p:anim calcmode="lin" valueType="num">
                                      <p:cBhvr>
                                        <p:cTn id="91" dur="500" fill="hold"/>
                                        <p:tgtEl>
                                          <p:spTgt spid="125"/>
                                        </p:tgtEl>
                                        <p:attrNameLst>
                                          <p:attrName>ppt_h</p:attrName>
                                        </p:attrNameLst>
                                      </p:cBhvr>
                                      <p:tavLst>
                                        <p:tav tm="0">
                                          <p:val>
                                            <p:fltVal val="0"/>
                                          </p:val>
                                        </p:tav>
                                        <p:tav tm="100000">
                                          <p:val>
                                            <p:strVal val="#ppt_h"/>
                                          </p:val>
                                        </p:tav>
                                      </p:tavLst>
                                    </p:anim>
                                    <p:animEffect transition="in" filter="fade">
                                      <p:cBhvr>
                                        <p:cTn id="92" dur="500"/>
                                        <p:tgtEl>
                                          <p:spTgt spid="125"/>
                                        </p:tgtEl>
                                      </p:cBhvr>
                                    </p:animEffect>
                                  </p:childTnLst>
                                </p:cTn>
                              </p:par>
                              <p:par>
                                <p:cTn id="93" presetID="53" presetClass="entr" presetSubtype="16" fill="hold" grpId="0" nodeType="withEffect">
                                  <p:stCondLst>
                                    <p:cond delay="800"/>
                                  </p:stCondLst>
                                  <p:childTnLst>
                                    <p:set>
                                      <p:cBhvr>
                                        <p:cTn id="94" dur="1" fill="hold">
                                          <p:stCondLst>
                                            <p:cond delay="0"/>
                                          </p:stCondLst>
                                        </p:cTn>
                                        <p:tgtEl>
                                          <p:spTgt spid="128"/>
                                        </p:tgtEl>
                                        <p:attrNameLst>
                                          <p:attrName>style.visibility</p:attrName>
                                        </p:attrNameLst>
                                      </p:cBhvr>
                                      <p:to>
                                        <p:strVal val="visible"/>
                                      </p:to>
                                    </p:set>
                                    <p:anim calcmode="lin" valueType="num">
                                      <p:cBhvr>
                                        <p:cTn id="95" dur="500" fill="hold"/>
                                        <p:tgtEl>
                                          <p:spTgt spid="128"/>
                                        </p:tgtEl>
                                        <p:attrNameLst>
                                          <p:attrName>ppt_w</p:attrName>
                                        </p:attrNameLst>
                                      </p:cBhvr>
                                      <p:tavLst>
                                        <p:tav tm="0">
                                          <p:val>
                                            <p:fltVal val="0"/>
                                          </p:val>
                                        </p:tav>
                                        <p:tav tm="100000">
                                          <p:val>
                                            <p:strVal val="#ppt_w"/>
                                          </p:val>
                                        </p:tav>
                                      </p:tavLst>
                                    </p:anim>
                                    <p:anim calcmode="lin" valueType="num">
                                      <p:cBhvr>
                                        <p:cTn id="96" dur="500" fill="hold"/>
                                        <p:tgtEl>
                                          <p:spTgt spid="128"/>
                                        </p:tgtEl>
                                        <p:attrNameLst>
                                          <p:attrName>ppt_h</p:attrName>
                                        </p:attrNameLst>
                                      </p:cBhvr>
                                      <p:tavLst>
                                        <p:tav tm="0">
                                          <p:val>
                                            <p:fltVal val="0"/>
                                          </p:val>
                                        </p:tav>
                                        <p:tav tm="100000">
                                          <p:val>
                                            <p:strVal val="#ppt_h"/>
                                          </p:val>
                                        </p:tav>
                                      </p:tavLst>
                                    </p:anim>
                                    <p:animEffect transition="in" filter="fade">
                                      <p:cBhvr>
                                        <p:cTn id="97" dur="500"/>
                                        <p:tgtEl>
                                          <p:spTgt spid="128"/>
                                        </p:tgtEl>
                                      </p:cBhvr>
                                    </p:animEffect>
                                  </p:childTnLst>
                                </p:cTn>
                              </p:par>
                              <p:par>
                                <p:cTn id="98" presetID="53" presetClass="entr" presetSubtype="16" fill="hold" grpId="0" nodeType="withEffect">
                                  <p:stCondLst>
                                    <p:cond delay="800"/>
                                  </p:stCondLst>
                                  <p:childTnLst>
                                    <p:set>
                                      <p:cBhvr>
                                        <p:cTn id="99" dur="1" fill="hold">
                                          <p:stCondLst>
                                            <p:cond delay="0"/>
                                          </p:stCondLst>
                                        </p:cTn>
                                        <p:tgtEl>
                                          <p:spTgt spid="130"/>
                                        </p:tgtEl>
                                        <p:attrNameLst>
                                          <p:attrName>style.visibility</p:attrName>
                                        </p:attrNameLst>
                                      </p:cBhvr>
                                      <p:to>
                                        <p:strVal val="visible"/>
                                      </p:to>
                                    </p:set>
                                    <p:anim calcmode="lin" valueType="num">
                                      <p:cBhvr>
                                        <p:cTn id="100" dur="500" fill="hold"/>
                                        <p:tgtEl>
                                          <p:spTgt spid="130"/>
                                        </p:tgtEl>
                                        <p:attrNameLst>
                                          <p:attrName>ppt_w</p:attrName>
                                        </p:attrNameLst>
                                      </p:cBhvr>
                                      <p:tavLst>
                                        <p:tav tm="0">
                                          <p:val>
                                            <p:fltVal val="0"/>
                                          </p:val>
                                        </p:tav>
                                        <p:tav tm="100000">
                                          <p:val>
                                            <p:strVal val="#ppt_w"/>
                                          </p:val>
                                        </p:tav>
                                      </p:tavLst>
                                    </p:anim>
                                    <p:anim calcmode="lin" valueType="num">
                                      <p:cBhvr>
                                        <p:cTn id="101" dur="500" fill="hold"/>
                                        <p:tgtEl>
                                          <p:spTgt spid="130"/>
                                        </p:tgtEl>
                                        <p:attrNameLst>
                                          <p:attrName>ppt_h</p:attrName>
                                        </p:attrNameLst>
                                      </p:cBhvr>
                                      <p:tavLst>
                                        <p:tav tm="0">
                                          <p:val>
                                            <p:fltVal val="0"/>
                                          </p:val>
                                        </p:tav>
                                        <p:tav tm="100000">
                                          <p:val>
                                            <p:strVal val="#ppt_h"/>
                                          </p:val>
                                        </p:tav>
                                      </p:tavLst>
                                    </p:anim>
                                    <p:animEffect transition="in" filter="fade">
                                      <p:cBhvr>
                                        <p:cTn id="102" dur="500"/>
                                        <p:tgtEl>
                                          <p:spTgt spid="130"/>
                                        </p:tgtEl>
                                      </p:cBhvr>
                                    </p:animEffect>
                                  </p:childTnLst>
                                </p:cTn>
                              </p:par>
                              <p:par>
                                <p:cTn id="103" presetID="53" presetClass="entr" presetSubtype="16" fill="hold" grpId="0" nodeType="withEffect">
                                  <p:stCondLst>
                                    <p:cond delay="800"/>
                                  </p:stCondLst>
                                  <p:childTnLst>
                                    <p:set>
                                      <p:cBhvr>
                                        <p:cTn id="104" dur="1" fill="hold">
                                          <p:stCondLst>
                                            <p:cond delay="0"/>
                                          </p:stCondLst>
                                        </p:cTn>
                                        <p:tgtEl>
                                          <p:spTgt spid="131"/>
                                        </p:tgtEl>
                                        <p:attrNameLst>
                                          <p:attrName>style.visibility</p:attrName>
                                        </p:attrNameLst>
                                      </p:cBhvr>
                                      <p:to>
                                        <p:strVal val="visible"/>
                                      </p:to>
                                    </p:set>
                                    <p:anim calcmode="lin" valueType="num">
                                      <p:cBhvr>
                                        <p:cTn id="105" dur="500" fill="hold"/>
                                        <p:tgtEl>
                                          <p:spTgt spid="131"/>
                                        </p:tgtEl>
                                        <p:attrNameLst>
                                          <p:attrName>ppt_w</p:attrName>
                                        </p:attrNameLst>
                                      </p:cBhvr>
                                      <p:tavLst>
                                        <p:tav tm="0">
                                          <p:val>
                                            <p:fltVal val="0"/>
                                          </p:val>
                                        </p:tav>
                                        <p:tav tm="100000">
                                          <p:val>
                                            <p:strVal val="#ppt_w"/>
                                          </p:val>
                                        </p:tav>
                                      </p:tavLst>
                                    </p:anim>
                                    <p:anim calcmode="lin" valueType="num">
                                      <p:cBhvr>
                                        <p:cTn id="106" dur="500" fill="hold"/>
                                        <p:tgtEl>
                                          <p:spTgt spid="131"/>
                                        </p:tgtEl>
                                        <p:attrNameLst>
                                          <p:attrName>ppt_h</p:attrName>
                                        </p:attrNameLst>
                                      </p:cBhvr>
                                      <p:tavLst>
                                        <p:tav tm="0">
                                          <p:val>
                                            <p:fltVal val="0"/>
                                          </p:val>
                                        </p:tav>
                                        <p:tav tm="100000">
                                          <p:val>
                                            <p:strVal val="#ppt_h"/>
                                          </p:val>
                                        </p:tav>
                                      </p:tavLst>
                                    </p:anim>
                                    <p:animEffect transition="in" filter="fade">
                                      <p:cBhvr>
                                        <p:cTn id="107" dur="500"/>
                                        <p:tgtEl>
                                          <p:spTgt spid="131"/>
                                        </p:tgtEl>
                                      </p:cBhvr>
                                    </p:animEffect>
                                  </p:childTnLst>
                                </p:cTn>
                              </p:par>
                              <p:par>
                                <p:cTn id="108" presetID="53" presetClass="entr" presetSubtype="16" fill="hold" grpId="0" nodeType="withEffect">
                                  <p:stCondLst>
                                    <p:cond delay="800"/>
                                  </p:stCondLst>
                                  <p:childTnLst>
                                    <p:set>
                                      <p:cBhvr>
                                        <p:cTn id="109" dur="1" fill="hold">
                                          <p:stCondLst>
                                            <p:cond delay="0"/>
                                          </p:stCondLst>
                                        </p:cTn>
                                        <p:tgtEl>
                                          <p:spTgt spid="136"/>
                                        </p:tgtEl>
                                        <p:attrNameLst>
                                          <p:attrName>style.visibility</p:attrName>
                                        </p:attrNameLst>
                                      </p:cBhvr>
                                      <p:to>
                                        <p:strVal val="visible"/>
                                      </p:to>
                                    </p:set>
                                    <p:anim calcmode="lin" valueType="num">
                                      <p:cBhvr>
                                        <p:cTn id="110" dur="500" fill="hold"/>
                                        <p:tgtEl>
                                          <p:spTgt spid="136"/>
                                        </p:tgtEl>
                                        <p:attrNameLst>
                                          <p:attrName>ppt_w</p:attrName>
                                        </p:attrNameLst>
                                      </p:cBhvr>
                                      <p:tavLst>
                                        <p:tav tm="0">
                                          <p:val>
                                            <p:fltVal val="0"/>
                                          </p:val>
                                        </p:tav>
                                        <p:tav tm="100000">
                                          <p:val>
                                            <p:strVal val="#ppt_w"/>
                                          </p:val>
                                        </p:tav>
                                      </p:tavLst>
                                    </p:anim>
                                    <p:anim calcmode="lin" valueType="num">
                                      <p:cBhvr>
                                        <p:cTn id="111" dur="500" fill="hold"/>
                                        <p:tgtEl>
                                          <p:spTgt spid="136"/>
                                        </p:tgtEl>
                                        <p:attrNameLst>
                                          <p:attrName>ppt_h</p:attrName>
                                        </p:attrNameLst>
                                      </p:cBhvr>
                                      <p:tavLst>
                                        <p:tav tm="0">
                                          <p:val>
                                            <p:fltVal val="0"/>
                                          </p:val>
                                        </p:tav>
                                        <p:tav tm="100000">
                                          <p:val>
                                            <p:strVal val="#ppt_h"/>
                                          </p:val>
                                        </p:tav>
                                      </p:tavLst>
                                    </p:anim>
                                    <p:animEffect transition="in" filter="fade">
                                      <p:cBhvr>
                                        <p:cTn id="112" dur="500"/>
                                        <p:tgtEl>
                                          <p:spTgt spid="136"/>
                                        </p:tgtEl>
                                      </p:cBhvr>
                                    </p:animEffect>
                                  </p:childTnLst>
                                </p:cTn>
                              </p:par>
                              <p:par>
                                <p:cTn id="113" presetID="53" presetClass="entr" presetSubtype="16" fill="hold" grpId="0" nodeType="withEffect">
                                  <p:stCondLst>
                                    <p:cond delay="80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par>
                                <p:cTn id="118" presetID="53" presetClass="entr" presetSubtype="16" fill="hold" grpId="0" nodeType="withEffect">
                                  <p:stCondLst>
                                    <p:cond delay="800"/>
                                  </p:stCondLst>
                                  <p:childTnLst>
                                    <p:set>
                                      <p:cBhvr>
                                        <p:cTn id="119" dur="1" fill="hold">
                                          <p:stCondLst>
                                            <p:cond delay="0"/>
                                          </p:stCondLst>
                                        </p:cTn>
                                        <p:tgtEl>
                                          <p:spTgt spid="140"/>
                                        </p:tgtEl>
                                        <p:attrNameLst>
                                          <p:attrName>style.visibility</p:attrName>
                                        </p:attrNameLst>
                                      </p:cBhvr>
                                      <p:to>
                                        <p:strVal val="visible"/>
                                      </p:to>
                                    </p:set>
                                    <p:anim calcmode="lin" valueType="num">
                                      <p:cBhvr>
                                        <p:cTn id="120" dur="500" fill="hold"/>
                                        <p:tgtEl>
                                          <p:spTgt spid="140"/>
                                        </p:tgtEl>
                                        <p:attrNameLst>
                                          <p:attrName>ppt_w</p:attrName>
                                        </p:attrNameLst>
                                      </p:cBhvr>
                                      <p:tavLst>
                                        <p:tav tm="0">
                                          <p:val>
                                            <p:fltVal val="0"/>
                                          </p:val>
                                        </p:tav>
                                        <p:tav tm="100000">
                                          <p:val>
                                            <p:strVal val="#ppt_w"/>
                                          </p:val>
                                        </p:tav>
                                      </p:tavLst>
                                    </p:anim>
                                    <p:anim calcmode="lin" valueType="num">
                                      <p:cBhvr>
                                        <p:cTn id="121" dur="500" fill="hold"/>
                                        <p:tgtEl>
                                          <p:spTgt spid="140"/>
                                        </p:tgtEl>
                                        <p:attrNameLst>
                                          <p:attrName>ppt_h</p:attrName>
                                        </p:attrNameLst>
                                      </p:cBhvr>
                                      <p:tavLst>
                                        <p:tav tm="0">
                                          <p:val>
                                            <p:fltVal val="0"/>
                                          </p:val>
                                        </p:tav>
                                        <p:tav tm="100000">
                                          <p:val>
                                            <p:strVal val="#ppt_h"/>
                                          </p:val>
                                        </p:tav>
                                      </p:tavLst>
                                    </p:anim>
                                    <p:animEffect transition="in" filter="fade">
                                      <p:cBhvr>
                                        <p:cTn id="122" dur="500"/>
                                        <p:tgtEl>
                                          <p:spTgt spid="140"/>
                                        </p:tgtEl>
                                      </p:cBhvr>
                                    </p:animEffect>
                                  </p:childTnLst>
                                </p:cTn>
                              </p:par>
                              <p:par>
                                <p:cTn id="123" presetID="53" presetClass="entr" presetSubtype="16" fill="hold" grpId="0" nodeType="withEffect">
                                  <p:stCondLst>
                                    <p:cond delay="800"/>
                                  </p:stCondLst>
                                  <p:childTnLst>
                                    <p:set>
                                      <p:cBhvr>
                                        <p:cTn id="124" dur="1" fill="hold">
                                          <p:stCondLst>
                                            <p:cond delay="0"/>
                                          </p:stCondLst>
                                        </p:cTn>
                                        <p:tgtEl>
                                          <p:spTgt spid="141"/>
                                        </p:tgtEl>
                                        <p:attrNameLst>
                                          <p:attrName>style.visibility</p:attrName>
                                        </p:attrNameLst>
                                      </p:cBhvr>
                                      <p:to>
                                        <p:strVal val="visible"/>
                                      </p:to>
                                    </p:set>
                                    <p:anim calcmode="lin" valueType="num">
                                      <p:cBhvr>
                                        <p:cTn id="125" dur="500" fill="hold"/>
                                        <p:tgtEl>
                                          <p:spTgt spid="141"/>
                                        </p:tgtEl>
                                        <p:attrNameLst>
                                          <p:attrName>ppt_w</p:attrName>
                                        </p:attrNameLst>
                                      </p:cBhvr>
                                      <p:tavLst>
                                        <p:tav tm="0">
                                          <p:val>
                                            <p:fltVal val="0"/>
                                          </p:val>
                                        </p:tav>
                                        <p:tav tm="100000">
                                          <p:val>
                                            <p:strVal val="#ppt_w"/>
                                          </p:val>
                                        </p:tav>
                                      </p:tavLst>
                                    </p:anim>
                                    <p:anim calcmode="lin" valueType="num">
                                      <p:cBhvr>
                                        <p:cTn id="126" dur="500" fill="hold"/>
                                        <p:tgtEl>
                                          <p:spTgt spid="141"/>
                                        </p:tgtEl>
                                        <p:attrNameLst>
                                          <p:attrName>ppt_h</p:attrName>
                                        </p:attrNameLst>
                                      </p:cBhvr>
                                      <p:tavLst>
                                        <p:tav tm="0">
                                          <p:val>
                                            <p:fltVal val="0"/>
                                          </p:val>
                                        </p:tav>
                                        <p:tav tm="100000">
                                          <p:val>
                                            <p:strVal val="#ppt_h"/>
                                          </p:val>
                                        </p:tav>
                                      </p:tavLst>
                                    </p:anim>
                                    <p:animEffect transition="in" filter="fade">
                                      <p:cBhvr>
                                        <p:cTn id="127" dur="500"/>
                                        <p:tgtEl>
                                          <p:spTgt spid="141"/>
                                        </p:tgtEl>
                                      </p:cBhvr>
                                    </p:animEffect>
                                  </p:childTnLst>
                                </p:cTn>
                              </p:par>
                              <p:par>
                                <p:cTn id="128" presetID="53" presetClass="entr" presetSubtype="16" fill="hold" grpId="0" nodeType="withEffect">
                                  <p:stCondLst>
                                    <p:cond delay="800"/>
                                  </p:stCondLst>
                                  <p:childTnLst>
                                    <p:set>
                                      <p:cBhvr>
                                        <p:cTn id="129" dur="1" fill="hold">
                                          <p:stCondLst>
                                            <p:cond delay="0"/>
                                          </p:stCondLst>
                                        </p:cTn>
                                        <p:tgtEl>
                                          <p:spTgt spid="145"/>
                                        </p:tgtEl>
                                        <p:attrNameLst>
                                          <p:attrName>style.visibility</p:attrName>
                                        </p:attrNameLst>
                                      </p:cBhvr>
                                      <p:to>
                                        <p:strVal val="visible"/>
                                      </p:to>
                                    </p:set>
                                    <p:anim calcmode="lin" valueType="num">
                                      <p:cBhvr>
                                        <p:cTn id="130" dur="500" fill="hold"/>
                                        <p:tgtEl>
                                          <p:spTgt spid="145"/>
                                        </p:tgtEl>
                                        <p:attrNameLst>
                                          <p:attrName>ppt_w</p:attrName>
                                        </p:attrNameLst>
                                      </p:cBhvr>
                                      <p:tavLst>
                                        <p:tav tm="0">
                                          <p:val>
                                            <p:fltVal val="0"/>
                                          </p:val>
                                        </p:tav>
                                        <p:tav tm="100000">
                                          <p:val>
                                            <p:strVal val="#ppt_w"/>
                                          </p:val>
                                        </p:tav>
                                      </p:tavLst>
                                    </p:anim>
                                    <p:anim calcmode="lin" valueType="num">
                                      <p:cBhvr>
                                        <p:cTn id="131" dur="500" fill="hold"/>
                                        <p:tgtEl>
                                          <p:spTgt spid="145"/>
                                        </p:tgtEl>
                                        <p:attrNameLst>
                                          <p:attrName>ppt_h</p:attrName>
                                        </p:attrNameLst>
                                      </p:cBhvr>
                                      <p:tavLst>
                                        <p:tav tm="0">
                                          <p:val>
                                            <p:fltVal val="0"/>
                                          </p:val>
                                        </p:tav>
                                        <p:tav tm="100000">
                                          <p:val>
                                            <p:strVal val="#ppt_h"/>
                                          </p:val>
                                        </p:tav>
                                      </p:tavLst>
                                    </p:anim>
                                    <p:animEffect transition="in" filter="fade">
                                      <p:cBhvr>
                                        <p:cTn id="132" dur="500"/>
                                        <p:tgtEl>
                                          <p:spTgt spid="145"/>
                                        </p:tgtEl>
                                      </p:cBhvr>
                                    </p:animEffect>
                                  </p:childTnLst>
                                </p:cTn>
                              </p:par>
                              <p:par>
                                <p:cTn id="133" presetID="53" presetClass="entr" presetSubtype="16" fill="hold" grpId="0" nodeType="withEffect">
                                  <p:stCondLst>
                                    <p:cond delay="800"/>
                                  </p:stCondLst>
                                  <p:childTnLst>
                                    <p:set>
                                      <p:cBhvr>
                                        <p:cTn id="134" dur="1" fill="hold">
                                          <p:stCondLst>
                                            <p:cond delay="0"/>
                                          </p:stCondLst>
                                        </p:cTn>
                                        <p:tgtEl>
                                          <p:spTgt spid="149"/>
                                        </p:tgtEl>
                                        <p:attrNameLst>
                                          <p:attrName>style.visibility</p:attrName>
                                        </p:attrNameLst>
                                      </p:cBhvr>
                                      <p:to>
                                        <p:strVal val="visible"/>
                                      </p:to>
                                    </p:set>
                                    <p:anim calcmode="lin" valueType="num">
                                      <p:cBhvr>
                                        <p:cTn id="135" dur="500" fill="hold"/>
                                        <p:tgtEl>
                                          <p:spTgt spid="149"/>
                                        </p:tgtEl>
                                        <p:attrNameLst>
                                          <p:attrName>ppt_w</p:attrName>
                                        </p:attrNameLst>
                                      </p:cBhvr>
                                      <p:tavLst>
                                        <p:tav tm="0">
                                          <p:val>
                                            <p:fltVal val="0"/>
                                          </p:val>
                                        </p:tav>
                                        <p:tav tm="100000">
                                          <p:val>
                                            <p:strVal val="#ppt_w"/>
                                          </p:val>
                                        </p:tav>
                                      </p:tavLst>
                                    </p:anim>
                                    <p:anim calcmode="lin" valueType="num">
                                      <p:cBhvr>
                                        <p:cTn id="136" dur="500" fill="hold"/>
                                        <p:tgtEl>
                                          <p:spTgt spid="149"/>
                                        </p:tgtEl>
                                        <p:attrNameLst>
                                          <p:attrName>ppt_h</p:attrName>
                                        </p:attrNameLst>
                                      </p:cBhvr>
                                      <p:tavLst>
                                        <p:tav tm="0">
                                          <p:val>
                                            <p:fltVal val="0"/>
                                          </p:val>
                                        </p:tav>
                                        <p:tav tm="100000">
                                          <p:val>
                                            <p:strVal val="#ppt_h"/>
                                          </p:val>
                                        </p:tav>
                                      </p:tavLst>
                                    </p:anim>
                                    <p:animEffect transition="in" filter="fade">
                                      <p:cBhvr>
                                        <p:cTn id="137" dur="500"/>
                                        <p:tgtEl>
                                          <p:spTgt spid="149"/>
                                        </p:tgtEl>
                                      </p:cBhvr>
                                    </p:animEffect>
                                  </p:childTnLst>
                                </p:cTn>
                              </p:par>
                              <p:par>
                                <p:cTn id="138" presetID="53" presetClass="entr" presetSubtype="16" fill="hold" grpId="0" nodeType="withEffect">
                                  <p:stCondLst>
                                    <p:cond delay="800"/>
                                  </p:stCondLst>
                                  <p:childTnLst>
                                    <p:set>
                                      <p:cBhvr>
                                        <p:cTn id="139" dur="1" fill="hold">
                                          <p:stCondLst>
                                            <p:cond delay="0"/>
                                          </p:stCondLst>
                                        </p:cTn>
                                        <p:tgtEl>
                                          <p:spTgt spid="150"/>
                                        </p:tgtEl>
                                        <p:attrNameLst>
                                          <p:attrName>style.visibility</p:attrName>
                                        </p:attrNameLst>
                                      </p:cBhvr>
                                      <p:to>
                                        <p:strVal val="visible"/>
                                      </p:to>
                                    </p:set>
                                    <p:anim calcmode="lin" valueType="num">
                                      <p:cBhvr>
                                        <p:cTn id="140" dur="500" fill="hold"/>
                                        <p:tgtEl>
                                          <p:spTgt spid="150"/>
                                        </p:tgtEl>
                                        <p:attrNameLst>
                                          <p:attrName>ppt_w</p:attrName>
                                        </p:attrNameLst>
                                      </p:cBhvr>
                                      <p:tavLst>
                                        <p:tav tm="0">
                                          <p:val>
                                            <p:fltVal val="0"/>
                                          </p:val>
                                        </p:tav>
                                        <p:tav tm="100000">
                                          <p:val>
                                            <p:strVal val="#ppt_w"/>
                                          </p:val>
                                        </p:tav>
                                      </p:tavLst>
                                    </p:anim>
                                    <p:anim calcmode="lin" valueType="num">
                                      <p:cBhvr>
                                        <p:cTn id="141" dur="500" fill="hold"/>
                                        <p:tgtEl>
                                          <p:spTgt spid="150"/>
                                        </p:tgtEl>
                                        <p:attrNameLst>
                                          <p:attrName>ppt_h</p:attrName>
                                        </p:attrNameLst>
                                      </p:cBhvr>
                                      <p:tavLst>
                                        <p:tav tm="0">
                                          <p:val>
                                            <p:fltVal val="0"/>
                                          </p:val>
                                        </p:tav>
                                        <p:tav tm="100000">
                                          <p:val>
                                            <p:strVal val="#ppt_h"/>
                                          </p:val>
                                        </p:tav>
                                      </p:tavLst>
                                    </p:anim>
                                    <p:animEffect transition="in" filter="fade">
                                      <p:cBhvr>
                                        <p:cTn id="142" dur="500"/>
                                        <p:tgtEl>
                                          <p:spTgt spid="150"/>
                                        </p:tgtEl>
                                      </p:cBhvr>
                                    </p:animEffect>
                                  </p:childTnLst>
                                </p:cTn>
                              </p:par>
                              <p:par>
                                <p:cTn id="143" presetID="53" presetClass="entr" presetSubtype="16" fill="hold" grpId="0" nodeType="withEffect">
                                  <p:stCondLst>
                                    <p:cond delay="800"/>
                                  </p:stCondLst>
                                  <p:childTnLst>
                                    <p:set>
                                      <p:cBhvr>
                                        <p:cTn id="144" dur="1" fill="hold">
                                          <p:stCondLst>
                                            <p:cond delay="0"/>
                                          </p:stCondLst>
                                        </p:cTn>
                                        <p:tgtEl>
                                          <p:spTgt spid="152"/>
                                        </p:tgtEl>
                                        <p:attrNameLst>
                                          <p:attrName>style.visibility</p:attrName>
                                        </p:attrNameLst>
                                      </p:cBhvr>
                                      <p:to>
                                        <p:strVal val="visible"/>
                                      </p:to>
                                    </p:set>
                                    <p:anim calcmode="lin" valueType="num">
                                      <p:cBhvr>
                                        <p:cTn id="145" dur="500" fill="hold"/>
                                        <p:tgtEl>
                                          <p:spTgt spid="152"/>
                                        </p:tgtEl>
                                        <p:attrNameLst>
                                          <p:attrName>ppt_w</p:attrName>
                                        </p:attrNameLst>
                                      </p:cBhvr>
                                      <p:tavLst>
                                        <p:tav tm="0">
                                          <p:val>
                                            <p:fltVal val="0"/>
                                          </p:val>
                                        </p:tav>
                                        <p:tav tm="100000">
                                          <p:val>
                                            <p:strVal val="#ppt_w"/>
                                          </p:val>
                                        </p:tav>
                                      </p:tavLst>
                                    </p:anim>
                                    <p:anim calcmode="lin" valueType="num">
                                      <p:cBhvr>
                                        <p:cTn id="146" dur="500" fill="hold"/>
                                        <p:tgtEl>
                                          <p:spTgt spid="152"/>
                                        </p:tgtEl>
                                        <p:attrNameLst>
                                          <p:attrName>ppt_h</p:attrName>
                                        </p:attrNameLst>
                                      </p:cBhvr>
                                      <p:tavLst>
                                        <p:tav tm="0">
                                          <p:val>
                                            <p:fltVal val="0"/>
                                          </p:val>
                                        </p:tav>
                                        <p:tav tm="100000">
                                          <p:val>
                                            <p:strVal val="#ppt_h"/>
                                          </p:val>
                                        </p:tav>
                                      </p:tavLst>
                                    </p:anim>
                                    <p:animEffect transition="in" filter="fade">
                                      <p:cBhvr>
                                        <p:cTn id="147" dur="500"/>
                                        <p:tgtEl>
                                          <p:spTgt spid="152"/>
                                        </p:tgtEl>
                                      </p:cBhvr>
                                    </p:animEffect>
                                  </p:childTnLst>
                                </p:cTn>
                              </p:par>
                              <p:par>
                                <p:cTn id="148" presetID="53" presetClass="entr" presetSubtype="16" fill="hold" grpId="0" nodeType="withEffect">
                                  <p:stCondLst>
                                    <p:cond delay="800"/>
                                  </p:stCondLst>
                                  <p:childTnLst>
                                    <p:set>
                                      <p:cBhvr>
                                        <p:cTn id="149" dur="1" fill="hold">
                                          <p:stCondLst>
                                            <p:cond delay="0"/>
                                          </p:stCondLst>
                                        </p:cTn>
                                        <p:tgtEl>
                                          <p:spTgt spid="155"/>
                                        </p:tgtEl>
                                        <p:attrNameLst>
                                          <p:attrName>style.visibility</p:attrName>
                                        </p:attrNameLst>
                                      </p:cBhvr>
                                      <p:to>
                                        <p:strVal val="visible"/>
                                      </p:to>
                                    </p:set>
                                    <p:anim calcmode="lin" valueType="num">
                                      <p:cBhvr>
                                        <p:cTn id="150" dur="500" fill="hold"/>
                                        <p:tgtEl>
                                          <p:spTgt spid="155"/>
                                        </p:tgtEl>
                                        <p:attrNameLst>
                                          <p:attrName>ppt_w</p:attrName>
                                        </p:attrNameLst>
                                      </p:cBhvr>
                                      <p:tavLst>
                                        <p:tav tm="0">
                                          <p:val>
                                            <p:fltVal val="0"/>
                                          </p:val>
                                        </p:tav>
                                        <p:tav tm="100000">
                                          <p:val>
                                            <p:strVal val="#ppt_w"/>
                                          </p:val>
                                        </p:tav>
                                      </p:tavLst>
                                    </p:anim>
                                    <p:anim calcmode="lin" valueType="num">
                                      <p:cBhvr>
                                        <p:cTn id="151" dur="500" fill="hold"/>
                                        <p:tgtEl>
                                          <p:spTgt spid="155"/>
                                        </p:tgtEl>
                                        <p:attrNameLst>
                                          <p:attrName>ppt_h</p:attrName>
                                        </p:attrNameLst>
                                      </p:cBhvr>
                                      <p:tavLst>
                                        <p:tav tm="0">
                                          <p:val>
                                            <p:fltVal val="0"/>
                                          </p:val>
                                        </p:tav>
                                        <p:tav tm="100000">
                                          <p:val>
                                            <p:strVal val="#ppt_h"/>
                                          </p:val>
                                        </p:tav>
                                      </p:tavLst>
                                    </p:anim>
                                    <p:animEffect transition="in" filter="fade">
                                      <p:cBhvr>
                                        <p:cTn id="152" dur="500"/>
                                        <p:tgtEl>
                                          <p:spTgt spid="155"/>
                                        </p:tgtEl>
                                      </p:cBhvr>
                                    </p:animEffect>
                                  </p:childTnLst>
                                </p:cTn>
                              </p:par>
                              <p:par>
                                <p:cTn id="153" presetID="53" presetClass="entr" presetSubtype="16" fill="hold" grpId="0" nodeType="withEffect">
                                  <p:stCondLst>
                                    <p:cond delay="800"/>
                                  </p:stCondLst>
                                  <p:childTnLst>
                                    <p:set>
                                      <p:cBhvr>
                                        <p:cTn id="154" dur="1" fill="hold">
                                          <p:stCondLst>
                                            <p:cond delay="0"/>
                                          </p:stCondLst>
                                        </p:cTn>
                                        <p:tgtEl>
                                          <p:spTgt spid="169"/>
                                        </p:tgtEl>
                                        <p:attrNameLst>
                                          <p:attrName>style.visibility</p:attrName>
                                        </p:attrNameLst>
                                      </p:cBhvr>
                                      <p:to>
                                        <p:strVal val="visible"/>
                                      </p:to>
                                    </p:set>
                                    <p:anim calcmode="lin" valueType="num">
                                      <p:cBhvr>
                                        <p:cTn id="155" dur="500" fill="hold"/>
                                        <p:tgtEl>
                                          <p:spTgt spid="169"/>
                                        </p:tgtEl>
                                        <p:attrNameLst>
                                          <p:attrName>ppt_w</p:attrName>
                                        </p:attrNameLst>
                                      </p:cBhvr>
                                      <p:tavLst>
                                        <p:tav tm="0">
                                          <p:val>
                                            <p:fltVal val="0"/>
                                          </p:val>
                                        </p:tav>
                                        <p:tav tm="100000">
                                          <p:val>
                                            <p:strVal val="#ppt_w"/>
                                          </p:val>
                                        </p:tav>
                                      </p:tavLst>
                                    </p:anim>
                                    <p:anim calcmode="lin" valueType="num">
                                      <p:cBhvr>
                                        <p:cTn id="156" dur="500" fill="hold"/>
                                        <p:tgtEl>
                                          <p:spTgt spid="169"/>
                                        </p:tgtEl>
                                        <p:attrNameLst>
                                          <p:attrName>ppt_h</p:attrName>
                                        </p:attrNameLst>
                                      </p:cBhvr>
                                      <p:tavLst>
                                        <p:tav tm="0">
                                          <p:val>
                                            <p:fltVal val="0"/>
                                          </p:val>
                                        </p:tav>
                                        <p:tav tm="100000">
                                          <p:val>
                                            <p:strVal val="#ppt_h"/>
                                          </p:val>
                                        </p:tav>
                                      </p:tavLst>
                                    </p:anim>
                                    <p:animEffect transition="in" filter="fade">
                                      <p:cBhvr>
                                        <p:cTn id="157" dur="500"/>
                                        <p:tgtEl>
                                          <p:spTgt spid="169"/>
                                        </p:tgtEl>
                                      </p:cBhvr>
                                    </p:animEffect>
                                  </p:childTnLst>
                                </p:cTn>
                              </p:par>
                              <p:par>
                                <p:cTn id="158" presetID="53" presetClass="entr" presetSubtype="16" fill="hold" grpId="0" nodeType="withEffect">
                                  <p:stCondLst>
                                    <p:cond delay="800"/>
                                  </p:stCondLst>
                                  <p:childTnLst>
                                    <p:set>
                                      <p:cBhvr>
                                        <p:cTn id="159" dur="1" fill="hold">
                                          <p:stCondLst>
                                            <p:cond delay="0"/>
                                          </p:stCondLst>
                                        </p:cTn>
                                        <p:tgtEl>
                                          <p:spTgt spid="170"/>
                                        </p:tgtEl>
                                        <p:attrNameLst>
                                          <p:attrName>style.visibility</p:attrName>
                                        </p:attrNameLst>
                                      </p:cBhvr>
                                      <p:to>
                                        <p:strVal val="visible"/>
                                      </p:to>
                                    </p:set>
                                    <p:anim calcmode="lin" valueType="num">
                                      <p:cBhvr>
                                        <p:cTn id="160" dur="500" fill="hold"/>
                                        <p:tgtEl>
                                          <p:spTgt spid="170"/>
                                        </p:tgtEl>
                                        <p:attrNameLst>
                                          <p:attrName>ppt_w</p:attrName>
                                        </p:attrNameLst>
                                      </p:cBhvr>
                                      <p:tavLst>
                                        <p:tav tm="0">
                                          <p:val>
                                            <p:fltVal val="0"/>
                                          </p:val>
                                        </p:tav>
                                        <p:tav tm="100000">
                                          <p:val>
                                            <p:strVal val="#ppt_w"/>
                                          </p:val>
                                        </p:tav>
                                      </p:tavLst>
                                    </p:anim>
                                    <p:anim calcmode="lin" valueType="num">
                                      <p:cBhvr>
                                        <p:cTn id="161" dur="500" fill="hold"/>
                                        <p:tgtEl>
                                          <p:spTgt spid="170"/>
                                        </p:tgtEl>
                                        <p:attrNameLst>
                                          <p:attrName>ppt_h</p:attrName>
                                        </p:attrNameLst>
                                      </p:cBhvr>
                                      <p:tavLst>
                                        <p:tav tm="0">
                                          <p:val>
                                            <p:fltVal val="0"/>
                                          </p:val>
                                        </p:tav>
                                        <p:tav tm="100000">
                                          <p:val>
                                            <p:strVal val="#ppt_h"/>
                                          </p:val>
                                        </p:tav>
                                      </p:tavLst>
                                    </p:anim>
                                    <p:animEffect transition="in" filter="fade">
                                      <p:cBhvr>
                                        <p:cTn id="162" dur="500"/>
                                        <p:tgtEl>
                                          <p:spTgt spid="170"/>
                                        </p:tgtEl>
                                      </p:cBhvr>
                                    </p:animEffect>
                                  </p:childTnLst>
                                </p:cTn>
                              </p:par>
                            </p:childTnLst>
                          </p:cTn>
                        </p:par>
                        <p:par>
                          <p:cTn id="163" fill="hold">
                            <p:stCondLst>
                              <p:cond delay="1300"/>
                            </p:stCondLst>
                            <p:childTnLst>
                              <p:par>
                                <p:cTn id="164" presetID="53" presetClass="entr" presetSubtype="16" fill="hold" grpId="0" nodeType="afterEffect" nodePh="1">
                                  <p:stCondLst>
                                    <p:cond delay="300"/>
                                  </p:stCondLst>
                                  <p:endCondLst>
                                    <p:cond evt="begin" delay="0">
                                      <p:tn val="164"/>
                                    </p:cond>
                                  </p:endCondLst>
                                  <p:childTnLst>
                                    <p:set>
                                      <p:cBhvr>
                                        <p:cTn id="165" dur="1" fill="hold">
                                          <p:stCondLst>
                                            <p:cond delay="0"/>
                                          </p:stCondLst>
                                        </p:cTn>
                                        <p:tgtEl>
                                          <p:spTgt spid="178"/>
                                        </p:tgtEl>
                                        <p:attrNameLst>
                                          <p:attrName>style.visibility</p:attrName>
                                        </p:attrNameLst>
                                      </p:cBhvr>
                                      <p:to>
                                        <p:strVal val="visible"/>
                                      </p:to>
                                    </p:set>
                                    <p:anim calcmode="lin" valueType="num">
                                      <p:cBhvr>
                                        <p:cTn id="166" dur="500" fill="hold"/>
                                        <p:tgtEl>
                                          <p:spTgt spid="178"/>
                                        </p:tgtEl>
                                        <p:attrNameLst>
                                          <p:attrName>ppt_w</p:attrName>
                                        </p:attrNameLst>
                                      </p:cBhvr>
                                      <p:tavLst>
                                        <p:tav tm="0">
                                          <p:val>
                                            <p:fltVal val="0"/>
                                          </p:val>
                                        </p:tav>
                                        <p:tav tm="100000">
                                          <p:val>
                                            <p:strVal val="#ppt_w"/>
                                          </p:val>
                                        </p:tav>
                                      </p:tavLst>
                                    </p:anim>
                                    <p:anim calcmode="lin" valueType="num">
                                      <p:cBhvr>
                                        <p:cTn id="167" dur="500" fill="hold"/>
                                        <p:tgtEl>
                                          <p:spTgt spid="178"/>
                                        </p:tgtEl>
                                        <p:attrNameLst>
                                          <p:attrName>ppt_h</p:attrName>
                                        </p:attrNameLst>
                                      </p:cBhvr>
                                      <p:tavLst>
                                        <p:tav tm="0">
                                          <p:val>
                                            <p:fltVal val="0"/>
                                          </p:val>
                                        </p:tav>
                                        <p:tav tm="100000">
                                          <p:val>
                                            <p:strVal val="#ppt_h"/>
                                          </p:val>
                                        </p:tav>
                                      </p:tavLst>
                                    </p:anim>
                                    <p:animEffect transition="in" filter="fade">
                                      <p:cBhvr>
                                        <p:cTn id="168" dur="500"/>
                                        <p:tgtEl>
                                          <p:spTgt spid="178"/>
                                        </p:tgtEl>
                                      </p:cBhvr>
                                    </p:animEffect>
                                  </p:childTnLst>
                                </p:cTn>
                              </p:par>
                            </p:childTnLst>
                          </p:cTn>
                        </p:par>
                        <p:par>
                          <p:cTn id="169" fill="hold">
                            <p:stCondLst>
                              <p:cond delay="2100"/>
                            </p:stCondLst>
                            <p:childTnLst>
                              <p:par>
                                <p:cTn id="170" presetID="53" presetClass="entr" presetSubtype="16" fill="hold" grpId="0" nodeType="afterEffect" nodePh="1">
                                  <p:stCondLst>
                                    <p:cond delay="300"/>
                                  </p:stCondLst>
                                  <p:endCondLst>
                                    <p:cond evt="begin" delay="0">
                                      <p:tn val="170"/>
                                    </p:cond>
                                  </p:endCondLst>
                                  <p:childTnLst>
                                    <p:set>
                                      <p:cBhvr>
                                        <p:cTn id="171" dur="1" fill="hold">
                                          <p:stCondLst>
                                            <p:cond delay="0"/>
                                          </p:stCondLst>
                                        </p:cTn>
                                        <p:tgtEl>
                                          <p:spTgt spid="180"/>
                                        </p:tgtEl>
                                        <p:attrNameLst>
                                          <p:attrName>style.visibility</p:attrName>
                                        </p:attrNameLst>
                                      </p:cBhvr>
                                      <p:to>
                                        <p:strVal val="visible"/>
                                      </p:to>
                                    </p:set>
                                    <p:anim calcmode="lin" valueType="num">
                                      <p:cBhvr>
                                        <p:cTn id="172" dur="500" fill="hold"/>
                                        <p:tgtEl>
                                          <p:spTgt spid="180"/>
                                        </p:tgtEl>
                                        <p:attrNameLst>
                                          <p:attrName>ppt_w</p:attrName>
                                        </p:attrNameLst>
                                      </p:cBhvr>
                                      <p:tavLst>
                                        <p:tav tm="0">
                                          <p:val>
                                            <p:fltVal val="0"/>
                                          </p:val>
                                        </p:tav>
                                        <p:tav tm="100000">
                                          <p:val>
                                            <p:strVal val="#ppt_w"/>
                                          </p:val>
                                        </p:tav>
                                      </p:tavLst>
                                    </p:anim>
                                    <p:anim calcmode="lin" valueType="num">
                                      <p:cBhvr>
                                        <p:cTn id="173" dur="500" fill="hold"/>
                                        <p:tgtEl>
                                          <p:spTgt spid="180"/>
                                        </p:tgtEl>
                                        <p:attrNameLst>
                                          <p:attrName>ppt_h</p:attrName>
                                        </p:attrNameLst>
                                      </p:cBhvr>
                                      <p:tavLst>
                                        <p:tav tm="0">
                                          <p:val>
                                            <p:fltVal val="0"/>
                                          </p:val>
                                        </p:tav>
                                        <p:tav tm="100000">
                                          <p:val>
                                            <p:strVal val="#ppt_h"/>
                                          </p:val>
                                        </p:tav>
                                      </p:tavLst>
                                    </p:anim>
                                    <p:animEffect transition="in" filter="fade">
                                      <p:cBhvr>
                                        <p:cTn id="174" dur="500"/>
                                        <p:tgtEl>
                                          <p:spTgt spid="180"/>
                                        </p:tgtEl>
                                      </p:cBhvr>
                                    </p:animEffect>
                                  </p:childTnLst>
                                </p:cTn>
                              </p:par>
                            </p:childTnLst>
                          </p:cTn>
                        </p:par>
                        <p:par>
                          <p:cTn id="175" fill="hold">
                            <p:stCondLst>
                              <p:cond delay="2900"/>
                            </p:stCondLst>
                            <p:childTnLst>
                              <p:par>
                                <p:cTn id="176" presetID="53" presetClass="entr" presetSubtype="16" fill="hold" grpId="0" nodeType="afterEffect" nodePh="1">
                                  <p:stCondLst>
                                    <p:cond delay="300"/>
                                  </p:stCondLst>
                                  <p:endCondLst>
                                    <p:cond evt="begin" delay="0">
                                      <p:tn val="176"/>
                                    </p:cond>
                                  </p:endCondLst>
                                  <p:childTnLst>
                                    <p:set>
                                      <p:cBhvr>
                                        <p:cTn id="177" dur="1" fill="hold">
                                          <p:stCondLst>
                                            <p:cond delay="0"/>
                                          </p:stCondLst>
                                        </p:cTn>
                                        <p:tgtEl>
                                          <p:spTgt spid="181"/>
                                        </p:tgtEl>
                                        <p:attrNameLst>
                                          <p:attrName>style.visibility</p:attrName>
                                        </p:attrNameLst>
                                      </p:cBhvr>
                                      <p:to>
                                        <p:strVal val="visible"/>
                                      </p:to>
                                    </p:set>
                                    <p:anim calcmode="lin" valueType="num">
                                      <p:cBhvr>
                                        <p:cTn id="178" dur="500" fill="hold"/>
                                        <p:tgtEl>
                                          <p:spTgt spid="181"/>
                                        </p:tgtEl>
                                        <p:attrNameLst>
                                          <p:attrName>ppt_w</p:attrName>
                                        </p:attrNameLst>
                                      </p:cBhvr>
                                      <p:tavLst>
                                        <p:tav tm="0">
                                          <p:val>
                                            <p:fltVal val="0"/>
                                          </p:val>
                                        </p:tav>
                                        <p:tav tm="100000">
                                          <p:val>
                                            <p:strVal val="#ppt_w"/>
                                          </p:val>
                                        </p:tav>
                                      </p:tavLst>
                                    </p:anim>
                                    <p:anim calcmode="lin" valueType="num">
                                      <p:cBhvr>
                                        <p:cTn id="179" dur="500" fill="hold"/>
                                        <p:tgtEl>
                                          <p:spTgt spid="181"/>
                                        </p:tgtEl>
                                        <p:attrNameLst>
                                          <p:attrName>ppt_h</p:attrName>
                                        </p:attrNameLst>
                                      </p:cBhvr>
                                      <p:tavLst>
                                        <p:tav tm="0">
                                          <p:val>
                                            <p:fltVal val="0"/>
                                          </p:val>
                                        </p:tav>
                                        <p:tav tm="100000">
                                          <p:val>
                                            <p:strVal val="#ppt_h"/>
                                          </p:val>
                                        </p:tav>
                                      </p:tavLst>
                                    </p:anim>
                                    <p:animEffect transition="in" filter="fade">
                                      <p:cBhvr>
                                        <p:cTn id="180"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1" grpId="0" animBg="1"/>
      <p:bldP spid="112" grpId="0" animBg="1"/>
      <p:bldP spid="113" grpId="0" animBg="1"/>
      <p:bldP spid="114" grpId="0" animBg="1"/>
      <p:bldP spid="115" grpId="0" animBg="1"/>
      <p:bldP spid="116" grpId="0" animBg="1"/>
      <p:bldP spid="119" grpId="0" animBg="1"/>
      <p:bldP spid="120" grpId="0" animBg="1"/>
      <p:bldP spid="121" grpId="0" animBg="1"/>
      <p:bldP spid="125" grpId="0" animBg="1"/>
      <p:bldP spid="128" grpId="0" animBg="1"/>
      <p:bldP spid="130" grpId="0" animBg="1"/>
      <p:bldP spid="131" grpId="0" animBg="1"/>
      <p:bldP spid="136" grpId="0" animBg="1"/>
      <p:bldP spid="139" grpId="0" animBg="1"/>
      <p:bldP spid="140" grpId="0" animBg="1"/>
      <p:bldP spid="141" grpId="0" animBg="1"/>
      <p:bldP spid="145" grpId="0" animBg="1"/>
      <p:bldP spid="149" grpId="0" animBg="1"/>
      <p:bldP spid="150" grpId="0" animBg="1"/>
      <p:bldP spid="152" grpId="0" animBg="1"/>
      <p:bldP spid="155" grpId="0" animBg="1"/>
      <p:bldP spid="169" grpId="0" animBg="1"/>
      <p:bldP spid="170" grpId="0" animBg="1"/>
      <p:bldP spid="178" grpId="0"/>
      <p:bldP spid="180" grpId="0"/>
      <p:bldP spid="181" grpId="0"/>
      <p:bldP spid="182" grpId="0" build="p">
        <p:tmplLst>
          <p:tmpl lvl="1">
            <p:tnLst>
              <p:par>
                <p:cTn presetID="42" presetClass="entr" presetSubtype="0" fill="hold" nodeType="withEffect">
                  <p:stCondLst>
                    <p:cond delay="200"/>
                  </p:stCondLst>
                  <p:childTnLst>
                    <p:set>
                      <p:cBhvr>
                        <p:cTn dur="1" fill="hold">
                          <p:stCondLst>
                            <p:cond delay="0"/>
                          </p:stCondLst>
                        </p:cTn>
                        <p:tgtEl>
                          <p:spTgt spid="182"/>
                        </p:tgtEl>
                        <p:attrNameLst>
                          <p:attrName>style.visibility</p:attrName>
                        </p:attrNameLst>
                      </p:cBhvr>
                      <p:to>
                        <p:strVal val="visible"/>
                      </p:to>
                    </p:set>
                    <p:animEffect transition="in" filter="fade">
                      <p:cBhvr>
                        <p:cTn dur="400"/>
                        <p:tgtEl>
                          <p:spTgt spid="182"/>
                        </p:tgtEl>
                      </p:cBhvr>
                    </p:animEffect>
                    <p:anim calcmode="lin" valueType="num">
                      <p:cBhvr>
                        <p:cTn dur="400" fill="hold"/>
                        <p:tgtEl>
                          <p:spTgt spid="182"/>
                        </p:tgtEl>
                        <p:attrNameLst>
                          <p:attrName>ppt_x</p:attrName>
                        </p:attrNameLst>
                      </p:cBhvr>
                      <p:tavLst>
                        <p:tav tm="0">
                          <p:val>
                            <p:strVal val="#ppt_x"/>
                          </p:val>
                        </p:tav>
                        <p:tav tm="100000">
                          <p:val>
                            <p:strVal val="#ppt_x"/>
                          </p:val>
                        </p:tav>
                      </p:tavLst>
                    </p:anim>
                    <p:anim calcmode="lin" valueType="num">
                      <p:cBhvr>
                        <p:cTn dur="400" fill="hold"/>
                        <p:tgtEl>
                          <p:spTgt spid="182"/>
                        </p:tgtEl>
                        <p:attrNameLst>
                          <p:attrName>ppt_y</p:attrName>
                        </p:attrNameLst>
                      </p:cBhvr>
                      <p:tavLst>
                        <p:tav tm="0">
                          <p:val>
                            <p:strVal val="#ppt_y+.1"/>
                          </p:val>
                        </p:tav>
                        <p:tav tm="100000">
                          <p:val>
                            <p:strVal val="#ppt_y"/>
                          </p:val>
                        </p:tav>
                      </p:tavLst>
                    </p:anim>
                  </p:childTnLst>
                </p:cTn>
              </p:par>
            </p:tnLst>
          </p:tmpl>
        </p:tmplLst>
      </p:bldP>
      <p:bldP spid="184" grpId="0" build="p">
        <p:tmplLst>
          <p:tmpl lvl="1">
            <p:tnLst>
              <p:par>
                <p:cTn presetID="42" presetClass="entr" presetSubtype="0" fill="hold" nodeType="withEffect">
                  <p:stCondLst>
                    <p:cond delay="200"/>
                  </p:stCondLst>
                  <p:childTnLst>
                    <p:set>
                      <p:cBhvr>
                        <p:cTn dur="1" fill="hold">
                          <p:stCondLst>
                            <p:cond delay="0"/>
                          </p:stCondLst>
                        </p:cTn>
                        <p:tgtEl>
                          <p:spTgt spid="184"/>
                        </p:tgtEl>
                        <p:attrNameLst>
                          <p:attrName>style.visibility</p:attrName>
                        </p:attrNameLst>
                      </p:cBhvr>
                      <p:to>
                        <p:strVal val="visible"/>
                      </p:to>
                    </p:set>
                    <p:animEffect transition="in" filter="fade">
                      <p:cBhvr>
                        <p:cTn dur="400"/>
                        <p:tgtEl>
                          <p:spTgt spid="184"/>
                        </p:tgtEl>
                      </p:cBhvr>
                    </p:animEffect>
                    <p:anim calcmode="lin" valueType="num">
                      <p:cBhvr>
                        <p:cTn dur="400" fill="hold"/>
                        <p:tgtEl>
                          <p:spTgt spid="184"/>
                        </p:tgtEl>
                        <p:attrNameLst>
                          <p:attrName>ppt_x</p:attrName>
                        </p:attrNameLst>
                      </p:cBhvr>
                      <p:tavLst>
                        <p:tav tm="0">
                          <p:val>
                            <p:strVal val="#ppt_x"/>
                          </p:val>
                        </p:tav>
                        <p:tav tm="100000">
                          <p:val>
                            <p:strVal val="#ppt_x"/>
                          </p:val>
                        </p:tav>
                      </p:tavLst>
                    </p:anim>
                    <p:anim calcmode="lin" valueType="num">
                      <p:cBhvr>
                        <p:cTn dur="400" fill="hold"/>
                        <p:tgtEl>
                          <p:spTgt spid="184"/>
                        </p:tgtEl>
                        <p:attrNameLst>
                          <p:attrName>ppt_y</p:attrName>
                        </p:attrNameLst>
                      </p:cBhvr>
                      <p:tavLst>
                        <p:tav tm="0">
                          <p:val>
                            <p:strVal val="#ppt_y+.1"/>
                          </p:val>
                        </p:tav>
                        <p:tav tm="100000">
                          <p:val>
                            <p:strVal val="#ppt_y"/>
                          </p:val>
                        </p:tav>
                      </p:tavLst>
                    </p:anim>
                  </p:childTnLst>
                </p:cTn>
              </p:par>
            </p:tnLst>
          </p:tmpl>
        </p:tmplLst>
      </p:bldP>
      <p:bldP spid="185" grpId="0" build="p">
        <p:tmplLst>
          <p:tmpl lvl="1">
            <p:tnLst>
              <p:par>
                <p:cTn presetID="10" presetClass="entr" presetSubtype="0" fill="hold" nodeType="withEffect" nodePh="1">
                  <p:stCondLst>
                    <p:cond delay="800"/>
                  </p:stCondLst>
                  <p:childTnLst>
                    <p:set>
                      <p:cBhvr>
                        <p:cTn dur="1" fill="hold">
                          <p:stCondLst>
                            <p:cond delay="0"/>
                          </p:stCondLst>
                        </p:cTn>
                        <p:tgtEl>
                          <p:spTgt spid="185"/>
                        </p:tgtEl>
                        <p:attrNameLst>
                          <p:attrName>style.visibility</p:attrName>
                        </p:attrNameLst>
                      </p:cBhvr>
                      <p:to>
                        <p:strVal val="visible"/>
                      </p:to>
                    </p:set>
                    <p:animEffect transition="in" filter="fade">
                      <p:cBhvr>
                        <p:cTn dur="500"/>
                        <p:tgtEl>
                          <p:spTgt spid="18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03">
    <p:spTree>
      <p:nvGrpSpPr>
        <p:cNvPr id="1" name=""/>
        <p:cNvGrpSpPr/>
        <p:nvPr/>
      </p:nvGrpSpPr>
      <p:grpSpPr>
        <a:xfrm>
          <a:off x="0" y="0"/>
          <a:ext cx="0" cy="0"/>
          <a:chOff x="0" y="0"/>
          <a:chExt cx="0" cy="0"/>
        </a:xfrm>
      </p:grpSpPr>
      <p:sp>
        <p:nvSpPr>
          <p:cNvPr id="10" name="Isosceles Triangle 9"/>
          <p:cNvSpPr/>
          <p:nvPr userDrawn="1"/>
        </p:nvSpPr>
        <p:spPr>
          <a:xfrm rot="16200000">
            <a:off x="-65282" y="-310646"/>
            <a:ext cx="715779" cy="617051"/>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1" name="Isosceles Triangle 10"/>
          <p:cNvSpPr/>
          <p:nvPr userDrawn="1"/>
        </p:nvSpPr>
        <p:spPr>
          <a:xfrm rot="5400000">
            <a:off x="-65282" y="43185"/>
            <a:ext cx="715779" cy="617051"/>
          </a:xfrm>
          <a:prstGeom prs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2" name="Isosceles Triangle 11"/>
          <p:cNvSpPr/>
          <p:nvPr userDrawn="1"/>
        </p:nvSpPr>
        <p:spPr>
          <a:xfrm rot="16200000">
            <a:off x="-65282" y="397015"/>
            <a:ext cx="715779" cy="617051"/>
          </a:xfrm>
          <a:prstGeom prst="triangle">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3" name="Isosceles Triangle 12"/>
          <p:cNvSpPr/>
          <p:nvPr userDrawn="1"/>
        </p:nvSpPr>
        <p:spPr>
          <a:xfrm rot="5400000">
            <a:off x="-65282" y="750845"/>
            <a:ext cx="715779" cy="617051"/>
          </a:xfrm>
          <a:prstGeom prst="triangl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4" name="Isosceles Triangle 13"/>
          <p:cNvSpPr/>
          <p:nvPr userDrawn="1"/>
        </p:nvSpPr>
        <p:spPr>
          <a:xfrm rot="16200000">
            <a:off x="-65282" y="1104675"/>
            <a:ext cx="715779" cy="617051"/>
          </a:xfrm>
          <a:prstGeom prst="triangl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5" name="Isosceles Triangle 14"/>
          <p:cNvSpPr/>
          <p:nvPr userDrawn="1"/>
        </p:nvSpPr>
        <p:spPr>
          <a:xfrm rot="16200000">
            <a:off x="543304" y="39127"/>
            <a:ext cx="715779" cy="617051"/>
          </a:xfrm>
          <a:prstGeom prst="triangl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6" name="Isosceles Triangle 15"/>
          <p:cNvSpPr/>
          <p:nvPr userDrawn="1"/>
        </p:nvSpPr>
        <p:spPr>
          <a:xfrm rot="5400000">
            <a:off x="543304" y="-314704"/>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7" name="Isosceles Triangle 16"/>
          <p:cNvSpPr/>
          <p:nvPr userDrawn="1"/>
        </p:nvSpPr>
        <p:spPr>
          <a:xfrm rot="5400000">
            <a:off x="543304" y="392957"/>
            <a:ext cx="715779" cy="617051"/>
          </a:xfrm>
          <a:prstGeom prst="triangle">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8" name="Isosceles Triangle 17"/>
          <p:cNvSpPr/>
          <p:nvPr userDrawn="1"/>
        </p:nvSpPr>
        <p:spPr>
          <a:xfrm rot="16200000">
            <a:off x="1160355" y="-310646"/>
            <a:ext cx="715779" cy="617051"/>
          </a:xfrm>
          <a:prstGeom prst="triangl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19" name="Isosceles Triangle 18"/>
          <p:cNvSpPr/>
          <p:nvPr userDrawn="1"/>
        </p:nvSpPr>
        <p:spPr>
          <a:xfrm rot="5400000">
            <a:off x="1160355" y="43185"/>
            <a:ext cx="715779" cy="617051"/>
          </a:xfrm>
          <a:prstGeom prst="triangle">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20" name="Isosceles Triangle 19"/>
          <p:cNvSpPr/>
          <p:nvPr userDrawn="1"/>
        </p:nvSpPr>
        <p:spPr>
          <a:xfrm rot="5400000">
            <a:off x="1768939" y="-306069"/>
            <a:ext cx="715779" cy="617051"/>
          </a:xfrm>
          <a:prstGeom prst="triangl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p>
        </p:txBody>
      </p:sp>
      <p:sp>
        <p:nvSpPr>
          <p:cNvPr id="8" name="Text Placeholder 7"/>
          <p:cNvSpPr>
            <a:spLocks noGrp="1"/>
          </p:cNvSpPr>
          <p:nvPr>
            <p:ph type="body" sz="quarter" idx="10" hasCustomPrompt="1"/>
          </p:nvPr>
        </p:nvSpPr>
        <p:spPr>
          <a:xfrm>
            <a:off x="596900" y="762652"/>
            <a:ext cx="3721101" cy="359817"/>
          </a:xfrm>
          <a:prstGeom prst="rect">
            <a:avLst/>
          </a:prstGeom>
        </p:spPr>
        <p:txBody>
          <a:bodyPr vert="horz" lIns="0" tIns="40504" rIns="0" bIns="40504" anchor="ctr">
            <a:noAutofit/>
          </a:bodyPr>
          <a:lstStyle>
            <a:lvl1pPr marL="0" indent="0" algn="l">
              <a:lnSpc>
                <a:spcPct val="100000"/>
              </a:lnSpc>
              <a:spcBef>
                <a:spcPts val="0"/>
              </a:spcBef>
              <a:buNone/>
              <a:defRPr sz="27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cxnSp>
        <p:nvCxnSpPr>
          <p:cNvPr id="3" name="Straight Connector 2"/>
          <p:cNvCxnSpPr/>
          <p:nvPr userDrawn="1"/>
        </p:nvCxnSpPr>
        <p:spPr>
          <a:xfrm>
            <a:off x="596900" y="1305318"/>
            <a:ext cx="797560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flipH="1">
            <a:off x="596899" y="598183"/>
            <a:ext cx="588962" cy="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1" hasCustomPrompt="1"/>
          </p:nvPr>
        </p:nvSpPr>
        <p:spPr>
          <a:xfrm>
            <a:off x="4262438" y="762652"/>
            <a:ext cx="4310063" cy="359817"/>
          </a:xfrm>
          <a:prstGeom prst="rect">
            <a:avLst/>
          </a:prstGeom>
        </p:spPr>
        <p:txBody>
          <a:bodyPr vert="horz" lIns="0" tIns="40504" rIns="0" bIns="40504" anchor="ctr"/>
          <a:lstStyle>
            <a:lvl1pPr marL="0" indent="0" algn="r">
              <a:lnSpc>
                <a:spcPct val="100000"/>
              </a:lnSpc>
              <a:spcBef>
                <a:spcPts val="0"/>
              </a:spcBef>
              <a:buNone/>
              <a:defRPr sz="1620" b="1">
                <a:solidFill>
                  <a:schemeClr val="accent2"/>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21" name="Text Placeholder 2">
            <a:extLst>
              <a:ext uri="{FF2B5EF4-FFF2-40B4-BE49-F238E27FC236}">
                <a16:creationId xmlns:a16="http://schemas.microsoft.com/office/drawing/2014/main" id="{ACEEC92C-D51E-4847-A3A4-AE47CEE5F8AD}"/>
              </a:ext>
            </a:extLst>
          </p:cNvPr>
          <p:cNvSpPr>
            <a:spLocks noGrp="1"/>
          </p:cNvSpPr>
          <p:nvPr>
            <p:ph idx="1"/>
          </p:nvPr>
        </p:nvSpPr>
        <p:spPr>
          <a:xfrm>
            <a:off x="628650" y="1521354"/>
            <a:ext cx="7886700" cy="3626115"/>
          </a:xfrm>
          <a:prstGeom prst="rect">
            <a:avLst/>
          </a:prstGeom>
        </p:spPr>
        <p:txBody>
          <a:bodyPr vert="horz" lIns="91440" tIns="45720" rIns="91440" bIns="45720" rtlCol="0">
            <a:normAutofit/>
          </a:bodyPr>
          <a:lstStyle>
            <a:lvl1pPr>
              <a:defRPr sz="1800">
                <a:solidFill>
                  <a:schemeClr val="tx1">
                    <a:lumMod val="75000"/>
                    <a:lumOff val="25000"/>
                  </a:schemeClr>
                </a:solidFill>
                <a:latin typeface="Lato Light"/>
              </a:defRPr>
            </a:lvl1pPr>
            <a:lvl2pPr>
              <a:defRPr sz="1800">
                <a:solidFill>
                  <a:schemeClr val="tx1">
                    <a:lumMod val="75000"/>
                    <a:lumOff val="25000"/>
                  </a:schemeClr>
                </a:solidFill>
                <a:latin typeface="Lato Light"/>
              </a:defRPr>
            </a:lvl2pPr>
            <a:lvl3pPr>
              <a:defRPr sz="1800">
                <a:solidFill>
                  <a:schemeClr val="tx1">
                    <a:lumMod val="75000"/>
                    <a:lumOff val="25000"/>
                  </a:schemeClr>
                </a:solidFill>
                <a:latin typeface="Lato Light"/>
              </a:defRPr>
            </a:lvl3pPr>
            <a:lvl4pPr>
              <a:defRPr sz="1800">
                <a:solidFill>
                  <a:schemeClr val="tx1">
                    <a:lumMod val="75000"/>
                    <a:lumOff val="25000"/>
                  </a:schemeClr>
                </a:solidFill>
                <a:latin typeface="Lato Light"/>
              </a:defRPr>
            </a:lvl4pPr>
            <a:lvl5pPr>
              <a:defRPr sz="1800">
                <a:solidFill>
                  <a:schemeClr val="tx1">
                    <a:lumMod val="75000"/>
                    <a:lumOff val="25000"/>
                  </a:schemeClr>
                </a:solidFill>
                <a:latin typeface="Lato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400"/>
                                        <p:tgtEl>
                                          <p:spTgt spid="6">
                                            <p:txEl>
                                              <p:pRg st="0" end="0"/>
                                            </p:txEl>
                                          </p:spTgt>
                                        </p:tgtEl>
                                      </p:cBhvr>
                                    </p:animEffect>
                                    <p:anim calcmode="lin" valueType="num">
                                      <p:cBhvr>
                                        <p:cTn id="13"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imple slide 01">
    <p:bg>
      <p:bgPr>
        <a:solidFill>
          <a:schemeClr val="accent1"/>
        </a:solidFill>
        <a:effectLst/>
      </p:bgPr>
    </p:bg>
    <p:spTree>
      <p:nvGrpSpPr>
        <p:cNvPr id="1" name=""/>
        <p:cNvGrpSpPr/>
        <p:nvPr/>
      </p:nvGrpSpPr>
      <p:grpSpPr>
        <a:xfrm>
          <a:off x="0" y="0"/>
          <a:ext cx="0" cy="0"/>
          <a:chOff x="0" y="0"/>
          <a:chExt cx="0" cy="0"/>
        </a:xfrm>
      </p:grpSpPr>
      <p:sp>
        <p:nvSpPr>
          <p:cNvPr id="171" name="Picture Placeholder 170"/>
          <p:cNvSpPr>
            <a:spLocks noGrp="1"/>
          </p:cNvSpPr>
          <p:nvPr>
            <p:ph type="pic" sz="quarter" idx="17"/>
          </p:nvPr>
        </p:nvSpPr>
        <p:spPr>
          <a:xfrm>
            <a:off x="0" y="2"/>
            <a:ext cx="9126538" cy="5699125"/>
          </a:xfrm>
          <a:prstGeom prst="rect">
            <a:avLst/>
          </a:prstGeom>
        </p:spPr>
        <p:txBody>
          <a:bodyPr vert="horz" anchor="ctr"/>
          <a:lstStyle>
            <a:lvl1pPr marL="0" indent="0" algn="ctr">
              <a:buNone/>
              <a:defRPr/>
            </a:lvl1pPr>
          </a:lstStyle>
          <a:p>
            <a:endParaRPr lang="en-US"/>
          </a:p>
        </p:txBody>
      </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spTree>
    <p:extLst>
      <p:ext uri="{BB962C8B-B14F-4D97-AF65-F5344CB8AC3E}">
        <p14:creationId xmlns:p14="http://schemas.microsoft.com/office/powerpoint/2010/main" val="12250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imple slide 01">
    <p:bg>
      <p:bgPr>
        <a:solidFill>
          <a:schemeClr val="accent1"/>
        </a:solidFill>
        <a:effectLst/>
      </p:bgPr>
    </p:bg>
    <p:spTree>
      <p:nvGrpSpPr>
        <p:cNvPr id="1" name=""/>
        <p:cNvGrpSpPr/>
        <p:nvPr/>
      </p:nvGrpSpPr>
      <p:grpSpPr>
        <a:xfrm>
          <a:off x="0" y="0"/>
          <a:ext cx="0" cy="0"/>
          <a:chOff x="0" y="0"/>
          <a:chExt cx="0" cy="0"/>
        </a:xfrm>
      </p:grpSpPr>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19971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imple slide 01">
    <p:bg>
      <p:bgPr>
        <a:solidFill>
          <a:schemeClr val="accent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0905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Simple slide 01">
    <p:bg>
      <p:bgPr>
        <a:solidFill>
          <a:schemeClr val="accent3"/>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2985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Simple slide 01">
    <p:bg>
      <p:bgPr>
        <a:solidFill>
          <a:schemeClr val="accent4"/>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380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Simple slide 01">
    <p:bg>
      <p:bgPr>
        <a:solidFill>
          <a:schemeClr val="accent5"/>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29439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AB1B0-8C52-4D03-B2DB-73A365E6734C}" type="datetimeFigureOut">
              <a:rPr lang="en-US" smtClean="0"/>
              <a:t>20/09/2023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20548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Simple slide 01">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208430" y="-78018"/>
            <a:ext cx="5570570" cy="4277713"/>
            <a:chOff x="3573430" y="-316693"/>
            <a:chExt cx="5570570" cy="4277713"/>
          </a:xfrm>
        </p:grpSpPr>
        <p:sp>
          <p:nvSpPr>
            <p:cNvPr id="6" name="Isosceles Triangle 5"/>
            <p:cNvSpPr/>
            <p:nvPr userDrawn="1"/>
          </p:nvSpPr>
          <p:spPr>
            <a:xfrm rot="5400000">
              <a:off x="4141117" y="4299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Isosceles Triangle 6"/>
            <p:cNvSpPr/>
            <p:nvPr userDrawn="1"/>
          </p:nvSpPr>
          <p:spPr>
            <a:xfrm rot="16200000">
              <a:off x="4134767" y="7901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Isosceles Triangle 9"/>
            <p:cNvSpPr/>
            <p:nvPr userDrawn="1"/>
          </p:nvSpPr>
          <p:spPr>
            <a:xfrm rot="16200000">
              <a:off x="4141117" y="15104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Isosceles Triangle 10"/>
            <p:cNvSpPr/>
            <p:nvPr userDrawn="1"/>
          </p:nvSpPr>
          <p:spPr>
            <a:xfrm rot="5400000">
              <a:off x="4749702" y="656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Isosceles Triangle 11"/>
            <p:cNvSpPr/>
            <p:nvPr userDrawn="1"/>
          </p:nvSpPr>
          <p:spPr>
            <a:xfrm rot="5400000">
              <a:off x="4749702" y="7860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Isosceles Triangle 12"/>
            <p:cNvSpPr/>
            <p:nvPr userDrawn="1"/>
          </p:nvSpPr>
          <p:spPr>
            <a:xfrm rot="16200000">
              <a:off x="4758169" y="11358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 name="Isosceles Triangle 13"/>
            <p:cNvSpPr/>
            <p:nvPr userDrawn="1"/>
          </p:nvSpPr>
          <p:spPr>
            <a:xfrm rot="5400000">
              <a:off x="4758169" y="14896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Isosceles Triangle 15"/>
            <p:cNvSpPr/>
            <p:nvPr userDrawn="1"/>
          </p:nvSpPr>
          <p:spPr>
            <a:xfrm rot="16200000">
              <a:off x="4141117" y="22241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Isosceles Triangle 16"/>
            <p:cNvSpPr/>
            <p:nvPr userDrawn="1"/>
          </p:nvSpPr>
          <p:spPr>
            <a:xfrm rot="16200000">
              <a:off x="4758169" y="18457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Isosceles Triangle 17"/>
            <p:cNvSpPr/>
            <p:nvPr userDrawn="1"/>
          </p:nvSpPr>
          <p:spPr>
            <a:xfrm rot="5400000">
              <a:off x="4758169" y="22059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8" name="Isosceles Triangle 37"/>
            <p:cNvSpPr/>
            <p:nvPr userDrawn="1"/>
          </p:nvSpPr>
          <p:spPr>
            <a:xfrm rot="16200000">
              <a:off x="4747674" y="4247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Isosceles Triangle 40"/>
            <p:cNvSpPr/>
            <p:nvPr userDrawn="1"/>
          </p:nvSpPr>
          <p:spPr>
            <a:xfrm rot="16200000">
              <a:off x="5375220" y="777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2" name="Isosceles Triangle 41"/>
            <p:cNvSpPr/>
            <p:nvPr userDrawn="1"/>
          </p:nvSpPr>
          <p:spPr>
            <a:xfrm rot="5400000">
              <a:off x="5375220" y="11317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Isosceles Triangle 42"/>
            <p:cNvSpPr/>
            <p:nvPr userDrawn="1"/>
          </p:nvSpPr>
          <p:spPr>
            <a:xfrm rot="16200000">
              <a:off x="5375220" y="14878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4" name="Isosceles Triangle 43"/>
            <p:cNvSpPr/>
            <p:nvPr userDrawn="1"/>
          </p:nvSpPr>
          <p:spPr>
            <a:xfrm rot="5400000">
              <a:off x="5375220" y="18417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5" name="Isosceles Triangle 44"/>
            <p:cNvSpPr/>
            <p:nvPr userDrawn="1"/>
          </p:nvSpPr>
          <p:spPr>
            <a:xfrm rot="16200000">
              <a:off x="5375220" y="21978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6" name="Isosceles Triangle 45"/>
            <p:cNvSpPr/>
            <p:nvPr userDrawn="1"/>
          </p:nvSpPr>
          <p:spPr>
            <a:xfrm rot="16200000">
              <a:off x="5364725" y="668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Isosceles Triangle 46"/>
            <p:cNvSpPr/>
            <p:nvPr userDrawn="1"/>
          </p:nvSpPr>
          <p:spPr>
            <a:xfrm rot="5400000">
              <a:off x="5979659" y="651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8" name="Isosceles Triangle 47"/>
            <p:cNvSpPr/>
            <p:nvPr userDrawn="1"/>
          </p:nvSpPr>
          <p:spPr>
            <a:xfrm rot="5400000">
              <a:off x="5992359"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0" name="Isosceles Triangle 49"/>
            <p:cNvSpPr/>
            <p:nvPr userDrawn="1"/>
          </p:nvSpPr>
          <p:spPr>
            <a:xfrm rot="5400000">
              <a:off x="5988126" y="15018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1" name="Isosceles Triangle 50"/>
            <p:cNvSpPr/>
            <p:nvPr userDrawn="1"/>
          </p:nvSpPr>
          <p:spPr>
            <a:xfrm rot="16200000">
              <a:off x="5988126" y="18579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5" name="Isosceles Triangle 54"/>
            <p:cNvSpPr/>
            <p:nvPr userDrawn="1"/>
          </p:nvSpPr>
          <p:spPr>
            <a:xfrm rot="5400000">
              <a:off x="6584010" y="-2673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6" name="Isosceles Triangle 55"/>
            <p:cNvSpPr/>
            <p:nvPr userDrawn="1"/>
          </p:nvSpPr>
          <p:spPr>
            <a:xfrm rot="5400000">
              <a:off x="6590360" y="4403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8" name="Isosceles Triangle 57"/>
            <p:cNvSpPr/>
            <p:nvPr userDrawn="1"/>
          </p:nvSpPr>
          <p:spPr>
            <a:xfrm rot="5400000">
              <a:off x="6611527" y="11502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Isosceles Triangle 59"/>
            <p:cNvSpPr/>
            <p:nvPr userDrawn="1"/>
          </p:nvSpPr>
          <p:spPr>
            <a:xfrm rot="5400000">
              <a:off x="6605177" y="18538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1" name="Isosceles Triangle 60"/>
            <p:cNvSpPr/>
            <p:nvPr userDrawn="1"/>
          </p:nvSpPr>
          <p:spPr>
            <a:xfrm rot="16200000">
              <a:off x="6611527" y="22100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Isosceles Triangle 61"/>
            <p:cNvSpPr/>
            <p:nvPr userDrawn="1"/>
          </p:nvSpPr>
          <p:spPr>
            <a:xfrm rot="16200000">
              <a:off x="6594682" y="853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4" name="Isosceles Triangle 63"/>
            <p:cNvSpPr/>
            <p:nvPr userDrawn="1"/>
          </p:nvSpPr>
          <p:spPr>
            <a:xfrm rot="5400000">
              <a:off x="7224256" y="7982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5" name="Isosceles Triangle 64"/>
            <p:cNvSpPr/>
            <p:nvPr userDrawn="1"/>
          </p:nvSpPr>
          <p:spPr>
            <a:xfrm rot="16200000">
              <a:off x="7232723" y="11479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6" name="Isosceles Triangle 65"/>
            <p:cNvSpPr/>
            <p:nvPr userDrawn="1"/>
          </p:nvSpPr>
          <p:spPr>
            <a:xfrm rot="5400000">
              <a:off x="7232723" y="15018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7" name="Isosceles Triangle 66"/>
            <p:cNvSpPr/>
            <p:nvPr userDrawn="1"/>
          </p:nvSpPr>
          <p:spPr>
            <a:xfrm rot="16200000">
              <a:off x="7232723" y="18579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9" name="Isosceles Triangle 68"/>
            <p:cNvSpPr/>
            <p:nvPr userDrawn="1"/>
          </p:nvSpPr>
          <p:spPr>
            <a:xfrm rot="16200000">
              <a:off x="7226373" y="25805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0" name="Isosceles Triangle 69"/>
            <p:cNvSpPr/>
            <p:nvPr userDrawn="1"/>
          </p:nvSpPr>
          <p:spPr>
            <a:xfrm rot="16200000">
              <a:off x="7222228" y="4369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1" name="Isosceles Triangle 70"/>
            <p:cNvSpPr/>
            <p:nvPr userDrawn="1"/>
          </p:nvSpPr>
          <p:spPr>
            <a:xfrm rot="5400000">
              <a:off x="7843512" y="4606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2" name="Isosceles Triangle 71"/>
            <p:cNvSpPr/>
            <p:nvPr userDrawn="1"/>
          </p:nvSpPr>
          <p:spPr>
            <a:xfrm rot="5400000">
              <a:off x="7849862" y="11682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4" name="Isosceles Triangle 73"/>
            <p:cNvSpPr/>
            <p:nvPr userDrawn="1"/>
          </p:nvSpPr>
          <p:spPr>
            <a:xfrm rot="16200000">
              <a:off x="7851979" y="15180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5" name="Isosceles Triangle 74"/>
            <p:cNvSpPr/>
            <p:nvPr userDrawn="1"/>
          </p:nvSpPr>
          <p:spPr>
            <a:xfrm rot="5400000">
              <a:off x="7851979" y="18718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6" name="Isosceles Triangle 75"/>
            <p:cNvSpPr/>
            <p:nvPr userDrawn="1"/>
          </p:nvSpPr>
          <p:spPr>
            <a:xfrm rot="16200000">
              <a:off x="7851979" y="22280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7" name="Isosceles Triangle 76"/>
            <p:cNvSpPr/>
            <p:nvPr userDrawn="1"/>
          </p:nvSpPr>
          <p:spPr>
            <a:xfrm rot="5400000">
              <a:off x="7845629" y="25818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9" name="Isosceles Triangle 78"/>
            <p:cNvSpPr/>
            <p:nvPr userDrawn="1"/>
          </p:nvSpPr>
          <p:spPr>
            <a:xfrm rot="16200000">
              <a:off x="7854184" y="8069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1" name="Isosceles Triangle 80"/>
            <p:cNvSpPr/>
            <p:nvPr userDrawn="1"/>
          </p:nvSpPr>
          <p:spPr>
            <a:xfrm rot="5400000">
              <a:off x="8466913" y="8103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2" name="Isosceles Triangle 81"/>
            <p:cNvSpPr/>
            <p:nvPr userDrawn="1"/>
          </p:nvSpPr>
          <p:spPr>
            <a:xfrm rot="16200000">
              <a:off x="8469030" y="11601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3" name="Isosceles Triangle 82"/>
            <p:cNvSpPr/>
            <p:nvPr userDrawn="1"/>
          </p:nvSpPr>
          <p:spPr>
            <a:xfrm rot="5400000">
              <a:off x="8469030" y="15139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4" name="Isosceles Triangle 83"/>
            <p:cNvSpPr/>
            <p:nvPr userDrawn="1"/>
          </p:nvSpPr>
          <p:spPr>
            <a:xfrm rot="16200000">
              <a:off x="8469030" y="18701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5" name="Isosceles Triangle 84"/>
            <p:cNvSpPr/>
            <p:nvPr userDrawn="1"/>
          </p:nvSpPr>
          <p:spPr>
            <a:xfrm rot="5400000">
              <a:off x="8469030" y="22239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6" name="Isosceles Triangle 85"/>
            <p:cNvSpPr/>
            <p:nvPr userDrawn="1"/>
          </p:nvSpPr>
          <p:spPr>
            <a:xfrm rot="16200000">
              <a:off x="8469030" y="25737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7" name="Isosceles Triangle 86"/>
            <p:cNvSpPr/>
            <p:nvPr userDrawn="1"/>
          </p:nvSpPr>
          <p:spPr>
            <a:xfrm rot="16200000">
              <a:off x="8477585" y="4554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Isosceles Triangle 87"/>
            <p:cNvSpPr/>
            <p:nvPr userDrawn="1"/>
          </p:nvSpPr>
          <p:spPr>
            <a:xfrm rot="5400000">
              <a:off x="4140102" y="11485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Isosceles Triangle 88"/>
            <p:cNvSpPr/>
            <p:nvPr userDrawn="1"/>
          </p:nvSpPr>
          <p:spPr>
            <a:xfrm rot="16200000">
              <a:off x="3524066" y="4159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Isosceles Triangle 93"/>
            <p:cNvSpPr/>
            <p:nvPr userDrawn="1"/>
          </p:nvSpPr>
          <p:spPr>
            <a:xfrm rot="5400000">
              <a:off x="5988126" y="22105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Isosceles Triangle 94"/>
            <p:cNvSpPr/>
            <p:nvPr userDrawn="1"/>
          </p:nvSpPr>
          <p:spPr>
            <a:xfrm rot="5400000">
              <a:off x="5368958" y="25534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Isosceles Triangle 95"/>
            <p:cNvSpPr/>
            <p:nvPr userDrawn="1"/>
          </p:nvSpPr>
          <p:spPr>
            <a:xfrm rot="16200000">
              <a:off x="4747674" y="25665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Isosceles Triangle 96"/>
            <p:cNvSpPr/>
            <p:nvPr userDrawn="1"/>
          </p:nvSpPr>
          <p:spPr>
            <a:xfrm rot="16200000">
              <a:off x="5362608" y="29113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8" name="Isosceles Triangle 97"/>
            <p:cNvSpPr/>
            <p:nvPr userDrawn="1"/>
          </p:nvSpPr>
          <p:spPr>
            <a:xfrm rot="16200000">
              <a:off x="5966959" y="25876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9" name="Isosceles Triangle 98"/>
            <p:cNvSpPr/>
            <p:nvPr userDrawn="1"/>
          </p:nvSpPr>
          <p:spPr>
            <a:xfrm rot="5400000">
              <a:off x="6584010" y="25608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0" name="Isosceles Triangle 99"/>
            <p:cNvSpPr/>
            <p:nvPr userDrawn="1"/>
          </p:nvSpPr>
          <p:spPr>
            <a:xfrm rot="5400000">
              <a:off x="5973309" y="29455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1" name="Isosceles Triangle 100"/>
            <p:cNvSpPr/>
            <p:nvPr userDrawn="1"/>
          </p:nvSpPr>
          <p:spPr>
            <a:xfrm rot="16200000">
              <a:off x="6575632" y="29303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2" name="Isosceles Triangle 101"/>
            <p:cNvSpPr/>
            <p:nvPr userDrawn="1"/>
          </p:nvSpPr>
          <p:spPr>
            <a:xfrm rot="5400000">
              <a:off x="7194711" y="29240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3" name="Isosceles Triangle 102"/>
            <p:cNvSpPr/>
            <p:nvPr userDrawn="1"/>
          </p:nvSpPr>
          <p:spPr>
            <a:xfrm rot="16200000">
              <a:off x="7839279" y="29457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4" name="Isosceles Triangle 103"/>
            <p:cNvSpPr/>
            <p:nvPr userDrawn="1"/>
          </p:nvSpPr>
          <p:spPr>
            <a:xfrm rot="5400000">
              <a:off x="7824462" y="3292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5" name="Isosceles Triangle 104"/>
            <p:cNvSpPr/>
            <p:nvPr userDrawn="1"/>
          </p:nvSpPr>
          <p:spPr>
            <a:xfrm rot="5400000">
              <a:off x="6590360" y="32946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06" name="Text Placeholder 7"/>
          <p:cNvSpPr>
            <a:spLocks noGrp="1"/>
          </p:cNvSpPr>
          <p:nvPr>
            <p:ph type="body" sz="quarter" idx="13" hasCustomPrompt="1"/>
          </p:nvPr>
        </p:nvSpPr>
        <p:spPr>
          <a:xfrm>
            <a:off x="1473201" y="2200066"/>
            <a:ext cx="3556000" cy="494814"/>
          </a:xfrm>
          <a:prstGeom prst="rect">
            <a:avLst/>
          </a:prstGeom>
        </p:spPr>
        <p:txBody>
          <a:bodyPr vert="horz" lIns="0" tIns="40504" rIns="0" bIns="40504" anchor="ctr"/>
          <a:lstStyle>
            <a:lvl1pPr marL="0" indent="0" algn="l">
              <a:lnSpc>
                <a:spcPct val="100000"/>
              </a:lnSpc>
              <a:spcBef>
                <a:spcPts val="0"/>
              </a:spcBef>
              <a:buNone/>
              <a:defRPr sz="4500" b="1">
                <a:solidFill>
                  <a:schemeClr val="bg1"/>
                </a:solidFill>
                <a:latin typeface="Lato Thin"/>
                <a:cs typeface="Lato Thin"/>
              </a:defRPr>
            </a:lvl1pPr>
          </a:lstStyle>
          <a:p>
            <a:pPr lvl="0"/>
            <a:r>
              <a:rPr lang="es-ES_tradnl" dirty="0" err="1"/>
              <a:t>Xpress</a:t>
            </a:r>
            <a:endParaRPr lang="es-ES_tradnl" dirty="0"/>
          </a:p>
        </p:txBody>
      </p:sp>
      <p:sp>
        <p:nvSpPr>
          <p:cNvPr id="107" name="Text Placeholder 7"/>
          <p:cNvSpPr>
            <a:spLocks noGrp="1"/>
          </p:cNvSpPr>
          <p:nvPr>
            <p:ph type="body" sz="quarter" idx="14" hasCustomPrompt="1"/>
          </p:nvPr>
        </p:nvSpPr>
        <p:spPr>
          <a:xfrm>
            <a:off x="1473201" y="2721009"/>
            <a:ext cx="3556000" cy="365093"/>
          </a:xfrm>
          <a:prstGeom prst="rect">
            <a:avLst/>
          </a:prstGeom>
        </p:spPr>
        <p:txBody>
          <a:bodyPr vert="horz" lIns="0" tIns="40504" rIns="0" bIns="40504" anchor="ctr"/>
          <a:lstStyle>
            <a:lvl1pPr marL="0" indent="0" algn="l">
              <a:lnSpc>
                <a:spcPct val="100000"/>
              </a:lnSpc>
              <a:spcBef>
                <a:spcPts val="0"/>
              </a:spcBef>
              <a:buNone/>
              <a:defRPr sz="1800" b="1">
                <a:solidFill>
                  <a:schemeClr val="bg1"/>
                </a:solidFill>
                <a:latin typeface="Lato Regular"/>
                <a:cs typeface="Lato Regular"/>
              </a:defRPr>
            </a:lvl1pPr>
          </a:lstStyle>
          <a:p>
            <a:pPr lvl="0"/>
            <a:r>
              <a:rPr lang="es-ES_tradnl" dirty="0" err="1"/>
              <a:t>Powerpoint</a:t>
            </a:r>
            <a:r>
              <a:rPr lang="es-ES_tradnl" dirty="0"/>
              <a:t> </a:t>
            </a:r>
            <a:r>
              <a:rPr lang="es-ES_tradnl" dirty="0" err="1"/>
              <a:t>Template</a:t>
            </a:r>
            <a:endParaRPr lang="es-ES_tradnl" dirty="0"/>
          </a:p>
        </p:txBody>
      </p:sp>
      <p:sp>
        <p:nvSpPr>
          <p:cNvPr id="108" name="Text Placeholder 2"/>
          <p:cNvSpPr>
            <a:spLocks noGrp="1"/>
          </p:cNvSpPr>
          <p:nvPr>
            <p:ph type="body" sz="quarter" idx="16" hasCustomPrompt="1"/>
          </p:nvPr>
        </p:nvSpPr>
        <p:spPr>
          <a:xfrm>
            <a:off x="1473201" y="3143199"/>
            <a:ext cx="3556000" cy="717686"/>
          </a:xfrm>
          <a:prstGeom prst="rect">
            <a:avLst/>
          </a:prstGeom>
        </p:spPr>
        <p:txBody>
          <a:bodyPr vert="horz" lIns="0" tIns="0" rIns="0" bIns="0"/>
          <a:lstStyle>
            <a:lvl1pPr marL="0" indent="0" algn="just">
              <a:lnSpc>
                <a:spcPct val="130000"/>
              </a:lnSpc>
              <a:buNone/>
              <a:defRPr sz="1200" baseline="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a:t>
            </a:r>
            <a:r>
              <a:rPr lang="en-US" dirty="0"/>
              <a:t> </a:t>
            </a:r>
            <a:r>
              <a:rPr lang="en-US" dirty="0" err="1"/>
              <a:t>aecenas</a:t>
            </a:r>
            <a:r>
              <a:rPr lang="en-US" dirty="0"/>
              <a:t> </a:t>
            </a:r>
            <a:r>
              <a:rPr lang="en-US" dirty="0" err="1"/>
              <a:t>ut</a:t>
            </a:r>
            <a:r>
              <a:rPr lang="en-US" dirty="0"/>
              <a:t> lacus </a:t>
            </a:r>
            <a:r>
              <a:rPr lang="en-US" dirty="0" err="1"/>
              <a:t>nec</a:t>
            </a:r>
            <a:r>
              <a:rPr lang="en-US" dirty="0"/>
              <a:t>.</a:t>
            </a:r>
          </a:p>
        </p:txBody>
      </p:sp>
      <p:grpSp>
        <p:nvGrpSpPr>
          <p:cNvPr id="2" name="Group 1"/>
          <p:cNvGrpSpPr/>
          <p:nvPr userDrawn="1"/>
        </p:nvGrpSpPr>
        <p:grpSpPr>
          <a:xfrm rot="10800000">
            <a:off x="-1997141" y="2136881"/>
            <a:ext cx="5570570" cy="4277713"/>
            <a:chOff x="-1620870" y="2337607"/>
            <a:chExt cx="5570570" cy="4277713"/>
          </a:xfrm>
        </p:grpSpPr>
        <p:sp>
          <p:nvSpPr>
            <p:cNvPr id="109" name="Isosceles Triangle 108"/>
            <p:cNvSpPr/>
            <p:nvPr userDrawn="1"/>
          </p:nvSpPr>
          <p:spPr>
            <a:xfrm rot="5400000">
              <a:off x="-1053183" y="30842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0" name="Isosceles Triangle 109"/>
            <p:cNvSpPr/>
            <p:nvPr userDrawn="1"/>
          </p:nvSpPr>
          <p:spPr>
            <a:xfrm rot="16200000">
              <a:off x="-1059533" y="3444403"/>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Isosceles Triangle 110"/>
            <p:cNvSpPr/>
            <p:nvPr userDrawn="1"/>
          </p:nvSpPr>
          <p:spPr>
            <a:xfrm rot="16200000">
              <a:off x="-1053183" y="416476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Isosceles Triangle 111"/>
            <p:cNvSpPr/>
            <p:nvPr userDrawn="1"/>
          </p:nvSpPr>
          <p:spPr>
            <a:xfrm rot="5400000">
              <a:off x="-444598" y="271998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3" name="Isosceles Triangle 112"/>
            <p:cNvSpPr/>
            <p:nvPr userDrawn="1"/>
          </p:nvSpPr>
          <p:spPr>
            <a:xfrm rot="5400000">
              <a:off x="-444598" y="344034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4" name="Isosceles Triangle 113"/>
            <p:cNvSpPr/>
            <p:nvPr userDrawn="1"/>
          </p:nvSpPr>
          <p:spPr>
            <a:xfrm rot="16200000">
              <a:off x="-436131" y="3790115"/>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5" name="Isosceles Triangle 114"/>
            <p:cNvSpPr/>
            <p:nvPr userDrawn="1"/>
          </p:nvSpPr>
          <p:spPr>
            <a:xfrm rot="5400000">
              <a:off x="-436131" y="414394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Isosceles Triangle 115"/>
            <p:cNvSpPr/>
            <p:nvPr userDrawn="1"/>
          </p:nvSpPr>
          <p:spPr>
            <a:xfrm rot="16200000">
              <a:off x="-1053183" y="4878425"/>
              <a:ext cx="715779" cy="617051"/>
            </a:xfrm>
            <a:prstGeom prst="triangle">
              <a:avLst/>
            </a:prstGeom>
            <a:solidFill>
              <a:schemeClr val="tx1">
                <a:alpha val="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7" name="Isosceles Triangle 116"/>
            <p:cNvSpPr/>
            <p:nvPr userDrawn="1"/>
          </p:nvSpPr>
          <p:spPr>
            <a:xfrm rot="16200000">
              <a:off x="-436131" y="4500067"/>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8" name="Isosceles Triangle 117"/>
            <p:cNvSpPr/>
            <p:nvPr userDrawn="1"/>
          </p:nvSpPr>
          <p:spPr>
            <a:xfrm rot="5400000">
              <a:off x="-436131" y="4860247"/>
              <a:ext cx="715779" cy="617051"/>
            </a:xfrm>
            <a:prstGeom prst="triangle">
              <a:avLst/>
            </a:prstGeom>
            <a:solidFill>
              <a:schemeClr val="tx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9" name="Isosceles Triangle 118"/>
            <p:cNvSpPr/>
            <p:nvPr userDrawn="1"/>
          </p:nvSpPr>
          <p:spPr>
            <a:xfrm rot="16200000">
              <a:off x="-446626" y="307904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0" name="Isosceles Triangle 119"/>
            <p:cNvSpPr/>
            <p:nvPr userDrawn="1"/>
          </p:nvSpPr>
          <p:spPr>
            <a:xfrm rot="16200000">
              <a:off x="180920" y="3432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Isosceles Triangle 120"/>
            <p:cNvSpPr/>
            <p:nvPr userDrawn="1"/>
          </p:nvSpPr>
          <p:spPr>
            <a:xfrm rot="5400000">
              <a:off x="180920" y="378605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2" name="Isosceles Triangle 121"/>
            <p:cNvSpPr/>
            <p:nvPr userDrawn="1"/>
          </p:nvSpPr>
          <p:spPr>
            <a:xfrm rot="16200000">
              <a:off x="180920" y="414217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3" name="Isosceles Triangle 122"/>
            <p:cNvSpPr/>
            <p:nvPr userDrawn="1"/>
          </p:nvSpPr>
          <p:spPr>
            <a:xfrm rot="5400000">
              <a:off x="180920" y="4496007"/>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4" name="Isosceles Triangle 123"/>
            <p:cNvSpPr/>
            <p:nvPr userDrawn="1"/>
          </p:nvSpPr>
          <p:spPr>
            <a:xfrm rot="16200000">
              <a:off x="180920" y="485212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5" name="Isosceles Triangle 124"/>
            <p:cNvSpPr/>
            <p:nvPr userDrawn="1"/>
          </p:nvSpPr>
          <p:spPr>
            <a:xfrm rot="16200000">
              <a:off x="170425" y="2721158"/>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Isosceles Triangle 125"/>
            <p:cNvSpPr/>
            <p:nvPr userDrawn="1"/>
          </p:nvSpPr>
          <p:spPr>
            <a:xfrm rot="5400000">
              <a:off x="785359" y="271946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7" name="Isosceles Triangle 126"/>
            <p:cNvSpPr/>
            <p:nvPr userDrawn="1"/>
          </p:nvSpPr>
          <p:spPr>
            <a:xfrm rot="5400000">
              <a:off x="798059"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8" name="Isosceles Triangle 127"/>
            <p:cNvSpPr/>
            <p:nvPr userDrawn="1"/>
          </p:nvSpPr>
          <p:spPr>
            <a:xfrm rot="5400000">
              <a:off x="793826" y="415612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Isosceles Triangle 128"/>
            <p:cNvSpPr/>
            <p:nvPr userDrawn="1"/>
          </p:nvSpPr>
          <p:spPr>
            <a:xfrm rot="16200000">
              <a:off x="793826" y="4512244"/>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Isosceles Triangle 129"/>
            <p:cNvSpPr/>
            <p:nvPr userDrawn="1"/>
          </p:nvSpPr>
          <p:spPr>
            <a:xfrm rot="5400000">
              <a:off x="1389710" y="238697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Isosceles Triangle 130"/>
            <p:cNvSpPr/>
            <p:nvPr userDrawn="1"/>
          </p:nvSpPr>
          <p:spPr>
            <a:xfrm rot="5400000">
              <a:off x="1396060" y="309463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Isosceles Triangle 131"/>
            <p:cNvSpPr/>
            <p:nvPr userDrawn="1"/>
          </p:nvSpPr>
          <p:spPr>
            <a:xfrm rot="5400000">
              <a:off x="1417227" y="380458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Isosceles Triangle 132"/>
            <p:cNvSpPr/>
            <p:nvPr userDrawn="1"/>
          </p:nvSpPr>
          <p:spPr>
            <a:xfrm rot="5400000">
              <a:off x="1410877" y="450818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Isosceles Triangle 133"/>
            <p:cNvSpPr/>
            <p:nvPr userDrawn="1"/>
          </p:nvSpPr>
          <p:spPr>
            <a:xfrm rot="16200000">
              <a:off x="1417227" y="4864306"/>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Isosceles Triangle 134"/>
            <p:cNvSpPr/>
            <p:nvPr userDrawn="1"/>
          </p:nvSpPr>
          <p:spPr>
            <a:xfrm rot="16200000">
              <a:off x="1400382" y="2739685"/>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Isosceles Triangle 135"/>
            <p:cNvSpPr/>
            <p:nvPr userDrawn="1"/>
          </p:nvSpPr>
          <p:spPr>
            <a:xfrm rot="5400000">
              <a:off x="2029956" y="345252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Isosceles Triangle 136"/>
            <p:cNvSpPr/>
            <p:nvPr userDrawn="1"/>
          </p:nvSpPr>
          <p:spPr>
            <a:xfrm rot="16200000">
              <a:off x="2038423" y="3802292"/>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8" name="Isosceles Triangle 137"/>
            <p:cNvSpPr/>
            <p:nvPr userDrawn="1"/>
          </p:nvSpPr>
          <p:spPr>
            <a:xfrm rot="5400000">
              <a:off x="2038423" y="415612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9" name="Isosceles Triangle 138"/>
            <p:cNvSpPr/>
            <p:nvPr userDrawn="1"/>
          </p:nvSpPr>
          <p:spPr>
            <a:xfrm rot="16200000">
              <a:off x="2038423" y="45122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0" name="Isosceles Triangle 139"/>
            <p:cNvSpPr/>
            <p:nvPr userDrawn="1"/>
          </p:nvSpPr>
          <p:spPr>
            <a:xfrm rot="16200000">
              <a:off x="2032073" y="523489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1" name="Isosceles Triangle 140"/>
            <p:cNvSpPr/>
            <p:nvPr userDrawn="1"/>
          </p:nvSpPr>
          <p:spPr>
            <a:xfrm rot="16200000">
              <a:off x="2027928" y="3091225"/>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2" name="Isosceles Triangle 141"/>
            <p:cNvSpPr/>
            <p:nvPr userDrawn="1"/>
          </p:nvSpPr>
          <p:spPr>
            <a:xfrm rot="5400000">
              <a:off x="2649212" y="3114928"/>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3" name="Isosceles Triangle 142"/>
            <p:cNvSpPr/>
            <p:nvPr userDrawn="1"/>
          </p:nvSpPr>
          <p:spPr>
            <a:xfrm rot="5400000">
              <a:off x="2655562" y="38225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4" name="Isosceles Triangle 143"/>
            <p:cNvSpPr/>
            <p:nvPr userDrawn="1"/>
          </p:nvSpPr>
          <p:spPr>
            <a:xfrm rot="16200000">
              <a:off x="2657679" y="417235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5" name="Isosceles Triangle 144"/>
            <p:cNvSpPr/>
            <p:nvPr userDrawn="1"/>
          </p:nvSpPr>
          <p:spPr>
            <a:xfrm rot="5400000">
              <a:off x="2657679" y="452618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6" name="Isosceles Triangle 145"/>
            <p:cNvSpPr/>
            <p:nvPr userDrawn="1"/>
          </p:nvSpPr>
          <p:spPr>
            <a:xfrm rot="16200000">
              <a:off x="2657679" y="4882311"/>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7" name="Isosceles Triangle 146"/>
            <p:cNvSpPr/>
            <p:nvPr userDrawn="1"/>
          </p:nvSpPr>
          <p:spPr>
            <a:xfrm rot="5400000">
              <a:off x="2651329" y="523614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8" name="Isosceles Triangle 147"/>
            <p:cNvSpPr/>
            <p:nvPr userDrawn="1"/>
          </p:nvSpPr>
          <p:spPr>
            <a:xfrm rot="16200000">
              <a:off x="2659884" y="3461292"/>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49" name="Isosceles Triangle 148"/>
            <p:cNvSpPr/>
            <p:nvPr userDrawn="1"/>
          </p:nvSpPr>
          <p:spPr>
            <a:xfrm rot="5400000">
              <a:off x="3272613" y="3464699"/>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0" name="Isosceles Triangle 149"/>
            <p:cNvSpPr/>
            <p:nvPr userDrawn="1"/>
          </p:nvSpPr>
          <p:spPr>
            <a:xfrm rot="16200000">
              <a:off x="3274730" y="3814469"/>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1" name="Isosceles Triangle 150"/>
            <p:cNvSpPr/>
            <p:nvPr userDrawn="1"/>
          </p:nvSpPr>
          <p:spPr>
            <a:xfrm rot="5400000">
              <a:off x="3274730" y="4168299"/>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2" name="Isosceles Triangle 151"/>
            <p:cNvSpPr/>
            <p:nvPr userDrawn="1"/>
          </p:nvSpPr>
          <p:spPr>
            <a:xfrm rot="16200000">
              <a:off x="3274730" y="4524421"/>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3" name="Isosceles Triangle 152"/>
            <p:cNvSpPr/>
            <p:nvPr userDrawn="1"/>
          </p:nvSpPr>
          <p:spPr>
            <a:xfrm rot="5400000">
              <a:off x="3274730" y="4878251"/>
              <a:ext cx="715779" cy="617051"/>
            </a:xfrm>
            <a:prstGeom prst="triangle">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4" name="Isosceles Triangle 153"/>
            <p:cNvSpPr/>
            <p:nvPr userDrawn="1"/>
          </p:nvSpPr>
          <p:spPr>
            <a:xfrm rot="16200000">
              <a:off x="3274730" y="5228023"/>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5" name="Isosceles Triangle 154"/>
            <p:cNvSpPr/>
            <p:nvPr userDrawn="1"/>
          </p:nvSpPr>
          <p:spPr>
            <a:xfrm rot="16200000">
              <a:off x="3283285" y="3109752"/>
              <a:ext cx="715779" cy="617051"/>
            </a:xfrm>
            <a:prstGeom prst="triangle">
              <a:avLst/>
            </a:prstGeom>
            <a:solidFill>
              <a:schemeClr val="tx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6" name="Isosceles Triangle 155"/>
            <p:cNvSpPr/>
            <p:nvPr userDrawn="1"/>
          </p:nvSpPr>
          <p:spPr>
            <a:xfrm rot="5400000">
              <a:off x="-1054198" y="3802814"/>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7" name="Isosceles Triangle 156"/>
            <p:cNvSpPr/>
            <p:nvPr userDrawn="1"/>
          </p:nvSpPr>
          <p:spPr>
            <a:xfrm rot="16200000">
              <a:off x="-1670234" y="3070276"/>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8" name="Isosceles Triangle 157"/>
            <p:cNvSpPr/>
            <p:nvPr userDrawn="1"/>
          </p:nvSpPr>
          <p:spPr>
            <a:xfrm rot="5400000">
              <a:off x="793826" y="48648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Isosceles Triangle 158"/>
            <p:cNvSpPr/>
            <p:nvPr userDrawn="1"/>
          </p:nvSpPr>
          <p:spPr>
            <a:xfrm rot="5400000">
              <a:off x="174658" y="5207728"/>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0" name="Isosceles Triangle 159"/>
            <p:cNvSpPr/>
            <p:nvPr userDrawn="1"/>
          </p:nvSpPr>
          <p:spPr>
            <a:xfrm rot="16200000">
              <a:off x="-446626" y="522081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Isosceles Triangle 160"/>
            <p:cNvSpPr/>
            <p:nvPr userDrawn="1"/>
          </p:nvSpPr>
          <p:spPr>
            <a:xfrm rot="16200000">
              <a:off x="168308" y="5565617"/>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2" name="Isosceles Triangle 161"/>
            <p:cNvSpPr/>
            <p:nvPr userDrawn="1"/>
          </p:nvSpPr>
          <p:spPr>
            <a:xfrm rot="16200000">
              <a:off x="772659" y="5241968"/>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3" name="Isosceles Triangle 162"/>
            <p:cNvSpPr/>
            <p:nvPr userDrawn="1"/>
          </p:nvSpPr>
          <p:spPr>
            <a:xfrm rot="5400000">
              <a:off x="1389710" y="5215189"/>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4" name="Isosceles Triangle 163"/>
            <p:cNvSpPr/>
            <p:nvPr userDrawn="1"/>
          </p:nvSpPr>
          <p:spPr>
            <a:xfrm rot="5400000">
              <a:off x="779009" y="5599857"/>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5" name="Isosceles Triangle 164"/>
            <p:cNvSpPr/>
            <p:nvPr userDrawn="1"/>
          </p:nvSpPr>
          <p:spPr>
            <a:xfrm rot="16200000">
              <a:off x="1381332" y="5584666"/>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Isosceles Triangle 165"/>
            <p:cNvSpPr/>
            <p:nvPr userDrawn="1"/>
          </p:nvSpPr>
          <p:spPr>
            <a:xfrm rot="5400000">
              <a:off x="2000411" y="55783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7" name="Isosceles Triangle 166"/>
            <p:cNvSpPr/>
            <p:nvPr userDrawn="1"/>
          </p:nvSpPr>
          <p:spPr>
            <a:xfrm rot="16200000">
              <a:off x="2644979" y="5600044"/>
              <a:ext cx="715779" cy="617051"/>
            </a:xfrm>
            <a:prstGeom prst="triangle">
              <a:avLst/>
            </a:prstGeom>
            <a:solidFill>
              <a:schemeClr val="tx1">
                <a:alpha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8" name="Isosceles Triangle 167"/>
            <p:cNvSpPr/>
            <p:nvPr userDrawn="1"/>
          </p:nvSpPr>
          <p:spPr>
            <a:xfrm rot="5400000">
              <a:off x="2630162" y="594661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9" name="Isosceles Triangle 168"/>
            <p:cNvSpPr/>
            <p:nvPr userDrawn="1"/>
          </p:nvSpPr>
          <p:spPr>
            <a:xfrm rot="5400000">
              <a:off x="1396060" y="5948905"/>
              <a:ext cx="715779" cy="617051"/>
            </a:xfrm>
            <a:prstGeom prst="triangle">
              <a:avLst/>
            </a:prstGeom>
            <a:solidFill>
              <a:schemeClr val="tx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70" name="Text Placeholder 7"/>
          <p:cNvSpPr>
            <a:spLocks noGrp="1"/>
          </p:cNvSpPr>
          <p:nvPr>
            <p:ph type="body" sz="quarter" idx="17" hasCustomPrompt="1"/>
          </p:nvPr>
        </p:nvSpPr>
        <p:spPr>
          <a:xfrm>
            <a:off x="285307"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0</a:t>
            </a:r>
          </a:p>
        </p:txBody>
      </p:sp>
      <p:sp>
        <p:nvSpPr>
          <p:cNvPr id="171" name="Text Placeholder 7"/>
          <p:cNvSpPr>
            <a:spLocks noGrp="1"/>
          </p:cNvSpPr>
          <p:nvPr>
            <p:ph type="body" sz="quarter" idx="18" hasCustomPrompt="1"/>
          </p:nvPr>
        </p:nvSpPr>
        <p:spPr>
          <a:xfrm>
            <a:off x="1489776" y="328519"/>
            <a:ext cx="2160000" cy="2880000"/>
          </a:xfrm>
          <a:prstGeom prst="rect">
            <a:avLst/>
          </a:prstGeom>
        </p:spPr>
        <p:txBody>
          <a:bodyPr vert="horz" lIns="0" tIns="40504" rIns="0" bIns="40504" anchor="ctr"/>
          <a:lstStyle>
            <a:lvl1pPr marL="0" indent="0" algn="l">
              <a:lnSpc>
                <a:spcPct val="100000"/>
              </a:lnSpc>
              <a:spcBef>
                <a:spcPts val="0"/>
              </a:spcBef>
              <a:buNone/>
              <a:defRPr sz="29999" b="0">
                <a:solidFill>
                  <a:schemeClr val="bg1">
                    <a:alpha val="10000"/>
                  </a:schemeClr>
                </a:solidFill>
                <a:latin typeface="Arialic Hollow"/>
                <a:cs typeface="Arialic Hollow"/>
              </a:defRPr>
            </a:lvl1pPr>
          </a:lstStyle>
          <a:p>
            <a:pPr lvl="0"/>
            <a:r>
              <a:rPr lang="es-ES_tradnl" dirty="0"/>
              <a:t>1</a:t>
            </a:r>
          </a:p>
        </p:txBody>
      </p:sp>
    </p:spTree>
    <p:extLst>
      <p:ext uri="{BB962C8B-B14F-4D97-AF65-F5344CB8AC3E}">
        <p14:creationId xmlns:p14="http://schemas.microsoft.com/office/powerpoint/2010/main" val="3069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400"/>
                                        <p:tgtEl>
                                          <p:spTgt spid="106">
                                            <p:txEl>
                                              <p:pRg st="0" end="0"/>
                                            </p:txEl>
                                          </p:spTgt>
                                        </p:tgtEl>
                                      </p:cBhvr>
                                    </p:animEffect>
                                    <p:anim calcmode="lin" valueType="num">
                                      <p:cBhvr>
                                        <p:cTn id="8" dur="400" fill="hold"/>
                                        <p:tgtEl>
                                          <p:spTgt spid="106">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400"/>
                                        <p:tgtEl>
                                          <p:spTgt spid="107">
                                            <p:txEl>
                                              <p:pRg st="0" end="0"/>
                                            </p:txEl>
                                          </p:spTgt>
                                        </p:tgtEl>
                                      </p:cBhvr>
                                    </p:animEffect>
                                    <p:anim calcmode="lin" valueType="num">
                                      <p:cBhvr>
                                        <p:cTn id="13" dur="4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108">
                                            <p:txEl>
                                              <p:pRg st="0" end="0"/>
                                            </p:txEl>
                                          </p:spTgt>
                                        </p:tgtEl>
                                        <p:attrNameLst>
                                          <p:attrName>style.visibility</p:attrName>
                                        </p:attrNameLst>
                                      </p:cBhvr>
                                      <p:to>
                                        <p:strVal val="visible"/>
                                      </p:to>
                                    </p:set>
                                    <p:animEffect transition="in" filter="fade">
                                      <p:cBhvr>
                                        <p:cTn id="17" dur="500"/>
                                        <p:tgtEl>
                                          <p:spTgt spid="108">
                                            <p:txEl>
                                              <p:pRg st="0" end="0"/>
                                            </p:txEl>
                                          </p:spTgt>
                                        </p:tgtEl>
                                      </p:cBhvr>
                                    </p:animEffect>
                                  </p:childTnLst>
                                </p:cTn>
                              </p:par>
                              <p:par>
                                <p:cTn id="18" presetID="42" presetClass="entr" presetSubtype="0" fill="hold" grpId="0" nodeType="withEffect">
                                  <p:stCondLst>
                                    <p:cond delay="200"/>
                                  </p:stCondLst>
                                  <p:childTnLst>
                                    <p:set>
                                      <p:cBhvr>
                                        <p:cTn id="19" dur="1" fill="hold">
                                          <p:stCondLst>
                                            <p:cond delay="0"/>
                                          </p:stCondLst>
                                        </p:cTn>
                                        <p:tgtEl>
                                          <p:spTgt spid="170">
                                            <p:txEl>
                                              <p:pRg st="0" end="0"/>
                                            </p:txEl>
                                          </p:spTgt>
                                        </p:tgtEl>
                                        <p:attrNameLst>
                                          <p:attrName>style.visibility</p:attrName>
                                        </p:attrNameLst>
                                      </p:cBhvr>
                                      <p:to>
                                        <p:strVal val="visible"/>
                                      </p:to>
                                    </p:set>
                                    <p:animEffect transition="in" filter="fade">
                                      <p:cBhvr>
                                        <p:cTn id="20" dur="400"/>
                                        <p:tgtEl>
                                          <p:spTgt spid="170">
                                            <p:txEl>
                                              <p:pRg st="0" end="0"/>
                                            </p:txEl>
                                          </p:spTgt>
                                        </p:tgtEl>
                                      </p:cBhvr>
                                    </p:animEffect>
                                    <p:anim calcmode="lin" valueType="num">
                                      <p:cBhvr>
                                        <p:cTn id="21" dur="4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170">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171">
                                            <p:txEl>
                                              <p:pRg st="0" end="0"/>
                                            </p:txEl>
                                          </p:spTgt>
                                        </p:tgtEl>
                                        <p:attrNameLst>
                                          <p:attrName>style.visibility</p:attrName>
                                        </p:attrNameLst>
                                      </p:cBhvr>
                                      <p:to>
                                        <p:strVal val="visible"/>
                                      </p:to>
                                    </p:set>
                                    <p:animEffect transition="in" filter="fade">
                                      <p:cBhvr>
                                        <p:cTn id="25" dur="400"/>
                                        <p:tgtEl>
                                          <p:spTgt spid="171">
                                            <p:txEl>
                                              <p:pRg st="0" end="0"/>
                                            </p:txEl>
                                          </p:spTgt>
                                        </p:tgtEl>
                                      </p:cBhvr>
                                    </p:animEffect>
                                    <p:anim calcmode="lin" valueType="num">
                                      <p:cBhvr>
                                        <p:cTn id="26" dur="40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p:tmplLst>
          <p:tmpl lvl="1">
            <p:tnLst>
              <p:par>
                <p:cTn presetID="42"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400"/>
                        <p:tgtEl>
                          <p:spTgt spid="106"/>
                        </p:tgtEl>
                      </p:cBhvr>
                    </p:animEffect>
                    <p:anim calcmode="lin" valueType="num">
                      <p:cBhvr>
                        <p:cTn dur="400" fill="hold"/>
                        <p:tgtEl>
                          <p:spTgt spid="106"/>
                        </p:tgtEl>
                        <p:attrNameLst>
                          <p:attrName>ppt_x</p:attrName>
                        </p:attrNameLst>
                      </p:cBhvr>
                      <p:tavLst>
                        <p:tav tm="0">
                          <p:val>
                            <p:strVal val="#ppt_x"/>
                          </p:val>
                        </p:tav>
                        <p:tav tm="100000">
                          <p:val>
                            <p:strVal val="#ppt_x"/>
                          </p:val>
                        </p:tav>
                      </p:tavLst>
                    </p:anim>
                    <p:anim calcmode="lin" valueType="num">
                      <p:cBhvr>
                        <p:cTn dur="400" fill="hold"/>
                        <p:tgtEl>
                          <p:spTgt spid="106"/>
                        </p:tgtEl>
                        <p:attrNameLst>
                          <p:attrName>ppt_y</p:attrName>
                        </p:attrNameLst>
                      </p:cBhvr>
                      <p:tavLst>
                        <p:tav tm="0">
                          <p:val>
                            <p:strVal val="#ppt_y+.1"/>
                          </p:val>
                        </p:tav>
                        <p:tav tm="100000">
                          <p:val>
                            <p:strVal val="#ppt_y"/>
                          </p:val>
                        </p:tav>
                      </p:tavLst>
                    </p:anim>
                  </p:childTnLst>
                </p:cTn>
              </p:par>
            </p:tnLst>
          </p:tmpl>
        </p:tmplLst>
      </p:bldP>
      <p:bldP spid="107" grpId="0" build="p">
        <p:tmplLst>
          <p:tmpl lvl="1">
            <p:tnLst>
              <p:par>
                <p:cTn presetID="42" presetClass="entr" presetSubtype="0" fill="hold" nodeType="withEffect">
                  <p:stCondLst>
                    <p:cond delay="200"/>
                  </p:stCondLst>
                  <p:childTnLst>
                    <p:set>
                      <p:cBhvr>
                        <p:cTn dur="1" fill="hold">
                          <p:stCondLst>
                            <p:cond delay="0"/>
                          </p:stCondLst>
                        </p:cTn>
                        <p:tgtEl>
                          <p:spTgt spid="107"/>
                        </p:tgtEl>
                        <p:attrNameLst>
                          <p:attrName>style.visibility</p:attrName>
                        </p:attrNameLst>
                      </p:cBhvr>
                      <p:to>
                        <p:strVal val="visible"/>
                      </p:to>
                    </p:set>
                    <p:animEffect transition="in" filter="fade">
                      <p:cBhvr>
                        <p:cTn dur="400"/>
                        <p:tgtEl>
                          <p:spTgt spid="107"/>
                        </p:tgtEl>
                      </p:cBhvr>
                    </p:animEffect>
                    <p:anim calcmode="lin" valueType="num">
                      <p:cBhvr>
                        <p:cTn dur="400" fill="hold"/>
                        <p:tgtEl>
                          <p:spTgt spid="107"/>
                        </p:tgtEl>
                        <p:attrNameLst>
                          <p:attrName>ppt_x</p:attrName>
                        </p:attrNameLst>
                      </p:cBhvr>
                      <p:tavLst>
                        <p:tav tm="0">
                          <p:val>
                            <p:strVal val="#ppt_x"/>
                          </p:val>
                        </p:tav>
                        <p:tav tm="100000">
                          <p:val>
                            <p:strVal val="#ppt_x"/>
                          </p:val>
                        </p:tav>
                      </p:tavLst>
                    </p:anim>
                    <p:anim calcmode="lin" valueType="num">
                      <p:cBhvr>
                        <p:cTn dur="400" fill="hold"/>
                        <p:tgtEl>
                          <p:spTgt spid="107"/>
                        </p:tgtEl>
                        <p:attrNameLst>
                          <p:attrName>ppt_y</p:attrName>
                        </p:attrNameLst>
                      </p:cBhvr>
                      <p:tavLst>
                        <p:tav tm="0">
                          <p:val>
                            <p:strVal val="#ppt_y+.1"/>
                          </p:val>
                        </p:tav>
                        <p:tav tm="100000">
                          <p:val>
                            <p:strVal val="#ppt_y"/>
                          </p:val>
                        </p:tav>
                      </p:tavLst>
                    </p:anim>
                  </p:childTnLst>
                </p:cTn>
              </p:par>
            </p:tnLst>
          </p:tmpl>
        </p:tmplLst>
      </p:bldP>
      <p:bldP spid="108" grpId="0" build="p">
        <p:tmplLst>
          <p:tmpl lvl="1">
            <p:tnLst>
              <p:par>
                <p:cTn presetID="10" presetClass="entr" presetSubtype="0" fill="hold" nodeType="withEffect" nodePh="1">
                  <p:stCondLst>
                    <p:cond delay="80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70" grpId="0" build="p">
        <p:tmplLst>
          <p:tmpl lvl="1">
            <p:tnLst>
              <p:par>
                <p:cTn presetID="42" presetClass="entr" presetSubtype="0" fill="hold" nodeType="withEffect">
                  <p:stCondLst>
                    <p:cond delay="200"/>
                  </p:stCondLst>
                  <p:childTnLst>
                    <p:set>
                      <p:cBhvr>
                        <p:cTn dur="1" fill="hold">
                          <p:stCondLst>
                            <p:cond delay="0"/>
                          </p:stCondLst>
                        </p:cTn>
                        <p:tgtEl>
                          <p:spTgt spid="170"/>
                        </p:tgtEl>
                        <p:attrNameLst>
                          <p:attrName>style.visibility</p:attrName>
                        </p:attrNameLst>
                      </p:cBhvr>
                      <p:to>
                        <p:strVal val="visible"/>
                      </p:to>
                    </p:set>
                    <p:animEffect transition="in" filter="fade">
                      <p:cBhvr>
                        <p:cTn dur="400"/>
                        <p:tgtEl>
                          <p:spTgt spid="170"/>
                        </p:tgtEl>
                      </p:cBhvr>
                    </p:animEffect>
                    <p:anim calcmode="lin" valueType="num">
                      <p:cBhvr>
                        <p:cTn dur="400" fill="hold"/>
                        <p:tgtEl>
                          <p:spTgt spid="170"/>
                        </p:tgtEl>
                        <p:attrNameLst>
                          <p:attrName>ppt_x</p:attrName>
                        </p:attrNameLst>
                      </p:cBhvr>
                      <p:tavLst>
                        <p:tav tm="0">
                          <p:val>
                            <p:strVal val="#ppt_x"/>
                          </p:val>
                        </p:tav>
                        <p:tav tm="100000">
                          <p:val>
                            <p:strVal val="#ppt_x"/>
                          </p:val>
                        </p:tav>
                      </p:tavLst>
                    </p:anim>
                    <p:anim calcmode="lin" valueType="num">
                      <p:cBhvr>
                        <p:cTn dur="4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42" presetClass="entr" presetSubtype="0" fill="hold" nodeType="withEffect">
                  <p:stCondLst>
                    <p:cond delay="200"/>
                  </p:stCondLst>
                  <p:childTnLst>
                    <p:set>
                      <p:cBhvr>
                        <p:cTn dur="1" fill="hold">
                          <p:stCondLst>
                            <p:cond delay="0"/>
                          </p:stCondLst>
                        </p:cTn>
                        <p:tgtEl>
                          <p:spTgt spid="171"/>
                        </p:tgtEl>
                        <p:attrNameLst>
                          <p:attrName>style.visibility</p:attrName>
                        </p:attrNameLst>
                      </p:cBhvr>
                      <p:to>
                        <p:strVal val="visible"/>
                      </p:to>
                    </p:set>
                    <p:animEffect transition="in" filter="fade">
                      <p:cBhvr>
                        <p:cTn dur="400"/>
                        <p:tgtEl>
                          <p:spTgt spid="171"/>
                        </p:tgtEl>
                      </p:cBhvr>
                    </p:animEffect>
                    <p:anim calcmode="lin" valueType="num">
                      <p:cBhvr>
                        <p:cTn dur="400" fill="hold"/>
                        <p:tgtEl>
                          <p:spTgt spid="171"/>
                        </p:tgtEl>
                        <p:attrNameLst>
                          <p:attrName>ppt_x</p:attrName>
                        </p:attrNameLst>
                      </p:cBhvr>
                      <p:tavLst>
                        <p:tav tm="0">
                          <p:val>
                            <p:strVal val="#ppt_x"/>
                          </p:val>
                        </p:tav>
                        <p:tav tm="100000">
                          <p:val>
                            <p:strVal val="#ppt_x"/>
                          </p:val>
                        </p:tav>
                      </p:tavLst>
                    </p:anim>
                    <p:anim calcmode="lin" valueType="num">
                      <p:cBhvr>
                        <p:cTn dur="400" fill="hold"/>
                        <p:tgtEl>
                          <p:spTgt spid="17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9AB1B0-8C52-4D03-B2DB-73A365E6734C}" type="datetimeFigureOut">
              <a:rPr lang="en-US" smtClean="0"/>
              <a:t>20/09/2023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23109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B1B0-8C52-4D03-B2DB-73A365E6734C}" type="datetimeFigureOut">
              <a:rPr lang="en-US" smtClean="0"/>
              <a:t>20/09/2023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778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9AB1B0-8C52-4D03-B2DB-73A365E6734C}" type="datetimeFigureOut">
              <a:rPr lang="en-US" smtClean="0"/>
              <a:t>20/09/2023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68233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9AB1B0-8C52-4D03-B2DB-73A365E6734C}" type="datetimeFigureOut">
              <a:rPr lang="en-US" smtClean="0"/>
              <a:t>20/09/2023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7392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AB1B0-8C52-4D03-B2DB-73A365E6734C}" type="datetimeFigureOut">
              <a:rPr lang="en-US" smtClean="0"/>
              <a:t>20/09/2023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19517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20/09/2023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30858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9AB1B0-8C52-4D03-B2DB-73A365E6734C}" type="datetimeFigureOut">
              <a:rPr lang="en-US" smtClean="0"/>
              <a:t>20/09/2023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BD9F4-B838-42EC-9D7D-F04DB60D7CA2}" type="slidenum">
              <a:rPr lang="en-US" smtClean="0"/>
              <a:t>‹#›</a:t>
            </a:fld>
            <a:endParaRPr lang="en-US"/>
          </a:p>
        </p:txBody>
      </p:sp>
    </p:spTree>
    <p:extLst>
      <p:ext uri="{BB962C8B-B14F-4D97-AF65-F5344CB8AC3E}">
        <p14:creationId xmlns:p14="http://schemas.microsoft.com/office/powerpoint/2010/main" val="424037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9AB1B0-8C52-4D03-B2DB-73A365E6734C}" type="datetimeFigureOut">
              <a:rPr lang="en-US" smtClean="0"/>
              <a:t>20/09/2023</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25BD9F4-B838-42EC-9D7D-F04DB60D7CA2}" type="slidenum">
              <a:rPr lang="en-US" smtClean="0"/>
              <a:t>‹#›</a:t>
            </a:fld>
            <a:endParaRPr lang="en-US"/>
          </a:p>
        </p:txBody>
      </p:sp>
    </p:spTree>
    <p:extLst>
      <p:ext uri="{BB962C8B-B14F-4D97-AF65-F5344CB8AC3E}">
        <p14:creationId xmlns:p14="http://schemas.microsoft.com/office/powerpoint/2010/main" val="348287074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005907" y="1882066"/>
            <a:ext cx="4769608" cy="786688"/>
          </a:xfrm>
        </p:spPr>
        <p:txBody>
          <a:bodyPr>
            <a:noAutofit/>
          </a:bodyPr>
          <a:lstStyle/>
          <a:p>
            <a:pPr algn="ctr"/>
            <a:r>
              <a:rPr lang="en-GB" sz="2800" dirty="0" err="1">
                <a:solidFill>
                  <a:schemeClr val="accent2">
                    <a:lumMod val="75000"/>
                  </a:schemeClr>
                </a:solidFill>
                <a:latin typeface="Lato Light"/>
              </a:rPr>
              <a:t>Bài</a:t>
            </a:r>
            <a:r>
              <a:rPr lang="en-GB" sz="2800" dirty="0">
                <a:solidFill>
                  <a:schemeClr val="accent2">
                    <a:lumMod val="75000"/>
                  </a:schemeClr>
                </a:solidFill>
                <a:latin typeface="Lato Light"/>
              </a:rPr>
              <a:t> 5: </a:t>
            </a:r>
            <a:r>
              <a:rPr lang="en-US" sz="2800" dirty="0" smtClean="0">
                <a:solidFill>
                  <a:schemeClr val="accent2">
                    <a:lumMod val="75000"/>
                  </a:schemeClr>
                </a:solidFill>
                <a:latin typeface="Lato Light"/>
              </a:rPr>
              <a:t>Function</a:t>
            </a:r>
            <a:endParaRPr lang="en-US" sz="2800" dirty="0">
              <a:solidFill>
                <a:schemeClr val="accent2">
                  <a:lumMod val="75000"/>
                </a:schemeClr>
              </a:solidFill>
              <a:latin typeface="Lato Light"/>
            </a:endParaRPr>
          </a:p>
        </p:txBody>
      </p:sp>
      <p:sp>
        <p:nvSpPr>
          <p:cNvPr id="3" name="Text Placeholder 2">
            <a:extLst>
              <a:ext uri="{FF2B5EF4-FFF2-40B4-BE49-F238E27FC236}">
                <a16:creationId xmlns:a16="http://schemas.microsoft.com/office/drawing/2014/main" id="{2B1BA030-1431-A343-9D70-FC685300932F}"/>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27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Ngoài</a:t>
            </a:r>
            <a:r>
              <a:rPr lang="en-US" dirty="0"/>
              <a:t> ra </a:t>
            </a:r>
            <a:r>
              <a:rPr lang="en-US" dirty="0" err="1"/>
              <a:t>chúng</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khoá</a:t>
            </a:r>
            <a:r>
              <a:rPr lang="en-US" dirty="0"/>
              <a:t> EXISTS </a:t>
            </a:r>
            <a:r>
              <a:rPr lang="en-US" dirty="0" err="1"/>
              <a:t>kết</a:t>
            </a:r>
            <a:r>
              <a:rPr lang="en-US" dirty="0"/>
              <a:t> </a:t>
            </a:r>
            <a:r>
              <a:rPr lang="en-US" dirty="0" err="1"/>
              <a:t>hợp</a:t>
            </a:r>
            <a:r>
              <a:rPr lang="en-US" dirty="0"/>
              <a:t> </a:t>
            </a:r>
            <a:r>
              <a:rPr lang="en-US" dirty="0" err="1"/>
              <a:t>với</a:t>
            </a:r>
            <a:r>
              <a:rPr lang="en-US" dirty="0"/>
              <a:t> </a:t>
            </a:r>
            <a:r>
              <a:rPr lang="en-US" dirty="0" err="1"/>
              <a:t>cấu</a:t>
            </a:r>
            <a:r>
              <a:rPr lang="en-US" dirty="0"/>
              <a:t> </a:t>
            </a:r>
            <a:r>
              <a:rPr lang="en-US" dirty="0" err="1"/>
              <a:t>trúc</a:t>
            </a:r>
            <a:r>
              <a:rPr lang="en-US" dirty="0"/>
              <a:t> IF </a:t>
            </a:r>
            <a:r>
              <a:rPr lang="en-US" dirty="0" err="1"/>
              <a:t>để</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tồn</a:t>
            </a:r>
            <a:r>
              <a:rPr lang="en-US" dirty="0"/>
              <a:t> </a:t>
            </a:r>
            <a:r>
              <a:rPr lang="en-US" dirty="0" err="1"/>
              <a:t>tại</a:t>
            </a:r>
            <a:r>
              <a:rPr lang="en-US" dirty="0"/>
              <a:t> </a:t>
            </a:r>
            <a:r>
              <a:rPr lang="en-US" dirty="0" err="1"/>
              <a:t>các</a:t>
            </a:r>
            <a:r>
              <a:rPr lang="en-US" dirty="0"/>
              <a:t> </a:t>
            </a:r>
            <a:r>
              <a:rPr lang="en-US" dirty="0" err="1"/>
              <a:t>dòng</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bảng</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hơn</a:t>
            </a:r>
            <a:r>
              <a:rPr lang="en-US" dirty="0"/>
              <a:t>.</a:t>
            </a:r>
          </a:p>
          <a:p>
            <a:pPr algn="just">
              <a:buFont typeface="Wingdings" pitchFamily="2" charset="2"/>
              <a:buChar char="v"/>
            </a:pPr>
            <a:r>
              <a:rPr lang="en-US" b="1" dirty="0" err="1"/>
              <a:t>Cú</a:t>
            </a:r>
            <a:r>
              <a:rPr lang="en-US" b="1" dirty="0"/>
              <a:t> </a:t>
            </a:r>
            <a:r>
              <a:rPr lang="en-US" b="1" dirty="0" err="1"/>
              <a:t>pháp</a:t>
            </a:r>
            <a:r>
              <a:rPr lang="en-US" b="1" dirty="0"/>
              <a:t>:</a:t>
            </a:r>
            <a:endParaRPr lang="en-US" dirty="0"/>
          </a:p>
          <a:p>
            <a:pPr marL="342900" lvl="1" indent="0" algn="just">
              <a:buNone/>
            </a:pPr>
            <a:r>
              <a:rPr lang="vi-VN" dirty="0"/>
              <a:t>IF EXISTS (Câu lệnh SELECT)</a:t>
            </a:r>
            <a:endParaRPr lang="en-US" dirty="0"/>
          </a:p>
          <a:p>
            <a:pPr marL="342900" lvl="1" indent="0" algn="just">
              <a:buNone/>
            </a:pPr>
            <a:r>
              <a:rPr lang="vi-VN" dirty="0"/>
              <a:t>	&lt;Câu lệnh 1&gt;|&lt;Khối lệnh 1&gt;</a:t>
            </a:r>
            <a:endParaRPr lang="en-US" dirty="0"/>
          </a:p>
          <a:p>
            <a:pPr marL="342900" lvl="1" indent="0" algn="just">
              <a:buNone/>
            </a:pPr>
            <a:r>
              <a:rPr lang="vi-VN" dirty="0"/>
              <a:t>[ELSE</a:t>
            </a:r>
            <a:endParaRPr lang="en-US" dirty="0"/>
          </a:p>
          <a:p>
            <a:pPr marL="342900" lvl="1" indent="0" algn="just">
              <a:buNone/>
            </a:pPr>
            <a:r>
              <a:rPr lang="vi-VN" dirty="0"/>
              <a:t>	&lt;Câu lệnh 2&gt;|&lt;Khối lệnh 2&gt;]</a:t>
            </a:r>
            <a:endParaRPr lang="en-US" dirty="0"/>
          </a:p>
        </p:txBody>
      </p:sp>
    </p:spTree>
    <p:extLst>
      <p:ext uri="{BB962C8B-B14F-4D97-AF65-F5344CB8AC3E}">
        <p14:creationId xmlns:p14="http://schemas.microsoft.com/office/powerpoint/2010/main" val="31721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Ví dụ: Kiểm tra xem nhân viên nào có lương giờ lớn hơn 20, nếu có thì in ra thông tin nhân viên đó. Nếu không thì xuất ra câu thông báo ‘Không có nhân viên có lương giờ &gt; 20’.</a:t>
            </a:r>
          </a:p>
          <a:p>
            <a:pPr marL="342900" lvl="1" indent="0">
              <a:buNone/>
            </a:pPr>
            <a:endParaRPr lang="en-US"/>
          </a:p>
          <a:p>
            <a:pPr marL="342900" lvl="1" indent="0">
              <a:buNone/>
            </a:pPr>
            <a:r>
              <a:rPr lang="en-US"/>
              <a:t>IF(Exists(SELECT * FROM Nhanvien WHERE luonggio &gt; 20))</a:t>
            </a:r>
          </a:p>
          <a:p>
            <a:pPr marL="342900" lvl="1" indent="0">
              <a:buNone/>
            </a:pPr>
            <a:r>
              <a:rPr lang="en-US"/>
              <a:t>BEGIN</a:t>
            </a:r>
          </a:p>
          <a:p>
            <a:pPr marL="685800" lvl="2" indent="0">
              <a:buNone/>
            </a:pPr>
            <a:r>
              <a:rPr lang="en-US"/>
              <a:t>PRINT 'Danh sach cac nhan vien co luong gio &gt; 20 la:'</a:t>
            </a:r>
          </a:p>
          <a:p>
            <a:pPr marL="685800" lvl="2" indent="0">
              <a:buNone/>
            </a:pPr>
            <a:r>
              <a:rPr lang="en-US"/>
              <a:t>SELECT * FROM Nhanvien</a:t>
            </a:r>
          </a:p>
          <a:p>
            <a:pPr marL="685800" lvl="2" indent="0">
              <a:buNone/>
            </a:pPr>
            <a:r>
              <a:rPr lang="en-US"/>
              <a:t>WHERE luonggio &gt; 20</a:t>
            </a:r>
          </a:p>
          <a:p>
            <a:pPr marL="342900" lvl="1" indent="0">
              <a:buNone/>
            </a:pPr>
            <a:r>
              <a:rPr lang="en-US"/>
              <a:t>END</a:t>
            </a:r>
          </a:p>
          <a:p>
            <a:pPr marL="342900" lvl="1" indent="0">
              <a:buNone/>
            </a:pPr>
            <a:r>
              <a:rPr lang="en-US"/>
              <a:t>ELSE</a:t>
            </a:r>
          </a:p>
          <a:p>
            <a:pPr marL="342900" lvl="1" indent="0">
              <a:buNone/>
            </a:pPr>
            <a:r>
              <a:rPr lang="en-US"/>
              <a:t>	PRINT 'Khong co luong gio &gt; 20'</a:t>
            </a:r>
          </a:p>
          <a:p>
            <a:pPr marL="342900" lvl="1" indent="0">
              <a:buNone/>
            </a:pP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91" y="4235702"/>
            <a:ext cx="5486400" cy="43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178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Cú</a:t>
            </a:r>
            <a:r>
              <a:rPr lang="en-US" dirty="0"/>
              <a:t> </a:t>
            </a:r>
            <a:r>
              <a:rPr lang="en-US" dirty="0" err="1"/>
              <a:t>pháp</a:t>
            </a:r>
            <a:r>
              <a:rPr lang="en-US" dirty="0"/>
              <a:t>:</a:t>
            </a:r>
          </a:p>
          <a:p>
            <a:pPr marL="342900" lvl="1" indent="0">
              <a:buNone/>
            </a:pPr>
            <a:r>
              <a:rPr lang="vi-VN" dirty="0"/>
              <a:t>WHILE &lt;Biểu thức luận lý&gt;</a:t>
            </a:r>
            <a:endParaRPr lang="en-US" dirty="0"/>
          </a:p>
          <a:p>
            <a:pPr marL="342900" lvl="1" indent="0">
              <a:buNone/>
            </a:pPr>
            <a:r>
              <a:rPr lang="vi-VN" dirty="0"/>
              <a:t>BEGIN</a:t>
            </a:r>
            <a:endParaRPr lang="en-US" dirty="0"/>
          </a:p>
          <a:p>
            <a:pPr marL="342900" lvl="1" indent="0">
              <a:buNone/>
            </a:pPr>
            <a:r>
              <a:rPr lang="vi-VN" dirty="0"/>
              <a:t>	&lt;Các lệnh lặp&gt;</a:t>
            </a:r>
            <a:endParaRPr lang="en-US" dirty="0"/>
          </a:p>
          <a:p>
            <a:pPr marL="342900" lvl="1" indent="0">
              <a:buNone/>
            </a:pPr>
            <a:r>
              <a:rPr lang="vi-VN" dirty="0"/>
              <a:t>END</a:t>
            </a:r>
            <a:endParaRPr lang="en-US" dirty="0"/>
          </a:p>
          <a:p>
            <a:pPr lvl="0">
              <a:buFont typeface="Wingdings" pitchFamily="2" charset="2"/>
              <a:buChar char="v"/>
            </a:pPr>
            <a:r>
              <a:rPr lang="en-US" dirty="0" err="1"/>
              <a:t>Biểu</a:t>
            </a:r>
            <a:r>
              <a:rPr lang="en-US" dirty="0"/>
              <a:t> </a:t>
            </a:r>
            <a:r>
              <a:rPr lang="en-US" dirty="0" err="1"/>
              <a:t>thức</a:t>
            </a:r>
            <a:r>
              <a:rPr lang="en-US" dirty="0"/>
              <a:t> </a:t>
            </a:r>
            <a:r>
              <a:rPr lang="en-US" dirty="0" err="1"/>
              <a:t>luận</a:t>
            </a:r>
            <a:r>
              <a:rPr lang="en-US" dirty="0"/>
              <a:t> </a:t>
            </a:r>
            <a:r>
              <a:rPr lang="en-US" dirty="0" err="1"/>
              <a:t>lý</a:t>
            </a:r>
            <a:r>
              <a:rPr lang="en-US" dirty="0"/>
              <a:t>: </a:t>
            </a:r>
            <a:r>
              <a:rPr lang="en-US" dirty="0" err="1"/>
              <a:t>Thông</a:t>
            </a:r>
            <a:r>
              <a:rPr lang="en-US" dirty="0"/>
              <a:t> </a:t>
            </a:r>
            <a:r>
              <a:rPr lang="en-US" dirty="0" err="1"/>
              <a:t>thường</a:t>
            </a:r>
            <a:r>
              <a:rPr lang="en-US" dirty="0"/>
              <a:t> </a:t>
            </a:r>
            <a:r>
              <a:rPr lang="en-US" dirty="0" err="1"/>
              <a:t>là</a:t>
            </a:r>
            <a:r>
              <a:rPr lang="en-US" dirty="0"/>
              <a:t> </a:t>
            </a:r>
            <a:r>
              <a:rPr lang="en-US" dirty="0" err="1"/>
              <a:t>các</a:t>
            </a:r>
            <a:r>
              <a:rPr lang="en-US" dirty="0"/>
              <a:t> </a:t>
            </a:r>
            <a:r>
              <a:rPr lang="en-US" dirty="0" err="1"/>
              <a:t>biểu</a:t>
            </a:r>
            <a:r>
              <a:rPr lang="en-US" dirty="0"/>
              <a:t> </a:t>
            </a:r>
            <a:r>
              <a:rPr lang="en-US" dirty="0" err="1"/>
              <a:t>thức</a:t>
            </a:r>
            <a:r>
              <a:rPr lang="en-US" dirty="0"/>
              <a:t> so </a:t>
            </a:r>
            <a:r>
              <a:rPr lang="en-US" dirty="0" err="1"/>
              <a:t>sánh</a:t>
            </a:r>
            <a:r>
              <a:rPr lang="en-US" dirty="0"/>
              <a:t> </a:t>
            </a:r>
            <a:r>
              <a:rPr lang="en-US" dirty="0" err="1"/>
              <a:t>mà</a:t>
            </a:r>
            <a:r>
              <a:rPr lang="en-US" dirty="0"/>
              <a:t> </a:t>
            </a:r>
            <a:r>
              <a:rPr lang="en-US" dirty="0" err="1"/>
              <a:t>các</a:t>
            </a:r>
            <a:r>
              <a:rPr lang="en-US" dirty="0"/>
              <a:t> </a:t>
            </a:r>
            <a:r>
              <a:rPr lang="en-US" dirty="0" err="1"/>
              <a:t>lệnh</a:t>
            </a:r>
            <a:r>
              <a:rPr lang="en-US" dirty="0"/>
              <a:t> </a:t>
            </a:r>
            <a:r>
              <a:rPr lang="en-US" dirty="0" err="1"/>
              <a:t>sẽ</a:t>
            </a:r>
            <a:r>
              <a:rPr lang="en-US" dirty="0"/>
              <a:t> </a:t>
            </a:r>
            <a:r>
              <a:rPr lang="en-US" dirty="0" err="1"/>
              <a:t>được</a:t>
            </a:r>
            <a:r>
              <a:rPr lang="en-US" dirty="0"/>
              <a:t> </a:t>
            </a:r>
            <a:r>
              <a:rPr lang="en-US" dirty="0" err="1"/>
              <a:t>lặp</a:t>
            </a:r>
            <a:r>
              <a:rPr lang="en-US" dirty="0"/>
              <a:t> </a:t>
            </a:r>
            <a:r>
              <a:rPr lang="en-US" dirty="0" err="1"/>
              <a:t>lại</a:t>
            </a:r>
            <a:r>
              <a:rPr lang="en-US" dirty="0"/>
              <a:t> </a:t>
            </a:r>
            <a:r>
              <a:rPr lang="en-US" dirty="0" err="1"/>
              <a:t>trong</a:t>
            </a:r>
            <a:r>
              <a:rPr lang="en-US" dirty="0"/>
              <a:t> </a:t>
            </a:r>
            <a:r>
              <a:rPr lang="en-US" dirty="0" err="1"/>
              <a:t>khi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a:t>vẫn</a:t>
            </a:r>
            <a:r>
              <a:rPr lang="en-US" dirty="0"/>
              <a:t> </a:t>
            </a:r>
            <a:r>
              <a:rPr lang="en-US" dirty="0" err="1"/>
              <a:t>còn</a:t>
            </a:r>
            <a:r>
              <a:rPr lang="en-US" dirty="0"/>
              <a:t> </a:t>
            </a:r>
            <a:r>
              <a:rPr lang="en-US" dirty="0" err="1"/>
              <a:t>đúng</a:t>
            </a:r>
            <a:r>
              <a:rPr lang="en-US" dirty="0"/>
              <a:t>.</a:t>
            </a:r>
          </a:p>
          <a:p>
            <a:pPr lvl="0">
              <a:buFont typeface="Wingdings" pitchFamily="2" charset="2"/>
              <a:buChar char="v"/>
            </a:pPr>
            <a:r>
              <a:rPr lang="en-US" dirty="0" err="1"/>
              <a:t>Các</a:t>
            </a:r>
            <a:r>
              <a:rPr lang="en-US" dirty="0"/>
              <a:t> </a:t>
            </a:r>
            <a:r>
              <a:rPr lang="en-US" dirty="0" err="1"/>
              <a:t>lệnh</a:t>
            </a:r>
            <a:r>
              <a:rPr lang="en-US" dirty="0"/>
              <a:t> </a:t>
            </a:r>
            <a:r>
              <a:rPr lang="en-US" dirty="0" err="1"/>
              <a:t>lặp</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bên</a:t>
            </a:r>
            <a:r>
              <a:rPr lang="en-US" dirty="0"/>
              <a:t> </a:t>
            </a:r>
            <a:r>
              <a:rPr lang="en-US" dirty="0" err="1"/>
              <a:t>trong</a:t>
            </a:r>
            <a:r>
              <a:rPr lang="en-US" dirty="0"/>
              <a:t> </a:t>
            </a:r>
            <a:r>
              <a:rPr lang="en-US" dirty="0" err="1"/>
              <a:t>vòng</a:t>
            </a:r>
            <a:r>
              <a:rPr lang="en-US" dirty="0"/>
              <a:t> </a:t>
            </a:r>
            <a:r>
              <a:rPr lang="en-US" dirty="0" err="1"/>
              <a:t>lặp</a:t>
            </a:r>
            <a:r>
              <a:rPr lang="en-US" dirty="0"/>
              <a:t>.</a:t>
            </a:r>
          </a:p>
          <a:p>
            <a:pPr marL="342900" lvl="1" indent="0">
              <a:buNone/>
            </a:pPr>
            <a:endParaRPr lang="en-US" dirty="0"/>
          </a:p>
        </p:txBody>
      </p:sp>
    </p:spTree>
    <p:extLst>
      <p:ext uri="{BB962C8B-B14F-4D97-AF65-F5344CB8AC3E}">
        <p14:creationId xmlns:p14="http://schemas.microsoft.com/office/powerpoint/2010/main" val="3470654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WHILE</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Ví</a:t>
            </a:r>
            <a:r>
              <a:rPr lang="en-US" dirty="0"/>
              <a:t> </a:t>
            </a:r>
            <a:r>
              <a:rPr lang="en-US" dirty="0" err="1"/>
              <a:t>dụ</a:t>
            </a:r>
            <a:r>
              <a:rPr lang="en-US" dirty="0"/>
              <a:t>: In ra </a:t>
            </a:r>
            <a:r>
              <a:rPr lang="en-US" dirty="0" err="1"/>
              <a:t>màn</a:t>
            </a:r>
            <a:r>
              <a:rPr lang="en-US" dirty="0"/>
              <a:t> </a:t>
            </a:r>
            <a:r>
              <a:rPr lang="en-US" dirty="0" err="1"/>
              <a:t>hình</a:t>
            </a:r>
            <a:r>
              <a:rPr lang="en-US" dirty="0"/>
              <a:t> 3, 4, 5, 6:</a:t>
            </a:r>
          </a:p>
          <a:p>
            <a:pPr marL="342900" lvl="1" indent="0">
              <a:buNone/>
            </a:pPr>
            <a:r>
              <a:rPr lang="vi-VN" dirty="0"/>
              <a:t>DECLARE @a int, @b int</a:t>
            </a:r>
            <a:endParaRPr lang="en-US" dirty="0"/>
          </a:p>
          <a:p>
            <a:pPr marL="342900" lvl="1" indent="0">
              <a:buNone/>
            </a:pPr>
            <a:r>
              <a:rPr lang="vi-VN" dirty="0"/>
              <a:t>SET @a=1</a:t>
            </a:r>
            <a:endParaRPr lang="en-US" dirty="0"/>
          </a:p>
          <a:p>
            <a:pPr marL="342900" lvl="1" indent="0">
              <a:buNone/>
            </a:pPr>
            <a:r>
              <a:rPr lang="vi-VN" dirty="0"/>
              <a:t>SET @b=@a+1</a:t>
            </a:r>
            <a:endParaRPr lang="en-US" dirty="0"/>
          </a:p>
          <a:p>
            <a:pPr marL="342900" lvl="1" indent="0">
              <a:buNone/>
            </a:pPr>
            <a:r>
              <a:rPr lang="vi-VN" dirty="0"/>
              <a:t>WHILE(@a&lt;10)</a:t>
            </a:r>
            <a:endParaRPr lang="en-US" dirty="0"/>
          </a:p>
          <a:p>
            <a:pPr marL="342900" lvl="1" indent="0">
              <a:buNone/>
            </a:pPr>
            <a:r>
              <a:rPr lang="vi-VN" dirty="0"/>
              <a:t>BEGIN</a:t>
            </a:r>
            <a:endParaRPr lang="en-US" dirty="0"/>
          </a:p>
          <a:p>
            <a:pPr marL="342900" lvl="1" indent="0">
              <a:buNone/>
            </a:pPr>
            <a:r>
              <a:rPr lang="vi-VN" dirty="0"/>
              <a:t>	</a:t>
            </a:r>
            <a:r>
              <a:rPr lang="en-US" dirty="0"/>
              <a:t>	</a:t>
            </a:r>
            <a:r>
              <a:rPr lang="vi-VN" dirty="0"/>
              <a:t>PRINT @a+@b</a:t>
            </a:r>
            <a:endParaRPr lang="en-US" dirty="0"/>
          </a:p>
          <a:p>
            <a:pPr marL="342900" lvl="1" indent="0">
              <a:buNone/>
            </a:pPr>
            <a:r>
              <a:rPr lang="en-US" dirty="0"/>
              <a:t>            IF(@a+@b=6)</a:t>
            </a:r>
          </a:p>
          <a:p>
            <a:pPr marL="342900" lvl="1" indent="0">
              <a:buNone/>
            </a:pPr>
            <a:r>
              <a:rPr lang="en-US" dirty="0"/>
              <a:t>                   BREAK – </a:t>
            </a:r>
            <a:r>
              <a:rPr lang="en-US" dirty="0" err="1"/>
              <a:t>Thoát</a:t>
            </a:r>
            <a:r>
              <a:rPr lang="en-US" dirty="0"/>
              <a:t> </a:t>
            </a:r>
            <a:r>
              <a:rPr lang="en-US" dirty="0" err="1"/>
              <a:t>khỏi</a:t>
            </a:r>
            <a:r>
              <a:rPr lang="en-US" dirty="0"/>
              <a:t> </a:t>
            </a:r>
            <a:r>
              <a:rPr lang="en-US" dirty="0" err="1"/>
              <a:t>vòng</a:t>
            </a:r>
            <a:r>
              <a:rPr lang="en-US" dirty="0"/>
              <a:t> </a:t>
            </a:r>
            <a:r>
              <a:rPr lang="en-US" dirty="0" err="1"/>
              <a:t>lặp</a:t>
            </a:r>
            <a:endParaRPr lang="en-US" dirty="0"/>
          </a:p>
          <a:p>
            <a:pPr marL="342900" lvl="1" indent="0">
              <a:buNone/>
            </a:pPr>
            <a:r>
              <a:rPr lang="vi-VN" dirty="0"/>
              <a:t>	</a:t>
            </a:r>
            <a:r>
              <a:rPr lang="en-US" dirty="0"/>
              <a:t>	</a:t>
            </a:r>
            <a:r>
              <a:rPr lang="vi-VN" dirty="0"/>
              <a:t>SET @a=@a+1</a:t>
            </a:r>
            <a:endParaRPr lang="en-US" dirty="0"/>
          </a:p>
          <a:p>
            <a:pPr marL="342900" lvl="1" indent="0">
              <a:buNone/>
            </a:pPr>
            <a:r>
              <a:rPr lang="vi-VN" dirty="0"/>
              <a:t>END</a:t>
            </a:r>
            <a:endParaRPr lang="en-US" dirty="0"/>
          </a:p>
          <a:p>
            <a:pPr>
              <a:buFont typeface="Wingdings" pitchFamily="2" charset="2"/>
              <a:buChar char="v"/>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270" y="2178503"/>
            <a:ext cx="1371600" cy="14217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318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dirty="0"/>
              <a:t>User-Defined Functions</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Hàm</a:t>
            </a:r>
            <a:r>
              <a:rPr lang="en-US" dirty="0"/>
              <a:t> do </a:t>
            </a:r>
            <a:r>
              <a:rPr lang="en-US" dirty="0" err="1"/>
              <a:t>người</a:t>
            </a:r>
            <a:r>
              <a:rPr lang="en-US" dirty="0"/>
              <a:t> </a:t>
            </a:r>
            <a:r>
              <a:rPr lang="en-US" dirty="0" err="1"/>
              <a:t>dùng</a:t>
            </a:r>
            <a:r>
              <a:rPr lang="en-US" dirty="0"/>
              <a:t> </a:t>
            </a:r>
            <a:r>
              <a:rPr lang="en-US" dirty="0" err="1"/>
              <a:t>định</a:t>
            </a:r>
            <a:r>
              <a:rPr lang="en-US" dirty="0"/>
              <a:t> </a:t>
            </a:r>
            <a:r>
              <a:rPr lang="en-US" dirty="0" err="1"/>
              <a:t>nghĩa</a:t>
            </a:r>
            <a:r>
              <a:rPr lang="en-US" dirty="0"/>
              <a:t>, </a:t>
            </a:r>
            <a:r>
              <a:rPr lang="en-US" dirty="0" err="1"/>
              <a:t>không</a:t>
            </a:r>
            <a:r>
              <a:rPr lang="en-US" dirty="0"/>
              <a:t> </a:t>
            </a:r>
            <a:r>
              <a:rPr lang="en-US" dirty="0" err="1"/>
              <a:t>có</a:t>
            </a:r>
            <a:r>
              <a:rPr lang="en-US" dirty="0"/>
              <a:t> </a:t>
            </a:r>
            <a:r>
              <a:rPr lang="en-US" dirty="0" err="1"/>
              <a:t>sẵn</a:t>
            </a:r>
            <a:r>
              <a:rPr lang="en-US" dirty="0"/>
              <a:t> </a:t>
            </a:r>
            <a:r>
              <a:rPr lang="en-US" dirty="0" err="1"/>
              <a:t>trong</a:t>
            </a:r>
            <a:r>
              <a:rPr lang="en-US" dirty="0"/>
              <a:t> SQL Server</a:t>
            </a:r>
          </a:p>
          <a:p>
            <a:pPr>
              <a:buFont typeface="Wingdings" pitchFamily="2" charset="2"/>
              <a:buChar char="v"/>
            </a:pPr>
            <a:r>
              <a:rPr lang="en-US" dirty="0" err="1"/>
              <a:t>Cú</a:t>
            </a:r>
            <a:r>
              <a:rPr lang="en-US" dirty="0"/>
              <a:t> </a:t>
            </a:r>
            <a:r>
              <a:rPr lang="en-US" dirty="0" err="1"/>
              <a:t>pháp</a:t>
            </a:r>
            <a:r>
              <a:rPr lang="en-US" dirty="0"/>
              <a:t>:</a:t>
            </a:r>
          </a:p>
          <a:p>
            <a:pPr marL="0" indent="0">
              <a:buNone/>
            </a:pPr>
            <a:r>
              <a:rPr lang="en-US" dirty="0"/>
              <a:t>Create function [&lt;</a:t>
            </a:r>
            <a:r>
              <a:rPr lang="en-US" dirty="0" err="1"/>
              <a:t>shema</a:t>
            </a:r>
            <a:r>
              <a:rPr lang="en-US" dirty="0"/>
              <a:t> name&gt;.] </a:t>
            </a:r>
            <a:r>
              <a:rPr lang="en-US" dirty="0" err="1"/>
              <a:t>function_name</a:t>
            </a:r>
            <a:r>
              <a:rPr lang="en-US" dirty="0"/>
              <a:t> ( [@</a:t>
            </a:r>
            <a:r>
              <a:rPr lang="en-US" dirty="0" err="1"/>
              <a:t>parameter_name</a:t>
            </a:r>
            <a:r>
              <a:rPr lang="en-US" dirty="0"/>
              <a:t> </a:t>
            </a:r>
            <a:br>
              <a:rPr lang="en-US" dirty="0"/>
            </a:br>
            <a:r>
              <a:rPr lang="en-US" dirty="0" err="1"/>
              <a:t>parameter_data_type</a:t>
            </a:r>
            <a:r>
              <a:rPr lang="en-US" dirty="0"/>
              <a:t>] )</a:t>
            </a:r>
            <a:br>
              <a:rPr lang="en-US" dirty="0"/>
            </a:br>
            <a:r>
              <a:rPr lang="en-US" dirty="0"/>
              <a:t>returns [return data-type]</a:t>
            </a:r>
            <a:br>
              <a:rPr lang="en-US" dirty="0"/>
            </a:br>
            <a:r>
              <a:rPr lang="en-US" dirty="0"/>
              <a:t>As</a:t>
            </a:r>
            <a:br>
              <a:rPr lang="en-US" dirty="0"/>
            </a:br>
            <a:r>
              <a:rPr lang="en-US" dirty="0"/>
              <a:t>Begin</a:t>
            </a:r>
          </a:p>
          <a:p>
            <a:pPr marL="0" indent="0">
              <a:buNone/>
            </a:pPr>
            <a:r>
              <a:rPr lang="en-US" dirty="0"/>
              <a:t>	[</a:t>
            </a:r>
            <a:r>
              <a:rPr lang="en-US" dirty="0" err="1"/>
              <a:t>Các</a:t>
            </a:r>
            <a:r>
              <a:rPr lang="en-US" dirty="0"/>
              <a:t> </a:t>
            </a:r>
            <a:r>
              <a:rPr lang="en-US" dirty="0" err="1"/>
              <a:t>câu</a:t>
            </a:r>
            <a:r>
              <a:rPr lang="en-US" dirty="0"/>
              <a:t> </a:t>
            </a:r>
            <a:r>
              <a:rPr lang="en-US" dirty="0" err="1"/>
              <a:t>lệnh</a:t>
            </a:r>
            <a:r>
              <a:rPr lang="en-US" dirty="0"/>
              <a:t>]</a:t>
            </a:r>
            <a:br>
              <a:rPr lang="en-US" dirty="0"/>
            </a:br>
            <a:r>
              <a:rPr lang="en-US" dirty="0"/>
              <a:t>	Return [value]</a:t>
            </a:r>
            <a:br>
              <a:rPr lang="en-US" dirty="0"/>
            </a:br>
            <a:r>
              <a:rPr lang="en-US" dirty="0"/>
              <a:t>End</a:t>
            </a:r>
            <a:br>
              <a:rPr lang="en-US" dirty="0"/>
            </a:br>
            <a:r>
              <a:rPr lang="en-US" dirty="0"/>
              <a:t/>
            </a:r>
            <a:br>
              <a:rPr lang="en-US" dirty="0"/>
            </a:br>
            <a:endParaRPr lang="en-US" dirty="0"/>
          </a:p>
        </p:txBody>
      </p:sp>
    </p:spTree>
    <p:extLst>
      <p:ext uri="{BB962C8B-B14F-4D97-AF65-F5344CB8AC3E}">
        <p14:creationId xmlns:p14="http://schemas.microsoft.com/office/powerpoint/2010/main" val="283427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Ví</a:t>
            </a:r>
            <a:r>
              <a:rPr lang="en-US" b="1" dirty="0"/>
              <a:t> </a:t>
            </a:r>
            <a:r>
              <a:rPr lang="en-US" b="1" dirty="0" err="1"/>
              <a:t>dụ</a:t>
            </a:r>
            <a:r>
              <a:rPr lang="en-US" b="1" dirty="0"/>
              <a:t> 1: </a:t>
            </a:r>
            <a:r>
              <a:rPr lang="en-US" b="1" dirty="0" err="1"/>
              <a:t>hàm</a:t>
            </a:r>
            <a:r>
              <a:rPr lang="en-US" b="1" dirty="0"/>
              <a:t> </a:t>
            </a:r>
            <a:r>
              <a:rPr lang="en-US" b="1" dirty="0" err="1"/>
              <a:t>tính</a:t>
            </a:r>
            <a:r>
              <a:rPr lang="en-US" b="1" dirty="0"/>
              <a:t> </a:t>
            </a:r>
            <a:r>
              <a:rPr lang="en-US" b="1" dirty="0" err="1"/>
              <a:t>tuổi</a:t>
            </a:r>
            <a:r>
              <a:rPr lang="en-US" b="1" dirty="0"/>
              <a:t/>
            </a:r>
            <a:br>
              <a:rPr lang="en-US" b="1" dirty="0"/>
            </a:br>
            <a:r>
              <a:rPr lang="en-US" dirty="0"/>
              <a:t>Create function </a:t>
            </a:r>
            <a:r>
              <a:rPr lang="en-US" dirty="0" err="1"/>
              <a:t>ftuoi</a:t>
            </a:r>
            <a:r>
              <a:rPr lang="en-US" dirty="0"/>
              <a:t> (@ns int)</a:t>
            </a:r>
            <a:br>
              <a:rPr lang="en-US" dirty="0"/>
            </a:br>
            <a:r>
              <a:rPr lang="en-US" dirty="0"/>
              <a:t>Returns int</a:t>
            </a:r>
            <a:br>
              <a:rPr lang="en-US" dirty="0"/>
            </a:br>
            <a:r>
              <a:rPr lang="en-US" dirty="0"/>
              <a:t>As</a:t>
            </a:r>
            <a:br>
              <a:rPr lang="en-US" dirty="0"/>
            </a:br>
            <a:r>
              <a:rPr lang="en-US" dirty="0"/>
              <a:t>Begin</a:t>
            </a:r>
            <a:br>
              <a:rPr lang="en-US" dirty="0"/>
            </a:br>
            <a:r>
              <a:rPr lang="en-US" dirty="0"/>
              <a:t>  Return year(</a:t>
            </a:r>
            <a:r>
              <a:rPr lang="en-US" dirty="0" err="1"/>
              <a:t>getdate</a:t>
            </a:r>
            <a:r>
              <a:rPr lang="en-US" dirty="0"/>
              <a:t>()) - @ns</a:t>
            </a:r>
            <a:br>
              <a:rPr lang="en-US" dirty="0"/>
            </a:br>
            <a:r>
              <a:rPr lang="en-US" dirty="0"/>
              <a:t>End</a:t>
            </a:r>
            <a:br>
              <a:rPr lang="en-US" dirty="0"/>
            </a:br>
            <a:r>
              <a:rPr lang="en-US" dirty="0"/>
              <a:t/>
            </a:r>
            <a:br>
              <a:rPr lang="en-US" dirty="0"/>
            </a:br>
            <a:r>
              <a:rPr lang="en-US" dirty="0"/>
              <a:t>Print </a:t>
            </a:r>
            <a:r>
              <a:rPr lang="en-US" dirty="0" err="1"/>
              <a:t>dbo.ftuoi</a:t>
            </a:r>
            <a:r>
              <a:rPr lang="en-US" dirty="0"/>
              <a:t>(1982) </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43" y="1143000"/>
            <a:ext cx="569595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06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4070103" cy="359817"/>
          </a:xfrm>
        </p:spPr>
        <p:txBody>
          <a:bodyPr/>
          <a:lstStyle/>
          <a:p>
            <a:r>
              <a:rPr lang="en-US"/>
              <a:t>User-Defined Functions</a:t>
            </a:r>
          </a:p>
        </p:txBody>
      </p:sp>
      <p:sp>
        <p:nvSpPr>
          <p:cNvPr id="3" name="Text Placeholder 2"/>
          <p:cNvSpPr>
            <a:spLocks noGrp="1"/>
          </p:cNvSpPr>
          <p:nvPr>
            <p:ph type="body" sz="quarter" idx="11"/>
          </p:nvPr>
        </p:nvSpPr>
        <p:spPr/>
        <p:txBody>
          <a:bodyPr/>
          <a:lstStyle/>
          <a:p>
            <a:r>
              <a:rPr lang="en-US"/>
              <a:t>Ví dụ</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err="1"/>
              <a:t>Ví</a:t>
            </a:r>
            <a:r>
              <a:rPr lang="en-US" dirty="0"/>
              <a:t> </a:t>
            </a:r>
            <a:r>
              <a:rPr lang="en-US" dirty="0" err="1"/>
              <a:t>dụ</a:t>
            </a:r>
            <a:r>
              <a:rPr lang="en-US" dirty="0"/>
              <a:t> 2: T</a:t>
            </a:r>
            <a:r>
              <a:rPr lang="vi-VN" dirty="0"/>
              <a:t>ạo bảng tạm từ câu truy vấn</a:t>
            </a:r>
            <a:r>
              <a:rPr lang="en-US" dirty="0"/>
              <a:t> (</a:t>
            </a:r>
            <a:r>
              <a:rPr lang="en-US" dirty="0" err="1"/>
              <a:t>trả</a:t>
            </a:r>
            <a:r>
              <a:rPr lang="en-US" dirty="0"/>
              <a:t> </a:t>
            </a:r>
            <a:r>
              <a:rPr lang="en-US" dirty="0" err="1"/>
              <a:t>về</a:t>
            </a:r>
            <a:r>
              <a:rPr lang="en-US" dirty="0"/>
              <a:t> Table)</a:t>
            </a:r>
            <a:r>
              <a:rPr lang="vi-VN" b="1" dirty="0"/>
              <a:t/>
            </a:r>
            <a:br>
              <a:rPr lang="vi-VN" b="1" dirty="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3" y="2228120"/>
            <a:ext cx="7848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7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Cast:</a:t>
            </a:r>
          </a:p>
          <a:p>
            <a:pPr lvl="1">
              <a:buFont typeface="Wingdings" pitchFamily="2" charset="2"/>
              <a:buChar char="v"/>
            </a:pP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theo</a:t>
            </a:r>
            <a:r>
              <a:rPr lang="en-US" dirty="0"/>
              <a:t> </a:t>
            </a:r>
            <a:r>
              <a:rPr lang="en-US" dirty="0" err="1"/>
              <a:t>yêu</a:t>
            </a:r>
            <a:r>
              <a:rPr lang="en-US" dirty="0"/>
              <a:t> </a:t>
            </a:r>
            <a:r>
              <a:rPr lang="en-US" dirty="0" err="1"/>
              <a:t>cầu</a:t>
            </a:r>
            <a:endParaRPr lang="en-US" dirty="0"/>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CAST (&lt;</a:t>
            </a:r>
            <a:r>
              <a:rPr lang="en-US" dirty="0" err="1"/>
              <a:t>biểu</a:t>
            </a:r>
            <a:r>
              <a:rPr lang="en-US" dirty="0"/>
              <a:t> </a:t>
            </a:r>
            <a:r>
              <a:rPr lang="en-US" dirty="0" err="1"/>
              <a:t>thức</a:t>
            </a:r>
            <a:r>
              <a:rPr lang="en-US" dirty="0"/>
              <a:t>&gt; AS &lt;</a:t>
            </a:r>
            <a:r>
              <a:rPr lang="en-US" dirty="0" err="1"/>
              <a:t>kiểu</a:t>
            </a:r>
            <a:r>
              <a:rPr lang="en-US" dirty="0"/>
              <a:t> </a:t>
            </a:r>
            <a:r>
              <a:rPr lang="en-US" dirty="0" err="1"/>
              <a:t>dữ</a:t>
            </a:r>
            <a:r>
              <a:rPr lang="en-US" dirty="0"/>
              <a:t> </a:t>
            </a:r>
            <a:r>
              <a:rPr lang="en-US" dirty="0" err="1"/>
              <a:t>liệu</a:t>
            </a:r>
            <a:r>
              <a:rPr lang="en-US" dirty="0"/>
              <a:t>&gt;)</a:t>
            </a:r>
          </a:p>
          <a:p>
            <a:pPr lvl="1">
              <a:buFont typeface="Wingdings" pitchFamily="2" charset="2"/>
              <a:buChar char="v"/>
            </a:pPr>
            <a:r>
              <a:rPr lang="en-US" dirty="0" err="1"/>
              <a:t>Ví</a:t>
            </a:r>
            <a:r>
              <a:rPr lang="en-US" dirty="0"/>
              <a:t> </a:t>
            </a:r>
            <a:r>
              <a:rPr lang="en-US" dirty="0" err="1"/>
              <a:t>dụ</a:t>
            </a:r>
            <a:r>
              <a:rPr lang="en-US" dirty="0"/>
              <a:t>:</a:t>
            </a:r>
          </a:p>
          <a:p>
            <a:pPr marL="685800" lvl="2" indent="0">
              <a:buNone/>
            </a:pPr>
            <a:r>
              <a:rPr lang="en-US" dirty="0"/>
              <a:t>SELECT </a:t>
            </a:r>
            <a:r>
              <a:rPr lang="en-US" dirty="0" err="1"/>
              <a:t>Manv</a:t>
            </a:r>
            <a:r>
              <a:rPr lang="en-US" dirty="0"/>
              <a:t>, </a:t>
            </a:r>
            <a:r>
              <a:rPr lang="en-US" dirty="0" err="1"/>
              <a:t>hoten</a:t>
            </a:r>
            <a:r>
              <a:rPr lang="en-US" dirty="0"/>
              <a:t>, </a:t>
            </a:r>
          </a:p>
          <a:p>
            <a:pPr marL="685800" lvl="2" indent="0">
              <a:buNone/>
            </a:pPr>
            <a:r>
              <a:rPr lang="en-US" dirty="0" err="1"/>
              <a:t>LuongGio</a:t>
            </a:r>
            <a:r>
              <a:rPr lang="en-US" dirty="0"/>
              <a:t>= CAST(</a:t>
            </a:r>
            <a:r>
              <a:rPr lang="en-US" dirty="0" err="1"/>
              <a:t>luonggio</a:t>
            </a:r>
            <a:r>
              <a:rPr lang="en-US" dirty="0"/>
              <a:t> AS VARCHAR(10)) + ' USD'</a:t>
            </a:r>
          </a:p>
          <a:p>
            <a:pPr marL="685800" lvl="2" indent="0">
              <a:buNone/>
            </a:pPr>
            <a:r>
              <a:rPr lang="en-US" dirty="0"/>
              <a:t>FROM </a:t>
            </a:r>
            <a:r>
              <a:rPr lang="en-US" dirty="0" err="1"/>
              <a:t>Nhanvien</a:t>
            </a:r>
            <a:endParaRPr lang="en-US" dirty="0"/>
          </a:p>
          <a:p>
            <a:pPr marL="342900" lvl="1" indent="0">
              <a:buNone/>
            </a:pPr>
            <a:endParaRPr lang="en-US" dirty="0"/>
          </a:p>
          <a:p>
            <a:pPr>
              <a:buFont typeface="Wingdings" pitchFamily="2" charset="2"/>
              <a:buChar char="v"/>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129" y="3891150"/>
            <a:ext cx="2743200" cy="1744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168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Convert:</a:t>
            </a:r>
          </a:p>
          <a:p>
            <a:pPr lvl="1">
              <a:buFont typeface="Wingdings" pitchFamily="2" charset="2"/>
              <a:buChar char="v"/>
            </a:pPr>
            <a:r>
              <a:rPr lang="en-US" dirty="0"/>
              <a:t>Cho </a:t>
            </a:r>
            <a:r>
              <a:rPr lang="en-US" dirty="0" err="1"/>
              <a:t>phép</a:t>
            </a:r>
            <a:r>
              <a:rPr lang="en-US" dirty="0"/>
              <a:t> </a:t>
            </a:r>
            <a:r>
              <a:rPr lang="en-US" dirty="0" err="1"/>
              <a:t>chuyển</a:t>
            </a:r>
            <a:r>
              <a:rPr lang="en-US" dirty="0"/>
              <a:t> </a:t>
            </a:r>
            <a:r>
              <a:rPr lang="en-US" dirty="0" err="1"/>
              <a:t>đổi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nào</a:t>
            </a:r>
            <a:r>
              <a:rPr lang="en-US" dirty="0"/>
              <a:t> </a:t>
            </a:r>
            <a:r>
              <a:rPr lang="en-US" dirty="0" err="1"/>
              <a:t>đó</a:t>
            </a:r>
            <a:r>
              <a:rPr lang="en-US" dirty="0"/>
              <a:t> sang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kỳ</a:t>
            </a:r>
            <a:r>
              <a:rPr lang="en-US" dirty="0"/>
              <a:t> </a:t>
            </a:r>
            <a:r>
              <a:rPr lang="en-US" dirty="0" err="1"/>
              <a:t>như</a:t>
            </a:r>
            <a:r>
              <a:rPr lang="en-US" dirty="0"/>
              <a:t> </a:t>
            </a:r>
            <a:r>
              <a:rPr lang="en-US" dirty="0" err="1"/>
              <a:t>mong</a:t>
            </a:r>
            <a:r>
              <a:rPr lang="en-US" dirty="0"/>
              <a:t> </a:t>
            </a:r>
            <a:r>
              <a:rPr lang="en-US" dirty="0" err="1"/>
              <a:t>muốn</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theo</a:t>
            </a:r>
            <a:r>
              <a:rPr lang="en-US" dirty="0"/>
              <a:t> </a:t>
            </a:r>
            <a:r>
              <a:rPr lang="en-US" dirty="0" err="1"/>
              <a:t>một</a:t>
            </a:r>
            <a:r>
              <a:rPr lang="en-US" dirty="0"/>
              <a:t> </a:t>
            </a:r>
            <a:r>
              <a:rPr lang="en-US" dirty="0" err="1"/>
              <a:t>định</a:t>
            </a:r>
            <a:r>
              <a:rPr lang="en-US" dirty="0"/>
              <a:t> </a:t>
            </a:r>
            <a:r>
              <a:rPr lang="en-US" dirty="0" err="1"/>
              <a:t>dạng</a:t>
            </a:r>
            <a:r>
              <a:rPr lang="en-US" dirty="0"/>
              <a:t> </a:t>
            </a:r>
            <a:r>
              <a:rPr lang="en-US" dirty="0" err="1"/>
              <a:t>nào</a:t>
            </a:r>
            <a:r>
              <a:rPr lang="en-US" dirty="0"/>
              <a:t> </a:t>
            </a:r>
            <a:r>
              <a:rPr lang="en-US" dirty="0" err="1"/>
              <a:t>đó</a:t>
            </a:r>
            <a:r>
              <a:rPr lang="en-US" dirty="0"/>
              <a:t>.</a:t>
            </a:r>
          </a:p>
          <a:p>
            <a:pPr lvl="1">
              <a:buFont typeface="Wingdings" pitchFamily="2" charset="2"/>
              <a:buChar char="v"/>
            </a:pPr>
            <a:r>
              <a:rPr lang="en-US" dirty="0" err="1"/>
              <a:t>Cú</a:t>
            </a:r>
            <a:r>
              <a:rPr lang="en-US" dirty="0"/>
              <a:t> </a:t>
            </a:r>
            <a:r>
              <a:rPr lang="en-US" dirty="0" err="1"/>
              <a:t>pháp</a:t>
            </a:r>
            <a:r>
              <a:rPr lang="en-US" dirty="0"/>
              <a:t>:</a:t>
            </a:r>
          </a:p>
          <a:p>
            <a:pPr marL="0" indent="0">
              <a:buNone/>
            </a:pPr>
            <a:r>
              <a:rPr lang="en-US" dirty="0"/>
              <a:t>	CONVERT(&lt;</a:t>
            </a:r>
            <a:r>
              <a:rPr lang="en-US" dirty="0" err="1"/>
              <a:t>kiểu</a:t>
            </a:r>
            <a:r>
              <a:rPr lang="en-US" dirty="0"/>
              <a:t> </a:t>
            </a:r>
            <a:r>
              <a:rPr lang="en-US" dirty="0" err="1"/>
              <a:t>dữ</a:t>
            </a:r>
            <a:r>
              <a:rPr lang="en-US" dirty="0"/>
              <a:t> </a:t>
            </a:r>
            <a:r>
              <a:rPr lang="en-US" dirty="0" err="1"/>
              <a:t>liệu</a:t>
            </a:r>
            <a:r>
              <a:rPr lang="en-US" dirty="0"/>
              <a:t>&gt;,&lt;</a:t>
            </a:r>
            <a:r>
              <a:rPr lang="en-US" dirty="0" err="1"/>
              <a:t>biểu</a:t>
            </a:r>
            <a:r>
              <a:rPr lang="en-US" dirty="0"/>
              <a:t> </a:t>
            </a:r>
            <a:r>
              <a:rPr lang="en-US" dirty="0" err="1"/>
              <a:t>thức</a:t>
            </a:r>
            <a:r>
              <a:rPr lang="en-US" dirty="0"/>
              <a:t>&gt;[,</a:t>
            </a:r>
            <a:r>
              <a:rPr lang="en-US" dirty="0" err="1"/>
              <a:t>định</a:t>
            </a:r>
            <a:r>
              <a:rPr lang="en-US" dirty="0"/>
              <a:t> </a:t>
            </a:r>
            <a:r>
              <a:rPr lang="en-US" dirty="0" err="1"/>
              <a:t>dạng</a:t>
            </a:r>
            <a:r>
              <a:rPr lang="en-US" dirty="0"/>
              <a:t>])</a:t>
            </a:r>
          </a:p>
          <a:p>
            <a:pPr lvl="1">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SELECT </a:t>
            </a:r>
            <a:r>
              <a:rPr lang="en-US" dirty="0" err="1"/>
              <a:t>hoten</a:t>
            </a:r>
            <a:r>
              <a:rPr lang="en-US" dirty="0"/>
              <a:t>, CONVERT(VARCHAR(20), NGaySINH,103) as </a:t>
            </a:r>
            <a:r>
              <a:rPr lang="en-US" dirty="0" err="1"/>
              <a:t>NgaySinh</a:t>
            </a:r>
            <a:endParaRPr lang="en-US" dirty="0"/>
          </a:p>
          <a:p>
            <a:pPr marL="342900" lvl="1" indent="0">
              <a:buNone/>
            </a:pPr>
            <a:r>
              <a:rPr lang="en-US" dirty="0"/>
              <a:t>FROM </a:t>
            </a:r>
            <a:r>
              <a:rPr lang="en-US" dirty="0" err="1"/>
              <a:t>Nhanvien</a:t>
            </a:r>
            <a:endParaRPr lang="en-US" dirty="0"/>
          </a:p>
          <a:p>
            <a:pPr lvl="2">
              <a:buFont typeface="Wingdings" pitchFamily="2" charset="2"/>
              <a:buChar char="v"/>
            </a:pPr>
            <a:endParaRPr lang="en-US" dirty="0"/>
          </a:p>
          <a:p>
            <a:pPr marL="342900" lvl="1" indent="0">
              <a:buNone/>
            </a:pPr>
            <a:endParaRPr lang="en-US" dirty="0"/>
          </a:p>
          <a:p>
            <a:pPr>
              <a:buFont typeface="Wingdings" pitchFamily="2" charset="2"/>
              <a:buChar char="v"/>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691" y="3713202"/>
            <a:ext cx="2286000" cy="182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599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Convert:</a:t>
            </a:r>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30790348"/>
              </p:ext>
            </p:extLst>
          </p:nvPr>
        </p:nvGraphicFramePr>
        <p:xfrm>
          <a:off x="2121957" y="1611672"/>
          <a:ext cx="5232593" cy="3730752"/>
        </p:xfrm>
        <a:graphic>
          <a:graphicData uri="http://schemas.openxmlformats.org/drawingml/2006/table">
            <a:tbl>
              <a:tblPr firstRow="1" firstCol="1" lastRow="1" lastCol="1" bandRow="1" bandCol="1">
                <a:tableStyleId>{5C22544A-7EE6-4342-B048-85BDC9FD1C3A}</a:tableStyleId>
              </a:tblPr>
              <a:tblGrid>
                <a:gridCol w="1548477">
                  <a:extLst>
                    <a:ext uri="{9D8B030D-6E8A-4147-A177-3AD203B41FA5}">
                      <a16:colId xmlns:a16="http://schemas.microsoft.com/office/drawing/2014/main" val="20000"/>
                    </a:ext>
                  </a:extLst>
                </a:gridCol>
                <a:gridCol w="1657142">
                  <a:extLst>
                    <a:ext uri="{9D8B030D-6E8A-4147-A177-3AD203B41FA5}">
                      <a16:colId xmlns:a16="http://schemas.microsoft.com/office/drawing/2014/main" val="20001"/>
                    </a:ext>
                  </a:extLst>
                </a:gridCol>
                <a:gridCol w="2026974">
                  <a:extLst>
                    <a:ext uri="{9D8B030D-6E8A-4147-A177-3AD203B41FA5}">
                      <a16:colId xmlns:a16="http://schemas.microsoft.com/office/drawing/2014/main" val="20002"/>
                    </a:ext>
                  </a:extLst>
                </a:gridCol>
              </a:tblGrid>
              <a:tr h="213379">
                <a:tc>
                  <a:txBody>
                    <a:bodyPr/>
                    <a:lstStyle/>
                    <a:p>
                      <a:pPr marL="0" marR="0" algn="just">
                        <a:lnSpc>
                          <a:spcPct val="120000"/>
                        </a:lnSpc>
                        <a:spcBef>
                          <a:spcPts val="0"/>
                        </a:spcBef>
                        <a:spcAft>
                          <a:spcPts val="0"/>
                        </a:spcAft>
                      </a:pPr>
                      <a:r>
                        <a:rPr lang="en-US" sz="1200">
                          <a:effectLst/>
                        </a:rPr>
                        <a:t>Định dạng năm (yy)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en-US" sz="1200">
                          <a:effectLst/>
                        </a:rPr>
                        <a:t>Định dạng năm (yyyy)</a:t>
                      </a:r>
                      <a:endParaRPr lang="en-US" sz="1200">
                        <a:effectLst/>
                        <a:latin typeface="Arial Unicode MS"/>
                      </a:endParaRPr>
                    </a:p>
                  </a:txBody>
                  <a:tcPr marL="66681" marR="66681" marT="0" marB="0"/>
                </a:tc>
                <a:tc>
                  <a:txBody>
                    <a:bodyPr/>
                    <a:lstStyle/>
                    <a:p>
                      <a:pPr marL="0" marR="0" algn="just">
                        <a:lnSpc>
                          <a:spcPct val="120000"/>
                        </a:lnSpc>
                        <a:spcBef>
                          <a:spcPts val="0"/>
                        </a:spcBef>
                        <a:spcAft>
                          <a:spcPts val="0"/>
                        </a:spcAft>
                      </a:pPr>
                      <a:r>
                        <a:rPr lang="vi-VN" sz="1200">
                          <a:effectLst/>
                        </a:rPr>
                        <a:t>Dạng hiển thị dữ liệu</a:t>
                      </a:r>
                      <a:endParaRPr lang="en-US" sz="1200">
                        <a:effectLst/>
                        <a:latin typeface="Arial Unicode MS"/>
                      </a:endParaRPr>
                    </a:p>
                  </a:txBody>
                  <a:tcPr marL="66681" marR="66681" marT="0" marB="0"/>
                </a:tc>
                <a:extLst>
                  <a:ext uri="{0D108BD9-81ED-4DB2-BD59-A6C34878D82A}">
                    <a16:rowId xmlns:a16="http://schemas.microsoft.com/office/drawing/2014/main" val="10000"/>
                  </a:ext>
                </a:extLst>
              </a:tr>
              <a:tr h="213379">
                <a:tc>
                  <a:txBody>
                    <a:bodyPr/>
                    <a:lstStyle/>
                    <a:p>
                      <a:pPr marL="0" marR="0" algn="ctr">
                        <a:lnSpc>
                          <a:spcPct val="120000"/>
                        </a:lnSpc>
                        <a:spcBef>
                          <a:spcPts val="0"/>
                        </a:spcBef>
                        <a:spcAft>
                          <a:spcPts val="0"/>
                        </a:spcAft>
                      </a:pPr>
                      <a:r>
                        <a:rPr lang="en-US" sz="1200">
                          <a:effectLst/>
                        </a:rPr>
                        <a:t>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dirty="0">
                          <a:effectLst/>
                        </a:rPr>
                        <a:t>mm/dd/</a:t>
                      </a:r>
                      <a:r>
                        <a:rPr lang="en-US" sz="1200" dirty="0" err="1">
                          <a:effectLst/>
                        </a:rPr>
                        <a:t>yy</a:t>
                      </a:r>
                      <a:endParaRPr lang="en-US" sz="1200" dirty="0">
                        <a:effectLst/>
                        <a:latin typeface="Arial Unicode MS"/>
                      </a:endParaRPr>
                    </a:p>
                  </a:txBody>
                  <a:tcPr marL="66681" marR="66681" marT="0" marB="0"/>
                </a:tc>
                <a:extLst>
                  <a:ext uri="{0D108BD9-81ED-4DB2-BD59-A6C34878D82A}">
                    <a16:rowId xmlns:a16="http://schemas.microsoft.com/office/drawing/2014/main" val="10001"/>
                  </a:ext>
                </a:extLst>
              </a:tr>
              <a:tr h="213379">
                <a:tc>
                  <a:txBody>
                    <a:bodyPr/>
                    <a:lstStyle/>
                    <a:p>
                      <a:pPr marL="0" marR="0" algn="ctr">
                        <a:lnSpc>
                          <a:spcPct val="120000"/>
                        </a:lnSpc>
                        <a:spcBef>
                          <a:spcPts val="0"/>
                        </a:spcBef>
                        <a:spcAft>
                          <a:spcPts val="0"/>
                        </a:spcAft>
                      </a:pPr>
                      <a:r>
                        <a:rPr lang="en-US" sz="1200">
                          <a:effectLst/>
                        </a:rPr>
                        <a:t>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02"/>
                  </a:ext>
                </a:extLst>
              </a:tr>
              <a:tr h="213379">
                <a:tc>
                  <a:txBody>
                    <a:bodyPr/>
                    <a:lstStyle/>
                    <a:p>
                      <a:pPr marL="0" marR="0" algn="ctr">
                        <a:lnSpc>
                          <a:spcPct val="120000"/>
                        </a:lnSpc>
                        <a:spcBef>
                          <a:spcPts val="0"/>
                        </a:spcBef>
                        <a:spcAft>
                          <a:spcPts val="0"/>
                        </a:spcAft>
                      </a:pPr>
                      <a:r>
                        <a:rPr lang="en-US" sz="1200">
                          <a:effectLst/>
                        </a:rPr>
                        <a:t>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dirty="0">
                          <a:effectLst/>
                        </a:rPr>
                        <a:t>103</a:t>
                      </a:r>
                      <a:endParaRPr lang="en-US" sz="1200" dirty="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dirty="0">
                          <a:effectLst/>
                        </a:rPr>
                        <a:t>dd/mm/</a:t>
                      </a:r>
                      <a:r>
                        <a:rPr lang="en-US" sz="1200" dirty="0" err="1">
                          <a:effectLst/>
                        </a:rPr>
                        <a:t>yy</a:t>
                      </a:r>
                      <a:endParaRPr lang="en-US" sz="1200" dirty="0">
                        <a:effectLst/>
                        <a:latin typeface="Arial Unicode MS"/>
                      </a:endParaRPr>
                    </a:p>
                  </a:txBody>
                  <a:tcPr marL="66681" marR="66681" marT="0" marB="0"/>
                </a:tc>
                <a:extLst>
                  <a:ext uri="{0D108BD9-81ED-4DB2-BD59-A6C34878D82A}">
                    <a16:rowId xmlns:a16="http://schemas.microsoft.com/office/drawing/2014/main" val="10003"/>
                  </a:ext>
                </a:extLst>
              </a:tr>
              <a:tr h="213379">
                <a:tc>
                  <a:txBody>
                    <a:bodyPr/>
                    <a:lstStyle/>
                    <a:p>
                      <a:pPr marL="0" marR="0" algn="ctr">
                        <a:lnSpc>
                          <a:spcPct val="120000"/>
                        </a:lnSpc>
                        <a:spcBef>
                          <a:spcPts val="0"/>
                        </a:spcBef>
                        <a:spcAft>
                          <a:spcPts val="0"/>
                        </a:spcAft>
                      </a:pPr>
                      <a:r>
                        <a:rPr lang="en-US" sz="1200">
                          <a:effectLst/>
                        </a:rPr>
                        <a:t>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val="10004"/>
                  </a:ext>
                </a:extLst>
              </a:tr>
              <a:tr h="213379">
                <a:tc>
                  <a:txBody>
                    <a:bodyPr/>
                    <a:lstStyle/>
                    <a:p>
                      <a:pPr marL="0" marR="0" algn="ctr">
                        <a:lnSpc>
                          <a:spcPct val="120000"/>
                        </a:lnSpc>
                        <a:spcBef>
                          <a:spcPts val="0"/>
                        </a:spcBef>
                        <a:spcAft>
                          <a:spcPts val="0"/>
                        </a:spcAft>
                      </a:pPr>
                      <a:r>
                        <a:rPr lang="en-US" sz="1200">
                          <a:effectLst/>
                        </a:rPr>
                        <a:t>5</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105</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dd-mm-yy</a:t>
                      </a:r>
                      <a:endParaRPr lang="en-US" sz="1200">
                        <a:effectLst/>
                        <a:latin typeface="Arial Unicode MS"/>
                      </a:endParaRPr>
                    </a:p>
                  </a:txBody>
                  <a:tcPr marL="66681" marR="66681" marT="0" marB="0"/>
                </a:tc>
                <a:extLst>
                  <a:ext uri="{0D108BD9-81ED-4DB2-BD59-A6C34878D82A}">
                    <a16:rowId xmlns:a16="http://schemas.microsoft.com/office/drawing/2014/main" val="10005"/>
                  </a:ext>
                </a:extLst>
              </a:tr>
              <a:tr h="213379">
                <a:tc>
                  <a:txBody>
                    <a:bodyPr/>
                    <a:lstStyle/>
                    <a:p>
                      <a:pPr marL="0" marR="0" algn="ctr">
                        <a:lnSpc>
                          <a:spcPct val="120000"/>
                        </a:lnSpc>
                        <a:spcBef>
                          <a:spcPts val="0"/>
                        </a:spcBef>
                        <a:spcAft>
                          <a:spcPts val="0"/>
                        </a:spcAft>
                      </a:pPr>
                      <a:r>
                        <a:rPr lang="en-US" sz="1200">
                          <a:effectLst/>
                        </a:rPr>
                        <a:t>6</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106</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a:t>
                      </a:r>
                      <a:endParaRPr lang="en-US" sz="1200">
                        <a:effectLst/>
                        <a:latin typeface="Arial Unicode MS"/>
                      </a:endParaRPr>
                    </a:p>
                  </a:txBody>
                  <a:tcPr marL="66681" marR="66681" marT="0" marB="0"/>
                </a:tc>
                <a:extLst>
                  <a:ext uri="{0D108BD9-81ED-4DB2-BD59-A6C34878D82A}">
                    <a16:rowId xmlns:a16="http://schemas.microsoft.com/office/drawing/2014/main" val="10006"/>
                  </a:ext>
                </a:extLst>
              </a:tr>
              <a:tr h="213379">
                <a:tc>
                  <a:txBody>
                    <a:bodyPr/>
                    <a:lstStyle/>
                    <a:p>
                      <a:pPr marL="0" marR="0" algn="ctr">
                        <a:lnSpc>
                          <a:spcPct val="120000"/>
                        </a:lnSpc>
                        <a:spcBef>
                          <a:spcPts val="0"/>
                        </a:spcBef>
                        <a:spcAft>
                          <a:spcPts val="0"/>
                        </a:spcAft>
                      </a:pPr>
                      <a:r>
                        <a:rPr lang="en-US" sz="1200">
                          <a:effectLst/>
                        </a:rPr>
                        <a:t>7</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107</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a:t>
                      </a:r>
                      <a:endParaRPr lang="en-US" sz="1200">
                        <a:effectLst/>
                        <a:latin typeface="Arial Unicode MS"/>
                      </a:endParaRPr>
                    </a:p>
                  </a:txBody>
                  <a:tcPr marL="66681" marR="66681" marT="0" marB="0"/>
                </a:tc>
                <a:extLst>
                  <a:ext uri="{0D108BD9-81ED-4DB2-BD59-A6C34878D82A}">
                    <a16:rowId xmlns:a16="http://schemas.microsoft.com/office/drawing/2014/main" val="10007"/>
                  </a:ext>
                </a:extLst>
              </a:tr>
              <a:tr h="213379">
                <a:tc>
                  <a:txBody>
                    <a:bodyPr/>
                    <a:lstStyle/>
                    <a:p>
                      <a:pPr marL="0" marR="0" algn="ctr">
                        <a:lnSpc>
                          <a:spcPct val="120000"/>
                        </a:lnSpc>
                        <a:spcBef>
                          <a:spcPts val="0"/>
                        </a:spcBef>
                        <a:spcAft>
                          <a:spcPts val="0"/>
                        </a:spcAft>
                      </a:pPr>
                      <a:r>
                        <a:rPr lang="en-US" sz="1200">
                          <a:effectLst/>
                        </a:rPr>
                        <a:t>8</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108</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a:t>
                      </a:r>
                      <a:endParaRPr lang="en-US" sz="1200">
                        <a:effectLst/>
                        <a:latin typeface="Arial Unicode MS"/>
                      </a:endParaRPr>
                    </a:p>
                  </a:txBody>
                  <a:tcPr marL="66681" marR="66681" marT="0" marB="0"/>
                </a:tc>
                <a:extLst>
                  <a:ext uri="{0D108BD9-81ED-4DB2-BD59-A6C34878D82A}">
                    <a16:rowId xmlns:a16="http://schemas.microsoft.com/office/drawing/2014/main" val="10008"/>
                  </a:ext>
                </a:extLst>
              </a:tr>
              <a:tr h="213379">
                <a:tc>
                  <a:txBody>
                    <a:bodyPr/>
                    <a:lstStyle/>
                    <a:p>
                      <a:pPr marL="0" marR="0" algn="ctr">
                        <a:lnSpc>
                          <a:spcPct val="120000"/>
                        </a:lnSpc>
                        <a:spcBef>
                          <a:spcPts val="0"/>
                        </a:spcBef>
                        <a:spcAft>
                          <a:spcPts val="0"/>
                        </a:spcAft>
                      </a:pPr>
                      <a:r>
                        <a:rPr lang="en-US" sz="1200">
                          <a:effectLst/>
                        </a:rPr>
                        <a:t>9</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109</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mon dd yyyy hh:mm:ss</a:t>
                      </a:r>
                      <a:endParaRPr lang="en-US" sz="1200">
                        <a:effectLst/>
                        <a:latin typeface="Arial Unicode MS"/>
                      </a:endParaRPr>
                    </a:p>
                  </a:txBody>
                  <a:tcPr marL="66681" marR="66681" marT="0" marB="0"/>
                </a:tc>
                <a:extLst>
                  <a:ext uri="{0D108BD9-81ED-4DB2-BD59-A6C34878D82A}">
                    <a16:rowId xmlns:a16="http://schemas.microsoft.com/office/drawing/2014/main" val="10009"/>
                  </a:ext>
                </a:extLst>
              </a:tr>
              <a:tr h="213379">
                <a:tc>
                  <a:txBody>
                    <a:bodyPr/>
                    <a:lstStyle/>
                    <a:p>
                      <a:pPr marL="0" marR="0" algn="ctr">
                        <a:lnSpc>
                          <a:spcPct val="120000"/>
                        </a:lnSpc>
                        <a:spcBef>
                          <a:spcPts val="0"/>
                        </a:spcBef>
                        <a:spcAft>
                          <a:spcPts val="0"/>
                        </a:spcAft>
                      </a:pPr>
                      <a:r>
                        <a:rPr lang="en-US" sz="1200">
                          <a:effectLst/>
                        </a:rPr>
                        <a:t>10</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mm-dd-yy</a:t>
                      </a:r>
                      <a:endParaRPr lang="en-US" sz="1200">
                        <a:effectLst/>
                        <a:latin typeface="Arial Unicode MS"/>
                      </a:endParaRPr>
                    </a:p>
                  </a:txBody>
                  <a:tcPr marL="66681" marR="66681" marT="0" marB="0"/>
                </a:tc>
                <a:extLst>
                  <a:ext uri="{0D108BD9-81ED-4DB2-BD59-A6C34878D82A}">
                    <a16:rowId xmlns:a16="http://schemas.microsoft.com/office/drawing/2014/main" val="10010"/>
                  </a:ext>
                </a:extLst>
              </a:tr>
              <a:tr h="213379">
                <a:tc>
                  <a:txBody>
                    <a:bodyPr/>
                    <a:lstStyle/>
                    <a:p>
                      <a:pPr marL="0" marR="0" algn="ctr">
                        <a:lnSpc>
                          <a:spcPct val="120000"/>
                        </a:lnSpc>
                        <a:spcBef>
                          <a:spcPts val="0"/>
                        </a:spcBef>
                        <a:spcAft>
                          <a:spcPts val="0"/>
                        </a:spcAft>
                      </a:pPr>
                      <a:r>
                        <a:rPr lang="en-US" sz="1200">
                          <a:effectLst/>
                        </a:rPr>
                        <a:t>11</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11"/>
                  </a:ext>
                </a:extLst>
              </a:tr>
              <a:tr h="213379">
                <a:tc>
                  <a:txBody>
                    <a:bodyPr/>
                    <a:lstStyle/>
                    <a:p>
                      <a:pPr marL="0" marR="0" algn="ctr">
                        <a:lnSpc>
                          <a:spcPct val="120000"/>
                        </a:lnSpc>
                        <a:spcBef>
                          <a:spcPts val="0"/>
                        </a:spcBef>
                        <a:spcAft>
                          <a:spcPts val="0"/>
                        </a:spcAft>
                      </a:pPr>
                      <a:r>
                        <a:rPr lang="en-US" sz="1200">
                          <a:effectLst/>
                        </a:rPr>
                        <a:t>12</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112</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Yymmdd</a:t>
                      </a:r>
                      <a:endParaRPr lang="en-US" sz="1200">
                        <a:effectLst/>
                        <a:latin typeface="Arial Unicode MS"/>
                      </a:endParaRPr>
                    </a:p>
                  </a:txBody>
                  <a:tcPr marL="66681" marR="66681" marT="0" marB="0"/>
                </a:tc>
                <a:extLst>
                  <a:ext uri="{0D108BD9-81ED-4DB2-BD59-A6C34878D82A}">
                    <a16:rowId xmlns:a16="http://schemas.microsoft.com/office/drawing/2014/main" val="10012"/>
                  </a:ext>
                </a:extLst>
              </a:tr>
              <a:tr h="213379">
                <a:tc>
                  <a:txBody>
                    <a:bodyPr/>
                    <a:lstStyle/>
                    <a:p>
                      <a:pPr marL="0" marR="0" algn="ctr">
                        <a:lnSpc>
                          <a:spcPct val="120000"/>
                        </a:lnSpc>
                        <a:spcBef>
                          <a:spcPts val="0"/>
                        </a:spcBef>
                        <a:spcAft>
                          <a:spcPts val="0"/>
                        </a:spcAft>
                      </a:pPr>
                      <a:r>
                        <a:rPr lang="en-US" sz="1200">
                          <a:effectLst/>
                        </a:rPr>
                        <a:t>13</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113</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dd mon yyyy hh:mm:ss</a:t>
                      </a:r>
                      <a:endParaRPr lang="en-US" sz="1200">
                        <a:effectLst/>
                        <a:latin typeface="Arial Unicode MS"/>
                      </a:endParaRPr>
                    </a:p>
                  </a:txBody>
                  <a:tcPr marL="66681" marR="66681" marT="0" marB="0"/>
                </a:tc>
                <a:extLst>
                  <a:ext uri="{0D108BD9-81ED-4DB2-BD59-A6C34878D82A}">
                    <a16:rowId xmlns:a16="http://schemas.microsoft.com/office/drawing/2014/main" val="10013"/>
                  </a:ext>
                </a:extLst>
              </a:tr>
              <a:tr h="213379">
                <a:tc>
                  <a:txBody>
                    <a:bodyPr/>
                    <a:lstStyle/>
                    <a:p>
                      <a:pPr marL="0" marR="0" algn="ctr">
                        <a:lnSpc>
                          <a:spcPct val="120000"/>
                        </a:lnSpc>
                        <a:spcBef>
                          <a:spcPts val="0"/>
                        </a:spcBef>
                        <a:spcAft>
                          <a:spcPts val="0"/>
                        </a:spcAft>
                      </a:pPr>
                      <a:r>
                        <a:rPr lang="en-US" sz="1200">
                          <a:effectLst/>
                        </a:rPr>
                        <a:t>14</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114</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en-US" sz="1200">
                          <a:effectLst/>
                        </a:rPr>
                        <a:t>hh:mm:ss:mmm</a:t>
                      </a:r>
                      <a:endParaRPr lang="en-US" sz="1200">
                        <a:effectLst/>
                        <a:latin typeface="Arial Unicode MS"/>
                      </a:endParaRPr>
                    </a:p>
                  </a:txBody>
                  <a:tcPr marL="66681" marR="66681" marT="0" marB="0"/>
                </a:tc>
                <a:extLst>
                  <a:ext uri="{0D108BD9-81ED-4DB2-BD59-A6C34878D82A}">
                    <a16:rowId xmlns:a16="http://schemas.microsoft.com/office/drawing/2014/main" val="10014"/>
                  </a:ext>
                </a:extLst>
              </a:tr>
              <a:tr h="213379">
                <a:tc>
                  <a:txBody>
                    <a:bodyPr/>
                    <a:lstStyle/>
                    <a:p>
                      <a:pPr marL="0" marR="0" algn="ctr">
                        <a:lnSpc>
                          <a:spcPct val="120000"/>
                        </a:lnSpc>
                        <a:spcBef>
                          <a:spcPts val="0"/>
                        </a:spcBef>
                        <a:spcAft>
                          <a:spcPts val="0"/>
                        </a:spcAft>
                      </a:pPr>
                      <a:r>
                        <a:rPr lang="en-US"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21 hoặc 121</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a:effectLst/>
                        </a:rPr>
                        <a:t>yyyy-mm-dd hh:mi:ss.mmm</a:t>
                      </a:r>
                      <a:endParaRPr lang="en-US" sz="1200">
                        <a:effectLst/>
                        <a:latin typeface="Arial Unicode MS"/>
                      </a:endParaRPr>
                    </a:p>
                  </a:txBody>
                  <a:tcPr marL="66681" marR="66681" marT="0" marB="0"/>
                </a:tc>
                <a:extLst>
                  <a:ext uri="{0D108BD9-81ED-4DB2-BD59-A6C34878D82A}">
                    <a16:rowId xmlns:a16="http://schemas.microsoft.com/office/drawing/2014/main" val="10015"/>
                  </a:ext>
                </a:extLst>
              </a:tr>
              <a:tr h="213379">
                <a:tc>
                  <a:txBody>
                    <a:bodyPr/>
                    <a:lstStyle/>
                    <a:p>
                      <a:pPr marL="0" marR="0" algn="ctr">
                        <a:lnSpc>
                          <a:spcPct val="120000"/>
                        </a:lnSpc>
                        <a:spcBef>
                          <a:spcPts val="0"/>
                        </a:spcBef>
                        <a:spcAft>
                          <a:spcPts val="0"/>
                        </a:spcAft>
                      </a:pPr>
                      <a:r>
                        <a:rPr lang="it-IT" sz="1200">
                          <a:effectLst/>
                        </a:rPr>
                        <a:t> </a:t>
                      </a:r>
                      <a:endParaRPr lang="en-US" sz="1200">
                        <a:effectLst/>
                        <a:latin typeface="Arial Unicode MS"/>
                      </a:endParaRPr>
                    </a:p>
                  </a:txBody>
                  <a:tcPr marL="66681" marR="66681" marT="0" marB="0" anchor="ctr"/>
                </a:tc>
                <a:tc>
                  <a:txBody>
                    <a:bodyPr/>
                    <a:lstStyle/>
                    <a:p>
                      <a:pPr marL="0" marR="0" algn="ctr">
                        <a:lnSpc>
                          <a:spcPct val="120000"/>
                        </a:lnSpc>
                        <a:spcBef>
                          <a:spcPts val="0"/>
                        </a:spcBef>
                        <a:spcAft>
                          <a:spcPts val="0"/>
                        </a:spcAft>
                      </a:pPr>
                      <a:r>
                        <a:rPr lang="en-US" sz="1200">
                          <a:effectLst/>
                        </a:rPr>
                        <a:t>20 hoặc 120</a:t>
                      </a:r>
                      <a:endParaRPr lang="en-US" sz="1200">
                        <a:effectLst/>
                        <a:latin typeface="Arial Unicode MS"/>
                      </a:endParaRPr>
                    </a:p>
                  </a:txBody>
                  <a:tcPr marL="66681" marR="66681" marT="0" marB="0" anchor="ctr"/>
                </a:tc>
                <a:tc>
                  <a:txBody>
                    <a:bodyPr/>
                    <a:lstStyle/>
                    <a:p>
                      <a:pPr marL="0" marR="0" algn="just">
                        <a:lnSpc>
                          <a:spcPct val="120000"/>
                        </a:lnSpc>
                        <a:spcBef>
                          <a:spcPts val="0"/>
                        </a:spcBef>
                        <a:spcAft>
                          <a:spcPts val="0"/>
                        </a:spcAft>
                      </a:pPr>
                      <a:r>
                        <a:rPr lang="it-IT" sz="1200" dirty="0" err="1">
                          <a:effectLst/>
                        </a:rPr>
                        <a:t>yyyy</a:t>
                      </a:r>
                      <a:r>
                        <a:rPr lang="it-IT" sz="1200" dirty="0">
                          <a:effectLst/>
                        </a:rPr>
                        <a:t>-mm-</a:t>
                      </a:r>
                      <a:r>
                        <a:rPr lang="it-IT" sz="1200" dirty="0" err="1">
                          <a:effectLst/>
                        </a:rPr>
                        <a:t>dd</a:t>
                      </a:r>
                      <a:r>
                        <a:rPr lang="it-IT" sz="1200" dirty="0">
                          <a:effectLst/>
                        </a:rPr>
                        <a:t> </a:t>
                      </a:r>
                      <a:r>
                        <a:rPr lang="it-IT" sz="1200" dirty="0" err="1">
                          <a:effectLst/>
                        </a:rPr>
                        <a:t>hh:mi:ss</a:t>
                      </a:r>
                      <a:endParaRPr lang="en-US" sz="1200" dirty="0">
                        <a:effectLst/>
                        <a:latin typeface="Arial Unicode MS"/>
                      </a:endParaRPr>
                    </a:p>
                  </a:txBody>
                  <a:tcPr marL="66681" marR="66681"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7312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0"/>
          </p:nvPr>
        </p:nvSpPr>
        <p:spPr>
          <a:xfrm>
            <a:off x="626165" y="640081"/>
            <a:ext cx="6120020" cy="655892"/>
          </a:xfrm>
        </p:spPr>
        <p:txBody>
          <a:bodyPr vert="horz" lIns="0" tIns="40504" rIns="0" bIns="40504" rtlCol="0" anchor="ctr">
            <a:noAutofit/>
          </a:bodyPr>
          <a:lstStyle/>
          <a:p>
            <a:r>
              <a:rPr lang="en-US" sz="3000">
                <a:solidFill>
                  <a:schemeClr val="accent2"/>
                </a:solidFill>
              </a:rPr>
              <a:t>Nội dung</a:t>
            </a:r>
            <a:endParaRPr lang="en-US" sz="3000" dirty="0">
              <a:solidFill>
                <a:schemeClr val="accent2"/>
              </a:solidFill>
            </a:endParaRPr>
          </a:p>
        </p:txBody>
      </p:sp>
      <p:sp>
        <p:nvSpPr>
          <p:cNvPr id="20" name="Text Placeholder 2">
            <a:extLst>
              <a:ext uri="{FF2B5EF4-FFF2-40B4-BE49-F238E27FC236}">
                <a16:creationId xmlns:a16="http://schemas.microsoft.com/office/drawing/2014/main" id="{E305FFA0-01E4-4260-8277-CA825FFE5C2E}"/>
              </a:ext>
            </a:extLst>
          </p:cNvPr>
          <p:cNvSpPr txBox="1">
            <a:spLocks/>
          </p:cNvSpPr>
          <p:nvPr/>
        </p:nvSpPr>
        <p:spPr>
          <a:xfrm>
            <a:off x="626165" y="1404137"/>
            <a:ext cx="6727601" cy="2585323"/>
          </a:xfrm>
          <a:prstGeom prst="rect">
            <a:avLst/>
          </a:prstGeom>
        </p:spPr>
        <p:txBody>
          <a:bodyPr wrap="square">
            <a:spAutoFit/>
          </a:bodyPr>
          <a:lstStyle>
            <a:defPPr>
              <a:defRPr lang="en-US"/>
            </a:defPPr>
            <a:lvl1pPr marL="214308" indent="-214308" algn="just">
              <a:lnSpc>
                <a:spcPct val="150000"/>
              </a:lnSpc>
              <a:buFont typeface="Wingdings" panose="05000000000000000000" pitchFamily="2" charset="2"/>
              <a:buChar char="v"/>
              <a:defRPr>
                <a:solidFill>
                  <a:schemeClr val="accent1">
                    <a:lumMod val="50000"/>
                  </a:schemeClr>
                </a:solidFill>
                <a:latin typeface="Lato Light"/>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err="1"/>
              <a:t>Biến</a:t>
            </a:r>
            <a:r>
              <a:rPr lang="en-US" dirty="0"/>
              <a:t> </a:t>
            </a:r>
            <a:r>
              <a:rPr lang="en-US" dirty="0" err="1"/>
              <a:t>cục</a:t>
            </a:r>
            <a:r>
              <a:rPr lang="en-US" dirty="0"/>
              <a:t> </a:t>
            </a:r>
            <a:r>
              <a:rPr lang="en-US" dirty="0" err="1"/>
              <a:t>bộ</a:t>
            </a:r>
            <a:endParaRPr lang="en-US" dirty="0"/>
          </a:p>
          <a:p>
            <a:r>
              <a:rPr lang="en-US" dirty="0" err="1"/>
              <a:t>Cấu</a:t>
            </a:r>
            <a:r>
              <a:rPr lang="en-US" dirty="0"/>
              <a:t> </a:t>
            </a:r>
            <a:r>
              <a:rPr lang="en-US" dirty="0" err="1"/>
              <a:t>trúc</a:t>
            </a:r>
            <a:r>
              <a:rPr lang="en-US" dirty="0"/>
              <a:t> </a:t>
            </a:r>
            <a:r>
              <a:rPr lang="en-US" dirty="0" err="1"/>
              <a:t>điều</a:t>
            </a:r>
            <a:r>
              <a:rPr lang="en-US" dirty="0"/>
              <a:t> </a:t>
            </a:r>
            <a:r>
              <a:rPr lang="en-US" dirty="0" err="1"/>
              <a:t>khiển</a:t>
            </a:r>
            <a:endParaRPr lang="en-US" dirty="0"/>
          </a:p>
          <a:p>
            <a:r>
              <a:rPr lang="en-US" dirty="0"/>
              <a:t>User-Defined Functions</a:t>
            </a:r>
          </a:p>
          <a:p>
            <a:r>
              <a:rPr lang="en-US" dirty="0" err="1"/>
              <a:t>Các</a:t>
            </a:r>
            <a:r>
              <a:rPr lang="en-US" dirty="0"/>
              <a:t> </a:t>
            </a:r>
            <a:r>
              <a:rPr lang="en-US" dirty="0" err="1"/>
              <a:t>hàm</a:t>
            </a:r>
            <a:r>
              <a:rPr lang="en-US" dirty="0"/>
              <a:t> </a:t>
            </a:r>
            <a:r>
              <a:rPr lang="en-US" dirty="0" err="1"/>
              <a:t>hệ</a:t>
            </a:r>
            <a:r>
              <a:rPr lang="en-US" dirty="0"/>
              <a:t> </a:t>
            </a:r>
            <a:r>
              <a:rPr lang="en-US" dirty="0" err="1"/>
              <a:t>thống</a:t>
            </a:r>
            <a:r>
              <a:rPr lang="en-US" dirty="0"/>
              <a:t> </a:t>
            </a:r>
            <a:r>
              <a:rPr lang="en-US" dirty="0" err="1"/>
              <a:t>thông</a:t>
            </a:r>
            <a:r>
              <a:rPr lang="en-US" dirty="0"/>
              <a:t> </a:t>
            </a:r>
            <a:r>
              <a:rPr lang="en-US" dirty="0" err="1"/>
              <a:t>dụng</a:t>
            </a:r>
            <a:endParaRPr lang="en-US" dirty="0"/>
          </a:p>
          <a:p>
            <a:endParaRPr lang="en-US" dirty="0"/>
          </a:p>
          <a:p>
            <a:endParaRPr lang="en-US" dirty="0"/>
          </a:p>
        </p:txBody>
      </p:sp>
    </p:spTree>
    <p:extLst>
      <p:ext uri="{BB962C8B-B14F-4D97-AF65-F5344CB8AC3E}">
        <p14:creationId xmlns:p14="http://schemas.microsoft.com/office/powerpoint/2010/main" val="2179305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Hàm chuyển đổi kiểu dữ liệu</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STR: Cú pháp: </a:t>
            </a:r>
          </a:p>
          <a:p>
            <a:pPr marL="0" indent="0">
              <a:buNone/>
            </a:pPr>
            <a:r>
              <a:rPr lang="en-US"/>
              <a:t>	STR(&lt;số thực&gt;,&lt;số ký tự&gt;[,số lẻ])</a:t>
            </a:r>
          </a:p>
          <a:p>
            <a:pPr lvl="0">
              <a:buFont typeface="Wingdings" pitchFamily="2" charset="2"/>
              <a:buChar char="v"/>
            </a:pPr>
            <a:r>
              <a:rPr lang="en-US"/>
              <a:t>Số thực: Là một biểu thức có kiểu dữ liệu số thực.</a:t>
            </a:r>
          </a:p>
          <a:p>
            <a:pPr lvl="0">
              <a:buFont typeface="Wingdings" pitchFamily="2" charset="2"/>
              <a:buChar char="v"/>
            </a:pPr>
            <a:r>
              <a:rPr lang="en-US"/>
              <a:t>Số ký tự: Số khoảng trắng dùng để chứa các ký số sau khi chuyển sang kiểu dữ liệu chuỗi.</a:t>
            </a:r>
          </a:p>
          <a:p>
            <a:pPr lvl="0">
              <a:buFont typeface="Wingdings" pitchFamily="2" charset="2"/>
              <a:buChar char="v"/>
            </a:pPr>
            <a:r>
              <a:rPr lang="en-US"/>
              <a:t>Số lẽ: Chỉ định số thập phân</a:t>
            </a:r>
          </a:p>
          <a:p>
            <a:pPr>
              <a:buFont typeface="Wingdings" pitchFamily="2" charset="2"/>
              <a:buChar char="v"/>
            </a:pPr>
            <a:r>
              <a:rPr lang="en-US"/>
              <a:t>Ví dụ: </a:t>
            </a:r>
          </a:p>
          <a:p>
            <a:pPr marL="342900" lvl="1" indent="0">
              <a:buNone/>
            </a:pPr>
            <a:r>
              <a:rPr lang="en-US"/>
              <a:t>PRINT STR(12.5, 10, 2)               </a:t>
            </a:r>
          </a:p>
          <a:p>
            <a:pPr marL="342900" lvl="1" indent="0">
              <a:buNone/>
            </a:pPr>
            <a:r>
              <a:rPr lang="en-US"/>
              <a:t>Kết quả sẽ là:   _ _ _ _ _12.50</a:t>
            </a:r>
          </a:p>
          <a:p>
            <a:pPr>
              <a:buFont typeface="Wingdings" pitchFamily="2" charset="2"/>
              <a:buChar char="v"/>
            </a:pPr>
            <a:endParaRPr lang="en-US"/>
          </a:p>
          <a:p>
            <a:pPr lvl="1">
              <a:buFont typeface="Wingdings" pitchFamily="2" charset="2"/>
              <a:buChar char="v"/>
            </a:pPr>
            <a:endParaRPr lang="en-US"/>
          </a:p>
          <a:p>
            <a:pPr lvl="2">
              <a:buFont typeface="Wingdings" pitchFamily="2" charset="2"/>
              <a:buChar char="v"/>
            </a:pPr>
            <a:endParaRPr lang="en-US"/>
          </a:p>
          <a:p>
            <a:pPr marL="342900" lvl="1" indent="0">
              <a:buNone/>
            </a:pPr>
            <a:endParaRPr lang="en-US"/>
          </a:p>
          <a:p>
            <a:pPr>
              <a:buFont typeface="Wingdings" pitchFamily="2" charset="2"/>
              <a:buChar char="v"/>
            </a:pPr>
            <a:endParaRPr lang="en-US"/>
          </a:p>
        </p:txBody>
      </p:sp>
    </p:spTree>
    <p:extLst>
      <p:ext uri="{BB962C8B-B14F-4D97-AF65-F5344CB8AC3E}">
        <p14:creationId xmlns:p14="http://schemas.microsoft.com/office/powerpoint/2010/main" val="1467868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a:t>Bảng mô tả viết tắt của các đơn vị thời gian.</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7542435"/>
              </p:ext>
            </p:extLst>
          </p:nvPr>
        </p:nvGraphicFramePr>
        <p:xfrm>
          <a:off x="1569756" y="1899059"/>
          <a:ext cx="6481714" cy="3950208"/>
        </p:xfrm>
        <a:graphic>
          <a:graphicData uri="http://schemas.openxmlformats.org/drawingml/2006/table">
            <a:tbl>
              <a:tblPr firstRow="1" firstCol="1" lastRow="1" lastCol="1" bandRow="1" bandCol="1">
                <a:tableStyleId>{5C22544A-7EE6-4342-B048-85BDC9FD1C3A}</a:tableStyleId>
              </a:tblPr>
              <a:tblGrid>
                <a:gridCol w="1711105">
                  <a:extLst>
                    <a:ext uri="{9D8B030D-6E8A-4147-A177-3AD203B41FA5}">
                      <a16:colId xmlns:a16="http://schemas.microsoft.com/office/drawing/2014/main" val="20000"/>
                    </a:ext>
                  </a:extLst>
                </a:gridCol>
                <a:gridCol w="2757048">
                  <a:extLst>
                    <a:ext uri="{9D8B030D-6E8A-4147-A177-3AD203B41FA5}">
                      <a16:colId xmlns:a16="http://schemas.microsoft.com/office/drawing/2014/main" val="20001"/>
                    </a:ext>
                  </a:extLst>
                </a:gridCol>
                <a:gridCol w="2013561">
                  <a:extLst>
                    <a:ext uri="{9D8B030D-6E8A-4147-A177-3AD203B41FA5}">
                      <a16:colId xmlns:a16="http://schemas.microsoft.com/office/drawing/2014/main" val="20002"/>
                    </a:ext>
                  </a:extLst>
                </a:gridCol>
              </a:tblGrid>
              <a:tr h="301914">
                <a:tc>
                  <a:txBody>
                    <a:bodyPr/>
                    <a:lstStyle/>
                    <a:p>
                      <a:pPr marL="0" marR="0" algn="ctr">
                        <a:lnSpc>
                          <a:spcPct val="120000"/>
                        </a:lnSpc>
                        <a:spcBef>
                          <a:spcPts val="0"/>
                        </a:spcBef>
                        <a:spcAft>
                          <a:spcPts val="0"/>
                        </a:spcAft>
                      </a:pPr>
                      <a:r>
                        <a:rPr lang="en-US" sz="1800">
                          <a:effectLst/>
                        </a:rPr>
                        <a:t>Từ viết tắt</a:t>
                      </a:r>
                      <a:endParaRPr lang="en-US" sz="1800">
                        <a:effectLst/>
                        <a:latin typeface="Arial Unicode MS"/>
                      </a:endParaRPr>
                    </a:p>
                  </a:txBody>
                  <a:tcPr marL="68580" marR="68580" marT="0" marB="0" anchor="ctr"/>
                </a:tc>
                <a:tc>
                  <a:txBody>
                    <a:bodyPr/>
                    <a:lstStyle/>
                    <a:p>
                      <a:pPr marL="0" marR="0" algn="ctr">
                        <a:lnSpc>
                          <a:spcPct val="120000"/>
                        </a:lnSpc>
                        <a:spcBef>
                          <a:spcPts val="0"/>
                        </a:spcBef>
                        <a:spcAft>
                          <a:spcPts val="0"/>
                        </a:spcAft>
                      </a:pPr>
                      <a:r>
                        <a:rPr lang="en-US" sz="1800">
                          <a:effectLst/>
                        </a:rPr>
                        <a:t>Ý nghĩa</a:t>
                      </a:r>
                      <a:endParaRPr lang="en-US" sz="1800">
                        <a:effectLst/>
                        <a:latin typeface="Arial Unicode MS"/>
                      </a:endParaRPr>
                    </a:p>
                  </a:txBody>
                  <a:tcPr marL="68580" marR="68580" marT="0" marB="0"/>
                </a:tc>
                <a:tc>
                  <a:txBody>
                    <a:bodyPr/>
                    <a:lstStyle/>
                    <a:p>
                      <a:pPr marL="0" marR="0" algn="ctr">
                        <a:lnSpc>
                          <a:spcPct val="120000"/>
                        </a:lnSpc>
                        <a:spcBef>
                          <a:spcPts val="0"/>
                        </a:spcBef>
                        <a:spcAft>
                          <a:spcPts val="0"/>
                        </a:spcAft>
                      </a:pPr>
                      <a:r>
                        <a:rPr lang="en-US" sz="1800">
                          <a:effectLst/>
                        </a:rPr>
                        <a:t>Miền giá trị</a:t>
                      </a:r>
                      <a:endParaRPr lang="en-US" sz="1800">
                        <a:effectLst/>
                        <a:latin typeface="Arial Unicode MS"/>
                      </a:endParaRPr>
                    </a:p>
                  </a:txBody>
                  <a:tcPr marL="68580" marR="68580" marT="0" marB="0"/>
                </a:tc>
                <a:extLst>
                  <a:ext uri="{0D108BD9-81ED-4DB2-BD59-A6C34878D82A}">
                    <a16:rowId xmlns:a16="http://schemas.microsoft.com/office/drawing/2014/main" val="10000"/>
                  </a:ext>
                </a:extLst>
              </a:tr>
              <a:tr h="301914">
                <a:tc>
                  <a:txBody>
                    <a:bodyPr/>
                    <a:lstStyle/>
                    <a:p>
                      <a:pPr marL="0" marR="0" algn="ctr">
                        <a:lnSpc>
                          <a:spcPct val="120000"/>
                        </a:lnSpc>
                        <a:spcBef>
                          <a:spcPts val="0"/>
                        </a:spcBef>
                        <a:spcAft>
                          <a:spcPts val="0"/>
                        </a:spcAft>
                      </a:pPr>
                      <a:r>
                        <a:rPr lang="en-US" sz="1800">
                          <a:effectLst/>
                        </a:rPr>
                        <a:t>yy</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1900 – 9999</a:t>
                      </a:r>
                      <a:endParaRPr lang="en-US" sz="1800">
                        <a:effectLst/>
                        <a:latin typeface="Arial Unicode MS"/>
                      </a:endParaRPr>
                    </a:p>
                  </a:txBody>
                  <a:tcPr marL="68580" marR="68580" marT="0" marB="0"/>
                </a:tc>
                <a:extLst>
                  <a:ext uri="{0D108BD9-81ED-4DB2-BD59-A6C34878D82A}">
                    <a16:rowId xmlns:a16="http://schemas.microsoft.com/office/drawing/2014/main" val="10001"/>
                  </a:ext>
                </a:extLst>
              </a:tr>
              <a:tr h="301914">
                <a:tc>
                  <a:txBody>
                    <a:bodyPr/>
                    <a:lstStyle/>
                    <a:p>
                      <a:pPr marL="0" marR="0" algn="ctr">
                        <a:lnSpc>
                          <a:spcPct val="120000"/>
                        </a:lnSpc>
                        <a:spcBef>
                          <a:spcPts val="0"/>
                        </a:spcBef>
                        <a:spcAft>
                          <a:spcPts val="0"/>
                        </a:spcAft>
                      </a:pPr>
                      <a:r>
                        <a:rPr lang="en-US" sz="1800">
                          <a:effectLst/>
                        </a:rPr>
                        <a:t>qq</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Quí</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4</a:t>
                      </a:r>
                      <a:endParaRPr lang="en-US" sz="1800">
                        <a:effectLst/>
                        <a:latin typeface="Arial Unicode MS"/>
                      </a:endParaRPr>
                    </a:p>
                  </a:txBody>
                  <a:tcPr marL="68580" marR="68580" marT="0" marB="0"/>
                </a:tc>
                <a:extLst>
                  <a:ext uri="{0D108BD9-81ED-4DB2-BD59-A6C34878D82A}">
                    <a16:rowId xmlns:a16="http://schemas.microsoft.com/office/drawing/2014/main" val="10002"/>
                  </a:ext>
                </a:extLst>
              </a:tr>
              <a:tr h="301914">
                <a:tc>
                  <a:txBody>
                    <a:bodyPr/>
                    <a:lstStyle/>
                    <a:p>
                      <a:pPr marL="0" marR="0" algn="ctr">
                        <a:lnSpc>
                          <a:spcPct val="120000"/>
                        </a:lnSpc>
                        <a:spcBef>
                          <a:spcPts val="0"/>
                        </a:spcBef>
                        <a:spcAft>
                          <a:spcPts val="0"/>
                        </a:spcAft>
                      </a:pPr>
                      <a:r>
                        <a:rPr lang="en-US" sz="1800">
                          <a:effectLst/>
                        </a:rPr>
                        <a:t>mm</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12</a:t>
                      </a:r>
                      <a:endParaRPr lang="en-US" sz="1800">
                        <a:effectLst/>
                        <a:latin typeface="Arial Unicode MS"/>
                      </a:endParaRPr>
                    </a:p>
                  </a:txBody>
                  <a:tcPr marL="68580" marR="68580" marT="0" marB="0"/>
                </a:tc>
                <a:extLst>
                  <a:ext uri="{0D108BD9-81ED-4DB2-BD59-A6C34878D82A}">
                    <a16:rowId xmlns:a16="http://schemas.microsoft.com/office/drawing/2014/main" val="10003"/>
                  </a:ext>
                </a:extLst>
              </a:tr>
              <a:tr h="301914">
                <a:tc>
                  <a:txBody>
                    <a:bodyPr/>
                    <a:lstStyle/>
                    <a:p>
                      <a:pPr marL="0" marR="0" algn="ctr">
                        <a:lnSpc>
                          <a:spcPct val="120000"/>
                        </a:lnSpc>
                        <a:spcBef>
                          <a:spcPts val="0"/>
                        </a:spcBef>
                        <a:spcAft>
                          <a:spcPts val="0"/>
                        </a:spcAft>
                      </a:pPr>
                      <a:r>
                        <a:rPr lang="en-US" sz="1800">
                          <a:effectLst/>
                        </a:rPr>
                        <a:t>dd</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tháng</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31</a:t>
                      </a:r>
                      <a:endParaRPr lang="en-US" sz="1800">
                        <a:effectLst/>
                        <a:latin typeface="Arial Unicode MS"/>
                      </a:endParaRPr>
                    </a:p>
                  </a:txBody>
                  <a:tcPr marL="68580" marR="68580" marT="0" marB="0"/>
                </a:tc>
                <a:extLst>
                  <a:ext uri="{0D108BD9-81ED-4DB2-BD59-A6C34878D82A}">
                    <a16:rowId xmlns:a16="http://schemas.microsoft.com/office/drawing/2014/main" val="10004"/>
                  </a:ext>
                </a:extLst>
              </a:tr>
              <a:tr h="301914">
                <a:tc>
                  <a:txBody>
                    <a:bodyPr/>
                    <a:lstStyle/>
                    <a:p>
                      <a:pPr marL="0" marR="0" algn="ctr">
                        <a:lnSpc>
                          <a:spcPct val="120000"/>
                        </a:lnSpc>
                        <a:spcBef>
                          <a:spcPts val="0"/>
                        </a:spcBef>
                        <a:spcAft>
                          <a:spcPts val="0"/>
                        </a:spcAft>
                      </a:pPr>
                      <a:r>
                        <a:rPr lang="en-US" sz="1800">
                          <a:effectLst/>
                        </a:rPr>
                        <a:t>dy</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năm</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366</a:t>
                      </a:r>
                      <a:endParaRPr lang="en-US" sz="1800">
                        <a:effectLst/>
                        <a:latin typeface="Arial Unicode MS"/>
                      </a:endParaRPr>
                    </a:p>
                  </a:txBody>
                  <a:tcPr marL="68580" marR="68580" marT="0" marB="0"/>
                </a:tc>
                <a:extLst>
                  <a:ext uri="{0D108BD9-81ED-4DB2-BD59-A6C34878D82A}">
                    <a16:rowId xmlns:a16="http://schemas.microsoft.com/office/drawing/2014/main" val="10005"/>
                  </a:ext>
                </a:extLst>
              </a:tr>
              <a:tr h="301914">
                <a:tc>
                  <a:txBody>
                    <a:bodyPr/>
                    <a:lstStyle/>
                    <a:p>
                      <a:pPr marL="0" marR="0" algn="ctr">
                        <a:lnSpc>
                          <a:spcPct val="120000"/>
                        </a:lnSpc>
                        <a:spcBef>
                          <a:spcPts val="0"/>
                        </a:spcBef>
                        <a:spcAft>
                          <a:spcPts val="0"/>
                        </a:spcAft>
                      </a:pPr>
                      <a:r>
                        <a:rPr lang="en-US" sz="1800">
                          <a:effectLst/>
                        </a:rPr>
                        <a:t>wk</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53</a:t>
                      </a:r>
                      <a:endParaRPr lang="en-US" sz="1800">
                        <a:effectLst/>
                        <a:latin typeface="Arial Unicode MS"/>
                      </a:endParaRPr>
                    </a:p>
                  </a:txBody>
                  <a:tcPr marL="68580" marR="68580" marT="0" marB="0"/>
                </a:tc>
                <a:extLst>
                  <a:ext uri="{0D108BD9-81ED-4DB2-BD59-A6C34878D82A}">
                    <a16:rowId xmlns:a16="http://schemas.microsoft.com/office/drawing/2014/main" val="10006"/>
                  </a:ext>
                </a:extLst>
              </a:tr>
              <a:tr h="301914">
                <a:tc>
                  <a:txBody>
                    <a:bodyPr/>
                    <a:lstStyle/>
                    <a:p>
                      <a:pPr marL="0" marR="0" algn="ctr">
                        <a:lnSpc>
                          <a:spcPct val="120000"/>
                        </a:lnSpc>
                        <a:spcBef>
                          <a:spcPts val="0"/>
                        </a:spcBef>
                        <a:spcAft>
                          <a:spcPts val="0"/>
                        </a:spcAft>
                      </a:pPr>
                      <a:r>
                        <a:rPr lang="en-US" sz="1800">
                          <a:effectLst/>
                        </a:rPr>
                        <a:t>dw</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Ngày trong tuần</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1 – 7</a:t>
                      </a:r>
                      <a:endParaRPr lang="en-US" sz="1800">
                        <a:effectLst/>
                        <a:latin typeface="Arial Unicode MS"/>
                      </a:endParaRPr>
                    </a:p>
                  </a:txBody>
                  <a:tcPr marL="68580" marR="68580" marT="0" marB="0"/>
                </a:tc>
                <a:extLst>
                  <a:ext uri="{0D108BD9-81ED-4DB2-BD59-A6C34878D82A}">
                    <a16:rowId xmlns:a16="http://schemas.microsoft.com/office/drawing/2014/main" val="10007"/>
                  </a:ext>
                </a:extLst>
              </a:tr>
              <a:tr h="301914">
                <a:tc>
                  <a:txBody>
                    <a:bodyPr/>
                    <a:lstStyle/>
                    <a:p>
                      <a:pPr marL="0" marR="0" algn="ctr">
                        <a:lnSpc>
                          <a:spcPct val="120000"/>
                        </a:lnSpc>
                        <a:spcBef>
                          <a:spcPts val="0"/>
                        </a:spcBef>
                        <a:spcAft>
                          <a:spcPts val="0"/>
                        </a:spcAft>
                      </a:pPr>
                      <a:r>
                        <a:rPr lang="en-US" sz="1800">
                          <a:effectLst/>
                        </a:rPr>
                        <a:t>hh</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Giờ trong ngày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23</a:t>
                      </a:r>
                      <a:endParaRPr lang="en-US" sz="1800">
                        <a:effectLst/>
                        <a:latin typeface="Arial Unicode MS"/>
                      </a:endParaRPr>
                    </a:p>
                  </a:txBody>
                  <a:tcPr marL="68580" marR="68580" marT="0" marB="0"/>
                </a:tc>
                <a:extLst>
                  <a:ext uri="{0D108BD9-81ED-4DB2-BD59-A6C34878D82A}">
                    <a16:rowId xmlns:a16="http://schemas.microsoft.com/office/drawing/2014/main" val="10008"/>
                  </a:ext>
                </a:extLst>
              </a:tr>
              <a:tr h="301914">
                <a:tc>
                  <a:txBody>
                    <a:bodyPr/>
                    <a:lstStyle/>
                    <a:p>
                      <a:pPr marL="0" marR="0" algn="ctr">
                        <a:lnSpc>
                          <a:spcPct val="120000"/>
                        </a:lnSpc>
                        <a:spcBef>
                          <a:spcPts val="0"/>
                        </a:spcBef>
                        <a:spcAft>
                          <a:spcPts val="0"/>
                        </a:spcAft>
                      </a:pPr>
                      <a:r>
                        <a:rPr lang="en-US" sz="1800">
                          <a:effectLst/>
                        </a:rPr>
                        <a:t>mi</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Phút trong giờ</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val="10009"/>
                  </a:ext>
                </a:extLst>
              </a:tr>
              <a:tr h="301914">
                <a:tc>
                  <a:txBody>
                    <a:bodyPr/>
                    <a:lstStyle/>
                    <a:p>
                      <a:pPr marL="0" marR="0" algn="ctr">
                        <a:lnSpc>
                          <a:spcPct val="120000"/>
                        </a:lnSpc>
                        <a:spcBef>
                          <a:spcPts val="0"/>
                        </a:spcBef>
                        <a:spcAft>
                          <a:spcPts val="0"/>
                        </a:spcAft>
                      </a:pPr>
                      <a:r>
                        <a:rPr lang="en-US" sz="1800">
                          <a:effectLst/>
                        </a:rPr>
                        <a:t>ss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Giây trong phút</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59</a:t>
                      </a:r>
                      <a:endParaRPr lang="en-US" sz="1800">
                        <a:effectLst/>
                        <a:latin typeface="Arial Unicode MS"/>
                      </a:endParaRPr>
                    </a:p>
                  </a:txBody>
                  <a:tcPr marL="68580" marR="68580" marT="0" marB="0"/>
                </a:tc>
                <a:extLst>
                  <a:ext uri="{0D108BD9-81ED-4DB2-BD59-A6C34878D82A}">
                    <a16:rowId xmlns:a16="http://schemas.microsoft.com/office/drawing/2014/main" val="10010"/>
                  </a:ext>
                </a:extLst>
              </a:tr>
              <a:tr h="301914">
                <a:tc>
                  <a:txBody>
                    <a:bodyPr/>
                    <a:lstStyle/>
                    <a:p>
                      <a:pPr marL="0" marR="0" algn="ctr">
                        <a:lnSpc>
                          <a:spcPct val="120000"/>
                        </a:lnSpc>
                        <a:spcBef>
                          <a:spcPts val="0"/>
                        </a:spcBef>
                        <a:spcAft>
                          <a:spcPts val="0"/>
                        </a:spcAft>
                      </a:pPr>
                      <a:r>
                        <a:rPr lang="en-US" sz="1800">
                          <a:effectLst/>
                        </a:rPr>
                        <a:t>ms</a:t>
                      </a:r>
                      <a:endParaRPr lang="en-US" sz="18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en-US" sz="1800">
                          <a:effectLst/>
                        </a:rPr>
                        <a:t>Phần trăm mili giây</a:t>
                      </a:r>
                      <a:endParaRPr lang="en-US" sz="1800">
                        <a:effectLst/>
                        <a:latin typeface="Arial Unicode MS"/>
                      </a:endParaRPr>
                    </a:p>
                  </a:txBody>
                  <a:tcPr marL="68580" marR="68580" marT="0" marB="0"/>
                </a:tc>
                <a:tc>
                  <a:txBody>
                    <a:bodyPr/>
                    <a:lstStyle/>
                    <a:p>
                      <a:pPr marL="0" marR="0" algn="just">
                        <a:lnSpc>
                          <a:spcPct val="120000"/>
                        </a:lnSpc>
                        <a:spcBef>
                          <a:spcPts val="0"/>
                        </a:spcBef>
                        <a:spcAft>
                          <a:spcPts val="0"/>
                        </a:spcAft>
                      </a:pPr>
                      <a:r>
                        <a:rPr lang="en-US" sz="1800">
                          <a:effectLst/>
                        </a:rPr>
                        <a:t>0 – 999</a:t>
                      </a:r>
                      <a:endParaRPr lang="en-US" sz="1800">
                        <a:effectLst/>
                        <a:latin typeface="Arial Unicode MS"/>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27874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fontScale="92500" lnSpcReduction="10000"/>
          </a:bodyPr>
          <a:lstStyle/>
          <a:p>
            <a:pPr>
              <a:buFont typeface="Wingdings" pitchFamily="2" charset="2"/>
              <a:buChar char="v"/>
            </a:pPr>
            <a:r>
              <a:rPr lang="en-US" dirty="0" err="1"/>
              <a:t>DateAdd</a:t>
            </a:r>
            <a:r>
              <a:rPr lang="en-US" dirty="0"/>
              <a:t>: </a:t>
            </a:r>
            <a:r>
              <a:rPr lang="en-US" dirty="0" err="1"/>
              <a:t>Cộng</a:t>
            </a:r>
            <a:endParaRPr lang="en-US" dirty="0"/>
          </a:p>
          <a:p>
            <a:pPr marL="0" indent="0">
              <a:buNone/>
            </a:pPr>
            <a:r>
              <a:rPr lang="en-US" dirty="0"/>
              <a:t>	DATEADD(&lt;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số</a:t>
            </a:r>
            <a:r>
              <a:rPr lang="en-US" dirty="0"/>
              <a:t> </a:t>
            </a:r>
            <a:r>
              <a:rPr lang="en-US" dirty="0" err="1"/>
              <a:t>nguyên</a:t>
            </a:r>
            <a:r>
              <a:rPr lang="en-US" dirty="0"/>
              <a:t>&gt;, &lt;</a:t>
            </a:r>
            <a:r>
              <a:rPr lang="en-US" dirty="0" err="1"/>
              <a:t>ngày</a:t>
            </a:r>
            <a:r>
              <a:rPr lang="en-US" dirty="0"/>
              <a:t> </a:t>
            </a:r>
            <a:r>
              <a:rPr lang="en-US" dirty="0" err="1"/>
              <a:t>chỉ</a:t>
            </a:r>
            <a:r>
              <a:rPr lang="en-US" dirty="0"/>
              <a:t> </a:t>
            </a:r>
            <a:r>
              <a:rPr lang="en-US" dirty="0" err="1"/>
              <a:t>định</a:t>
            </a:r>
            <a:r>
              <a:rPr lang="en-US" dirty="0"/>
              <a:t>&gt;)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cho</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ngày</a:t>
            </a:r>
            <a:r>
              <a:rPr lang="en-US" dirty="0"/>
              <a:t> (dd), </a:t>
            </a:r>
            <a:r>
              <a:rPr lang="en-US" dirty="0" err="1"/>
              <a:t>tháng</a:t>
            </a:r>
            <a:r>
              <a:rPr lang="en-US" dirty="0"/>
              <a:t> (mm), </a:t>
            </a:r>
            <a:r>
              <a:rPr lang="en-US" dirty="0" err="1"/>
              <a:t>năm</a:t>
            </a:r>
            <a:r>
              <a:rPr lang="en-US" dirty="0"/>
              <a:t> (</a:t>
            </a:r>
            <a:r>
              <a:rPr lang="en-US" dirty="0" err="1"/>
              <a:t>yy</a:t>
            </a:r>
            <a:r>
              <a:rPr lang="en-US" dirty="0"/>
              <a:t>)…</a:t>
            </a:r>
          </a:p>
          <a:p>
            <a:pPr lvl="0">
              <a:buFont typeface="Wingdings" pitchFamily="2" charset="2"/>
              <a:buChar char="v"/>
            </a:pPr>
            <a:r>
              <a:rPr lang="en-US" dirty="0" err="1"/>
              <a:t>Số</a:t>
            </a:r>
            <a:r>
              <a:rPr lang="en-US" dirty="0"/>
              <a:t> </a:t>
            </a:r>
            <a:r>
              <a:rPr lang="en-US" dirty="0" err="1"/>
              <a:t>nguyên</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âm</a:t>
            </a:r>
            <a:r>
              <a:rPr lang="en-US" dirty="0"/>
              <a:t> </a:t>
            </a:r>
            <a:r>
              <a:rPr lang="en-US" dirty="0" err="1"/>
              <a:t>hoặc</a:t>
            </a:r>
            <a:r>
              <a:rPr lang="en-US" dirty="0"/>
              <a:t> </a:t>
            </a:r>
            <a:r>
              <a:rPr lang="en-US" dirty="0" err="1"/>
              <a:t>dương</a:t>
            </a:r>
            <a:r>
              <a:rPr lang="en-US" dirty="0"/>
              <a:t> </a:t>
            </a:r>
            <a:r>
              <a:rPr lang="en-US" dirty="0" err="1"/>
              <a:t>chỉ</a:t>
            </a:r>
            <a:r>
              <a:rPr lang="en-US" dirty="0"/>
              <a:t> </a:t>
            </a:r>
            <a:r>
              <a:rPr lang="en-US" dirty="0" err="1"/>
              <a:t>định</a:t>
            </a:r>
            <a:r>
              <a:rPr lang="en-US" dirty="0"/>
              <a:t> </a:t>
            </a:r>
            <a:r>
              <a:rPr lang="en-US" dirty="0" err="1"/>
              <a:t>việc</a:t>
            </a:r>
            <a:r>
              <a:rPr lang="en-US" dirty="0"/>
              <a:t> </a:t>
            </a:r>
            <a:r>
              <a:rPr lang="en-US" dirty="0" err="1"/>
              <a:t>giảm</a:t>
            </a:r>
            <a:r>
              <a:rPr lang="en-US" dirty="0"/>
              <a:t> </a:t>
            </a:r>
            <a:r>
              <a:rPr lang="en-US" dirty="0" err="1"/>
              <a:t>hoặc</a:t>
            </a:r>
            <a:r>
              <a:rPr lang="en-US" dirty="0"/>
              <a:t> </a:t>
            </a:r>
            <a:r>
              <a:rPr lang="en-US" dirty="0" err="1"/>
              <a:t>tăng</a:t>
            </a:r>
            <a:r>
              <a:rPr lang="en-US" dirty="0"/>
              <a:t> </a:t>
            </a:r>
            <a:r>
              <a:rPr lang="en-US" dirty="0" err="1"/>
              <a:t>theo</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Tăng</a:t>
            </a:r>
            <a:r>
              <a:rPr lang="en-US" dirty="0"/>
              <a:t> </a:t>
            </a:r>
            <a:r>
              <a:rPr lang="en-US" dirty="0" err="1"/>
              <a:t>thêm</a:t>
            </a:r>
            <a:r>
              <a:rPr lang="en-US" dirty="0"/>
              <a:t> 10 </a:t>
            </a:r>
            <a:r>
              <a:rPr lang="en-US" dirty="0" err="1"/>
              <a:t>ngày</a:t>
            </a:r>
            <a:r>
              <a:rPr lang="en-US" dirty="0"/>
              <a:t> </a:t>
            </a:r>
            <a:r>
              <a:rPr lang="en-US" dirty="0" err="1"/>
              <a:t>đối</a:t>
            </a:r>
            <a:r>
              <a:rPr lang="en-US" dirty="0"/>
              <a:t> </a:t>
            </a:r>
            <a:r>
              <a:rPr lang="en-US" dirty="0" err="1"/>
              <a:t>với</a:t>
            </a:r>
            <a:r>
              <a:rPr lang="en-US" dirty="0"/>
              <a:t> </a:t>
            </a:r>
            <a:r>
              <a:rPr lang="en-US" dirty="0" err="1"/>
              <a:t>ngày</a:t>
            </a:r>
            <a:r>
              <a:rPr lang="en-US" dirty="0"/>
              <a:t> 12/03/2020</a:t>
            </a:r>
          </a:p>
          <a:p>
            <a:pPr marL="0" indent="0">
              <a:buNone/>
            </a:pPr>
            <a:r>
              <a:rPr lang="en-US" dirty="0"/>
              <a:t>	PRINT DATEADD(dd, 10, '2020/03/12')</a:t>
            </a:r>
          </a:p>
          <a:p>
            <a:pPr>
              <a:buFont typeface="Wingdings" pitchFamily="2" charset="2"/>
              <a:buChar char="v"/>
            </a:pPr>
            <a:r>
              <a:rPr lang="en-US" dirty="0" err="1"/>
              <a:t>Để</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như</a:t>
            </a:r>
            <a:r>
              <a:rPr lang="en-US" dirty="0"/>
              <a:t> </a:t>
            </a:r>
            <a:r>
              <a:rPr lang="en-US" dirty="0" err="1"/>
              <a:t>định</a:t>
            </a:r>
            <a:r>
              <a:rPr lang="en-US" dirty="0"/>
              <a:t> </a:t>
            </a:r>
            <a:r>
              <a:rPr lang="en-US" dirty="0" err="1"/>
              <a:t>dạng</a:t>
            </a:r>
            <a:r>
              <a:rPr lang="en-US" dirty="0"/>
              <a:t> dd/mm/</a:t>
            </a:r>
            <a:r>
              <a:rPr lang="en-US" dirty="0" err="1"/>
              <a:t>yy</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hàm</a:t>
            </a:r>
            <a:r>
              <a:rPr lang="en-US" dirty="0"/>
              <a:t> convert </a:t>
            </a:r>
            <a:r>
              <a:rPr lang="en-US" dirty="0" err="1"/>
              <a:t>như</a:t>
            </a:r>
            <a:r>
              <a:rPr lang="en-US" dirty="0"/>
              <a:t> </a:t>
            </a:r>
            <a:r>
              <a:rPr lang="en-US" dirty="0" err="1"/>
              <a:t>sau</a:t>
            </a:r>
            <a:r>
              <a:rPr lang="en-US" dirty="0"/>
              <a:t>:</a:t>
            </a:r>
          </a:p>
          <a:p>
            <a:pPr marL="0" indent="0">
              <a:buNone/>
            </a:pPr>
            <a:r>
              <a:rPr lang="en-US" dirty="0"/>
              <a:t>PRINT CONVERT( VARCHAR(10), DATEADD(dd, 10, '2020/03/12'), 103)</a:t>
            </a:r>
          </a:p>
          <a:p>
            <a:pPr>
              <a:buFont typeface="Wingdings" pitchFamily="2" charset="2"/>
              <a:buChar char="v"/>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815" y="3619718"/>
            <a:ext cx="2743200" cy="607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422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a:buFont typeface="Wingdings" pitchFamily="2" charset="2"/>
              <a:buChar char="v"/>
            </a:pPr>
            <a:r>
              <a:rPr lang="en-US" b="1" dirty="0" err="1"/>
              <a:t>DateDiff</a:t>
            </a:r>
            <a:r>
              <a:rPr lang="en-US" b="1" dirty="0"/>
              <a:t>: </a:t>
            </a:r>
            <a:r>
              <a:rPr lang="en-US" b="1" dirty="0" err="1"/>
              <a:t>Trừ</a:t>
            </a:r>
            <a:endParaRPr lang="en-US" dirty="0"/>
          </a:p>
          <a:p>
            <a:pPr marL="0" indent="0">
              <a:buNone/>
            </a:pPr>
            <a:r>
              <a:rPr lang="en-US" dirty="0"/>
              <a:t>	DATEDIFF(&lt;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 &lt;</a:t>
            </a:r>
            <a:r>
              <a:rPr lang="en-US" dirty="0" err="1"/>
              <a:t>ngày</a:t>
            </a:r>
            <a:r>
              <a:rPr lang="en-US" dirty="0"/>
              <a:t> 1&gt;, &lt;</a:t>
            </a:r>
            <a:r>
              <a:rPr lang="en-US" dirty="0" err="1"/>
              <a:t>ngày</a:t>
            </a:r>
            <a:r>
              <a:rPr lang="en-US" dirty="0"/>
              <a:t> 2&gt;)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ngày</a:t>
            </a:r>
            <a:r>
              <a:rPr lang="en-US" dirty="0"/>
              <a:t> (dd), </a:t>
            </a:r>
            <a:r>
              <a:rPr lang="en-US" dirty="0" err="1"/>
              <a:t>tháng</a:t>
            </a:r>
            <a:r>
              <a:rPr lang="en-US" dirty="0"/>
              <a:t> (mm), </a:t>
            </a:r>
            <a:r>
              <a:rPr lang="en-US" dirty="0" err="1"/>
              <a:t>năm</a:t>
            </a:r>
            <a:r>
              <a:rPr lang="en-US" dirty="0"/>
              <a:t>(</a:t>
            </a:r>
            <a:r>
              <a:rPr lang="en-US" dirty="0" err="1"/>
              <a:t>yy</a:t>
            </a:r>
            <a:r>
              <a:rPr lang="en-US" dirty="0"/>
              <a:t>)…</a:t>
            </a:r>
          </a:p>
          <a:p>
            <a:pPr lvl="0">
              <a:buFont typeface="Wingdings" pitchFamily="2" charset="2"/>
              <a:buChar char="v"/>
            </a:pPr>
            <a:r>
              <a:rPr lang="en-US" dirty="0" err="1"/>
              <a:t>Ngày</a:t>
            </a:r>
            <a:r>
              <a:rPr lang="en-US" dirty="0"/>
              <a:t> 1, </a:t>
            </a:r>
            <a:r>
              <a:rPr lang="en-US" dirty="0" err="1"/>
              <a:t>ngày</a:t>
            </a:r>
            <a:r>
              <a:rPr lang="en-US" dirty="0"/>
              <a:t> 2: </a:t>
            </a:r>
            <a:r>
              <a:rPr lang="en-US" dirty="0" err="1"/>
              <a:t>Là</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In ra </a:t>
            </a:r>
            <a:r>
              <a:rPr lang="en-US" dirty="0" err="1"/>
              <a:t>danh</a:t>
            </a:r>
            <a:r>
              <a:rPr lang="en-US" dirty="0"/>
              <a:t> </a:t>
            </a:r>
            <a:r>
              <a:rPr lang="en-US" dirty="0" err="1"/>
              <a:t>sách</a:t>
            </a:r>
            <a:r>
              <a:rPr lang="en-US" dirty="0"/>
              <a:t> </a:t>
            </a:r>
            <a:r>
              <a:rPr lang="en-US" dirty="0" err="1"/>
              <a:t>nhân</a:t>
            </a:r>
            <a:r>
              <a:rPr lang="en-US" dirty="0"/>
              <a:t> </a:t>
            </a:r>
            <a:r>
              <a:rPr lang="en-US" dirty="0" err="1"/>
              <a:t>viên</a:t>
            </a:r>
            <a:r>
              <a:rPr lang="en-US" dirty="0"/>
              <a:t> (MANV, HOTEN, NGAYSINH) </a:t>
            </a:r>
            <a:r>
              <a:rPr lang="en-US" dirty="0" err="1"/>
              <a:t>và</a:t>
            </a:r>
            <a:r>
              <a:rPr lang="en-US" dirty="0"/>
              <a:t> </a:t>
            </a:r>
            <a:r>
              <a:rPr lang="en-US" dirty="0" err="1"/>
              <a:t>tuổi</a:t>
            </a:r>
            <a:r>
              <a:rPr lang="en-US" dirty="0"/>
              <a:t> </a:t>
            </a:r>
            <a:r>
              <a:rPr lang="en-US" dirty="0" err="1"/>
              <a:t>của</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hàm</a:t>
            </a:r>
            <a:r>
              <a:rPr lang="en-US" dirty="0"/>
              <a:t> DATEDIFF </a:t>
            </a:r>
            <a:r>
              <a:rPr lang="en-US" dirty="0" err="1"/>
              <a:t>như</a:t>
            </a:r>
            <a:r>
              <a:rPr lang="en-US" dirty="0"/>
              <a:t> </a:t>
            </a:r>
            <a:r>
              <a:rPr lang="en-US" dirty="0" err="1"/>
              <a:t>sau</a:t>
            </a:r>
            <a:r>
              <a:rPr lang="en-US" dirty="0"/>
              <a:t>:</a:t>
            </a:r>
          </a:p>
          <a:p>
            <a:pPr marL="0" indent="0">
              <a:buNone/>
            </a:pPr>
            <a:r>
              <a:rPr lang="vi-VN" dirty="0"/>
              <a:t>SELECT MANV, HOTEN, NGAY</a:t>
            </a:r>
            <a:r>
              <a:rPr lang="en-US" dirty="0"/>
              <a:t>S</a:t>
            </a:r>
            <a:r>
              <a:rPr lang="vi-VN" dirty="0"/>
              <a:t>INH = </a:t>
            </a:r>
            <a:endParaRPr lang="en-US" dirty="0"/>
          </a:p>
          <a:p>
            <a:pPr marL="0" indent="0">
              <a:buNone/>
            </a:pPr>
            <a:r>
              <a:rPr lang="vi-VN" dirty="0"/>
              <a:t>CONVERT(VARCHAR(10), NG</a:t>
            </a:r>
            <a:r>
              <a:rPr lang="en-US" dirty="0"/>
              <a:t>AY</a:t>
            </a:r>
            <a:r>
              <a:rPr lang="vi-VN" dirty="0"/>
              <a:t>SINH,103),</a:t>
            </a:r>
            <a:r>
              <a:rPr lang="en-US" dirty="0"/>
              <a:t> </a:t>
            </a:r>
          </a:p>
          <a:p>
            <a:pPr marL="0" indent="0">
              <a:buNone/>
            </a:pPr>
            <a:r>
              <a:rPr lang="en-US" dirty="0"/>
              <a:t>T</a:t>
            </a:r>
            <a:r>
              <a:rPr lang="vi-VN" dirty="0"/>
              <a:t>UOI = DATEDIFF(yy,NG</a:t>
            </a:r>
            <a:r>
              <a:rPr lang="en-US" dirty="0"/>
              <a:t>AY</a:t>
            </a:r>
            <a:r>
              <a:rPr lang="vi-VN" dirty="0"/>
              <a:t>SINH,GETDATE())</a:t>
            </a:r>
            <a:endParaRPr lang="en-US" dirty="0"/>
          </a:p>
          <a:p>
            <a:pPr marL="0" indent="0">
              <a:buNone/>
            </a:pPr>
            <a:r>
              <a:rPr lang="vi-VN" dirty="0"/>
              <a:t>FROM NHANVIEN</a:t>
            </a:r>
            <a:endParaRPr lang="en-US" dirty="0"/>
          </a:p>
          <a:p>
            <a:pPr>
              <a:buFont typeface="Wingdings" pitchFamily="2" charset="2"/>
              <a:buChar char="v"/>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0" y="3805733"/>
            <a:ext cx="3200400" cy="1616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507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lnSpcReduction="10000"/>
          </a:bodyPr>
          <a:lstStyle/>
          <a:p>
            <a:pPr>
              <a:buFont typeface="Wingdings" pitchFamily="2" charset="2"/>
              <a:buChar char="v"/>
            </a:pPr>
            <a:r>
              <a:rPr lang="en-US" dirty="0"/>
              <a:t>GETDATE(): </a:t>
            </a:r>
            <a:r>
              <a:rPr lang="en-US" dirty="0" err="1"/>
              <a:t>Ngày</a:t>
            </a:r>
            <a:r>
              <a:rPr lang="en-US" dirty="0"/>
              <a:t> </a:t>
            </a:r>
            <a:r>
              <a:rPr lang="en-US" dirty="0" err="1"/>
              <a:t>giờ</a:t>
            </a:r>
            <a:r>
              <a:rPr lang="en-US" dirty="0"/>
              <a:t> </a:t>
            </a:r>
            <a:r>
              <a:rPr lang="en-US" dirty="0" err="1"/>
              <a:t>hiện</a:t>
            </a:r>
            <a:r>
              <a:rPr lang="en-US" dirty="0"/>
              <a:t> </a:t>
            </a:r>
            <a:r>
              <a:rPr lang="en-US" dirty="0" err="1"/>
              <a:t>hành</a:t>
            </a:r>
            <a:endParaRPr lang="en-US" dirty="0"/>
          </a:p>
          <a:p>
            <a:pPr>
              <a:buFont typeface="Wingdings" pitchFamily="2" charset="2"/>
              <a:buChar char="v"/>
            </a:pPr>
            <a:r>
              <a:rPr lang="en-US" dirty="0"/>
              <a:t>DATENAME(&lt;</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&gt;,&lt;</a:t>
            </a:r>
            <a:r>
              <a:rPr lang="en-US" dirty="0" err="1"/>
              <a:t>ngày</a:t>
            </a:r>
            <a:r>
              <a:rPr lang="en-US" dirty="0"/>
              <a:t> </a:t>
            </a:r>
            <a:r>
              <a:rPr lang="en-US" dirty="0" err="1"/>
              <a:t>chỉ</a:t>
            </a:r>
            <a:r>
              <a:rPr lang="en-US" dirty="0"/>
              <a:t> </a:t>
            </a:r>
            <a:r>
              <a:rPr lang="en-US" dirty="0" err="1"/>
              <a:t>định</a:t>
            </a:r>
            <a:r>
              <a:rPr lang="en-US" dirty="0"/>
              <a:t>&gt;):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 </a:t>
            </a:r>
            <a:r>
              <a:rPr lang="en-US" dirty="0" err="1"/>
              <a:t>của</a:t>
            </a:r>
            <a:r>
              <a:rPr lang="en-US" dirty="0"/>
              <a:t> </a:t>
            </a:r>
            <a:r>
              <a:rPr lang="en-US" dirty="0" err="1"/>
              <a:t>một</a:t>
            </a:r>
            <a:r>
              <a:rPr lang="en-US" dirty="0"/>
              <a:t> </a:t>
            </a:r>
            <a:r>
              <a:rPr lang="en-US" dirty="0" err="1"/>
              <a:t>ngày</a:t>
            </a:r>
            <a:r>
              <a:rPr lang="en-US" dirty="0"/>
              <a:t> </a:t>
            </a:r>
            <a:r>
              <a:rPr lang="en-US" dirty="0" err="1"/>
              <a:t>chỉ</a:t>
            </a:r>
            <a:r>
              <a:rPr lang="en-US" dirty="0"/>
              <a:t> </a:t>
            </a:r>
            <a:r>
              <a:rPr lang="en-US" dirty="0" err="1"/>
              <a:t>định</a:t>
            </a:r>
            <a:r>
              <a:rPr lang="en-US" dirty="0"/>
              <a:t> </a:t>
            </a:r>
            <a:r>
              <a:rPr lang="en-US" dirty="0" err="1"/>
              <a:t>theo</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bất</a:t>
            </a:r>
            <a:r>
              <a:rPr lang="en-US" dirty="0"/>
              <a:t> </a:t>
            </a:r>
            <a:r>
              <a:rPr lang="en-US" dirty="0" err="1"/>
              <a:t>kỳ</a:t>
            </a:r>
            <a:r>
              <a:rPr lang="en-US" dirty="0"/>
              <a:t>.</a:t>
            </a:r>
          </a:p>
          <a:p>
            <a:pPr lvl="0">
              <a:buFont typeface="Wingdings" pitchFamily="2" charset="2"/>
              <a:buChar char="v"/>
            </a:pP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đơn</a:t>
            </a:r>
            <a:r>
              <a:rPr lang="en-US" dirty="0"/>
              <a:t> </a:t>
            </a:r>
            <a:r>
              <a:rPr lang="en-US" dirty="0" err="1"/>
              <a:t>vị</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định</a:t>
            </a:r>
            <a:r>
              <a:rPr lang="en-US" dirty="0"/>
              <a:t> </a:t>
            </a:r>
            <a:r>
              <a:rPr lang="en-US" dirty="0" err="1"/>
              <a:t>lấy</a:t>
            </a:r>
            <a:r>
              <a:rPr lang="en-US" dirty="0"/>
              <a:t> ra </a:t>
            </a:r>
            <a:r>
              <a:rPr lang="en-US" dirty="0" err="1"/>
              <a:t>chuỗi</a:t>
            </a:r>
            <a:r>
              <a:rPr lang="en-US" dirty="0"/>
              <a:t> </a:t>
            </a:r>
            <a:r>
              <a:rPr lang="en-US" dirty="0" err="1"/>
              <a:t>thời</a:t>
            </a:r>
            <a:r>
              <a:rPr lang="en-US" dirty="0"/>
              <a:t> </a:t>
            </a:r>
            <a:r>
              <a:rPr lang="en-US" dirty="0" err="1"/>
              <a:t>gian</a:t>
            </a:r>
            <a:r>
              <a:rPr lang="en-US" dirty="0"/>
              <a:t> </a:t>
            </a:r>
            <a:r>
              <a:rPr lang="en-US" dirty="0" err="1"/>
              <a:t>đại</a:t>
            </a:r>
            <a:r>
              <a:rPr lang="en-US" dirty="0"/>
              <a:t> </a:t>
            </a:r>
            <a:r>
              <a:rPr lang="en-US" dirty="0" err="1"/>
              <a:t>diện</a:t>
            </a:r>
            <a:r>
              <a:rPr lang="en-US" dirty="0"/>
              <a:t>.</a:t>
            </a:r>
          </a:p>
          <a:p>
            <a:pPr lvl="0">
              <a:buFont typeface="Wingdings" pitchFamily="2" charset="2"/>
              <a:buChar char="v"/>
            </a:pPr>
            <a:r>
              <a:rPr lang="en-US" dirty="0" err="1"/>
              <a:t>Ngày</a:t>
            </a:r>
            <a:r>
              <a:rPr lang="en-US" dirty="0"/>
              <a:t> </a:t>
            </a:r>
            <a:r>
              <a:rPr lang="en-US" dirty="0" err="1"/>
              <a:t>chỉ</a:t>
            </a:r>
            <a:r>
              <a:rPr lang="en-US" dirty="0"/>
              <a:t> </a:t>
            </a:r>
            <a:r>
              <a:rPr lang="en-US" dirty="0" err="1"/>
              <a:t>định</a:t>
            </a:r>
            <a:r>
              <a:rPr lang="en-US" dirty="0"/>
              <a:t>: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tên</a:t>
            </a:r>
            <a:r>
              <a:rPr lang="en-US" dirty="0"/>
              <a:t> </a:t>
            </a:r>
            <a:r>
              <a:rPr lang="en-US" dirty="0" err="1"/>
              <a:t>cột</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ngày</a:t>
            </a:r>
            <a:r>
              <a:rPr lang="en-US" dirty="0"/>
              <a:t>.</a:t>
            </a:r>
          </a:p>
          <a:p>
            <a:pPr>
              <a:buFont typeface="Wingdings" pitchFamily="2" charset="2"/>
              <a:buChar char="v"/>
            </a:pPr>
            <a:r>
              <a:rPr lang="en-US" dirty="0" err="1"/>
              <a:t>Ví</a:t>
            </a:r>
            <a:r>
              <a:rPr lang="en-US" dirty="0"/>
              <a:t> </a:t>
            </a:r>
            <a:r>
              <a:rPr lang="en-US" dirty="0" err="1"/>
              <a:t>dụ</a:t>
            </a:r>
            <a:r>
              <a:rPr lang="en-US" dirty="0"/>
              <a:t>: </a:t>
            </a:r>
          </a:p>
          <a:p>
            <a:pPr lvl="1">
              <a:buFont typeface="Wingdings" pitchFamily="2" charset="2"/>
              <a:buChar char="v"/>
            </a:pPr>
            <a:r>
              <a:rPr lang="en-US" dirty="0" err="1"/>
              <a:t>Lấy</a:t>
            </a:r>
            <a:r>
              <a:rPr lang="en-US" dirty="0"/>
              <a:t> </a:t>
            </a:r>
            <a:r>
              <a:rPr lang="en-US" dirty="0" err="1"/>
              <a:t>ngày</a:t>
            </a:r>
            <a:r>
              <a:rPr lang="en-US" dirty="0"/>
              <a:t> </a:t>
            </a:r>
            <a:r>
              <a:rPr lang="en-US" dirty="0" err="1"/>
              <a:t>hiện</a:t>
            </a:r>
            <a:r>
              <a:rPr lang="en-US" dirty="0"/>
              <a:t> </a:t>
            </a:r>
            <a:r>
              <a:rPr lang="en-US" dirty="0" err="1"/>
              <a:t>hành</a:t>
            </a:r>
            <a:endParaRPr lang="en-US" dirty="0"/>
          </a:p>
          <a:p>
            <a:pPr lvl="1">
              <a:buFont typeface="Wingdings" pitchFamily="2" charset="2"/>
              <a:buChar char="v"/>
            </a:pPr>
            <a:r>
              <a:rPr lang="en-US" dirty="0" err="1"/>
              <a:t>Thứ</a:t>
            </a:r>
            <a:r>
              <a:rPr lang="en-US" dirty="0"/>
              <a:t> </a:t>
            </a:r>
            <a:r>
              <a:rPr lang="en-US" dirty="0" err="1"/>
              <a:t>trong</a:t>
            </a:r>
            <a:r>
              <a:rPr lang="en-US" dirty="0"/>
              <a:t> </a:t>
            </a:r>
            <a:r>
              <a:rPr lang="en-US" dirty="0" err="1"/>
              <a:t>tuần</a:t>
            </a:r>
            <a:r>
              <a:rPr lang="en-US" dirty="0"/>
              <a:t> </a:t>
            </a:r>
            <a:r>
              <a:rPr lang="en-US" dirty="0" err="1"/>
              <a:t>của</a:t>
            </a:r>
            <a:r>
              <a:rPr lang="en-US" dirty="0"/>
              <a:t> </a:t>
            </a:r>
            <a:r>
              <a:rPr lang="en-US" dirty="0" err="1"/>
              <a:t>ngày</a:t>
            </a:r>
            <a:r>
              <a:rPr lang="en-US" dirty="0"/>
              <a:t> </a:t>
            </a:r>
            <a:r>
              <a:rPr lang="en-US" dirty="0" err="1"/>
              <a:t>hiện</a:t>
            </a:r>
            <a:r>
              <a:rPr lang="en-US" dirty="0"/>
              <a:t> </a:t>
            </a:r>
            <a:r>
              <a:rPr lang="en-US" dirty="0" err="1"/>
              <a:t>hành</a:t>
            </a:r>
            <a:r>
              <a:rPr lang="en-US" dirty="0"/>
              <a:t>.</a:t>
            </a:r>
          </a:p>
          <a:p>
            <a:pPr marL="0" indent="0">
              <a:buNone/>
            </a:pPr>
            <a:r>
              <a:rPr lang="en-US" dirty="0"/>
              <a:t>PRINT CONVERT(VARCHAR(10),GETDATE(),103)</a:t>
            </a:r>
          </a:p>
          <a:p>
            <a:pPr marL="0" indent="0">
              <a:buNone/>
            </a:pPr>
            <a:r>
              <a:rPr lang="en-US" dirty="0"/>
              <a:t>PRINT DATENAME(</a:t>
            </a:r>
            <a:r>
              <a:rPr lang="en-US" dirty="0" err="1"/>
              <a:t>dw,getDate</a:t>
            </a:r>
            <a:r>
              <a:rPr lang="en-US" dirty="0"/>
              <a:t>())</a:t>
            </a:r>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767" y="4438774"/>
            <a:ext cx="1828800" cy="6158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486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Ngày giờ</a:t>
            </a:r>
          </a:p>
        </p:txBody>
      </p:sp>
      <p:sp>
        <p:nvSpPr>
          <p:cNvPr id="4" name="Content Placeholder 3"/>
          <p:cNvSpPr>
            <a:spLocks noGrp="1"/>
          </p:cNvSpPr>
          <p:nvPr>
            <p:ph idx="1"/>
          </p:nvPr>
        </p:nvSpPr>
        <p:spPr/>
        <p:txBody>
          <a:bodyPr>
            <a:normAutofit/>
          </a:bodyPr>
          <a:lstStyle/>
          <a:p>
            <a:pPr marL="285750" lvl="2" indent="-285750">
              <a:spcBef>
                <a:spcPts val="750"/>
              </a:spcBef>
              <a:buFont typeface="Wingdings" pitchFamily="2" charset="2"/>
              <a:buChar char="v"/>
            </a:pPr>
            <a:r>
              <a:rPr lang="en-US"/>
              <a:t>DAY, MONTH, YEAR: Lấy về ngày tháng năm</a:t>
            </a:r>
          </a:p>
          <a:p>
            <a:pPr lvl="1">
              <a:buFont typeface="Wingdings" pitchFamily="2" charset="2"/>
              <a:buChar char="v"/>
            </a:pPr>
            <a:r>
              <a:rPr lang="en-US"/>
              <a:t>DAY(&lt;ngày chỉ định&gt;)</a:t>
            </a:r>
          </a:p>
          <a:p>
            <a:pPr lvl="1">
              <a:buFont typeface="Wingdings" pitchFamily="2" charset="2"/>
              <a:buChar char="v"/>
            </a:pPr>
            <a:r>
              <a:rPr lang="en-US"/>
              <a:t>MONTH(&lt;ngày chỉ định&gt;)</a:t>
            </a:r>
          </a:p>
          <a:p>
            <a:pPr lvl="1">
              <a:buFont typeface="Wingdings" pitchFamily="2" charset="2"/>
              <a:buChar char="v"/>
            </a:pPr>
            <a:r>
              <a:rPr lang="en-US"/>
              <a:t>YEAR(&lt;ngày chỉ định&gt;)</a:t>
            </a:r>
          </a:p>
          <a:p>
            <a:pPr>
              <a:buFont typeface="Wingdings" pitchFamily="2" charset="2"/>
              <a:buChar char="v"/>
            </a:pPr>
            <a:r>
              <a:rPr lang="en-US"/>
              <a:t>Ví dụ:</a:t>
            </a:r>
          </a:p>
          <a:p>
            <a:pPr marL="342900" lvl="1" indent="0">
              <a:buNone/>
            </a:pPr>
            <a:r>
              <a:rPr lang="en-US"/>
              <a:t>print day(getDate())</a:t>
            </a:r>
          </a:p>
          <a:p>
            <a:pPr marL="342900" lvl="1" indent="0">
              <a:buNone/>
            </a:pPr>
            <a:r>
              <a:rPr lang="en-US"/>
              <a:t>print month(getDate())</a:t>
            </a:r>
          </a:p>
          <a:p>
            <a:pPr marL="342900" lvl="1" indent="0">
              <a:buNone/>
            </a:pPr>
            <a:r>
              <a:rPr lang="en-US"/>
              <a:t>print year(getDate())</a:t>
            </a:r>
          </a:p>
          <a:p>
            <a:pPr marL="0" indent="0">
              <a:buNone/>
            </a:pPr>
            <a:endParaRPr lang="en-US"/>
          </a:p>
          <a:p>
            <a:pPr marL="0" indent="0">
              <a:buNone/>
            </a:pPr>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680" y="2968522"/>
            <a:ext cx="1828800" cy="13577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33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Toán học</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ABS(&lt;</a:t>
            </a:r>
            <a:r>
              <a:rPr lang="en-US" dirty="0" err="1"/>
              <a:t>biểu</a:t>
            </a:r>
            <a:r>
              <a:rPr lang="en-US" dirty="0"/>
              <a:t> </a:t>
            </a:r>
            <a:r>
              <a:rPr lang="en-US" dirty="0" err="1"/>
              <a:t>thức</a:t>
            </a:r>
            <a:r>
              <a:rPr lang="en-US" dirty="0"/>
              <a:t> </a:t>
            </a:r>
            <a:r>
              <a:rPr lang="en-US" dirty="0" err="1"/>
              <a:t>số</a:t>
            </a:r>
            <a:r>
              <a:rPr lang="en-US" dirty="0"/>
              <a:t>&gt;): </a:t>
            </a:r>
            <a:r>
              <a:rPr lang="en-US" dirty="0" err="1"/>
              <a:t>Giá</a:t>
            </a:r>
            <a:r>
              <a:rPr lang="en-US" dirty="0"/>
              <a:t> </a:t>
            </a:r>
            <a:r>
              <a:rPr lang="en-US" dirty="0" err="1"/>
              <a:t>trị</a:t>
            </a:r>
            <a:r>
              <a:rPr lang="en-US" dirty="0"/>
              <a:t>  </a:t>
            </a:r>
            <a:r>
              <a:rPr lang="en-US" dirty="0" err="1"/>
              <a:t>tuyệt</a:t>
            </a:r>
            <a:r>
              <a:rPr lang="en-US" dirty="0"/>
              <a:t> </a:t>
            </a:r>
            <a:r>
              <a:rPr lang="en-US" dirty="0" err="1"/>
              <a:t>đối</a:t>
            </a:r>
            <a:endParaRPr lang="en-US" dirty="0"/>
          </a:p>
          <a:p>
            <a:pPr>
              <a:buFont typeface="Wingdings" pitchFamily="2" charset="2"/>
              <a:buChar char="v"/>
            </a:pPr>
            <a:r>
              <a:rPr lang="en-US" dirty="0"/>
              <a:t>POWER(&lt;</a:t>
            </a:r>
            <a:r>
              <a:rPr lang="en-US" dirty="0" err="1"/>
              <a:t>biểu</a:t>
            </a:r>
            <a:r>
              <a:rPr lang="en-US" dirty="0"/>
              <a:t> </a:t>
            </a:r>
            <a:r>
              <a:rPr lang="en-US" dirty="0" err="1"/>
              <a:t>thức</a:t>
            </a:r>
            <a:r>
              <a:rPr lang="en-US" dirty="0"/>
              <a:t> </a:t>
            </a:r>
            <a:r>
              <a:rPr lang="en-US" dirty="0" err="1"/>
              <a:t>số</a:t>
            </a:r>
            <a:r>
              <a:rPr lang="en-US" dirty="0"/>
              <a:t>&gt;,&lt;</a:t>
            </a:r>
            <a:r>
              <a:rPr lang="en-US" dirty="0" err="1"/>
              <a:t>số</a:t>
            </a:r>
            <a:r>
              <a:rPr lang="en-US" dirty="0"/>
              <a:t> </a:t>
            </a:r>
            <a:r>
              <a:rPr lang="en-US" dirty="0" err="1"/>
              <a:t>mũ</a:t>
            </a:r>
            <a:r>
              <a:rPr lang="en-US" dirty="0"/>
              <a:t>&gt;): </a:t>
            </a:r>
            <a:r>
              <a:rPr lang="en-US" dirty="0" err="1"/>
              <a:t>Lũy</a:t>
            </a:r>
            <a:r>
              <a:rPr lang="en-US" dirty="0"/>
              <a:t> </a:t>
            </a:r>
            <a:r>
              <a:rPr lang="en-US" dirty="0" err="1"/>
              <a:t>thừa</a:t>
            </a:r>
            <a:endParaRPr lang="en-US" dirty="0"/>
          </a:p>
          <a:p>
            <a:pPr>
              <a:buFont typeface="Wingdings" pitchFamily="2" charset="2"/>
              <a:buChar char="v"/>
            </a:pPr>
            <a:r>
              <a:rPr lang="en-US" dirty="0"/>
              <a:t>ROUND(&lt;</a:t>
            </a:r>
            <a:r>
              <a:rPr lang="en-US" dirty="0" err="1"/>
              <a:t>biểu</a:t>
            </a:r>
            <a:r>
              <a:rPr lang="en-US" dirty="0"/>
              <a:t> </a:t>
            </a:r>
            <a:r>
              <a:rPr lang="en-US" dirty="0" err="1"/>
              <a:t>thức</a:t>
            </a:r>
            <a:r>
              <a:rPr lang="en-US" dirty="0"/>
              <a:t> </a:t>
            </a:r>
            <a:r>
              <a:rPr lang="en-US" dirty="0" err="1"/>
              <a:t>số</a:t>
            </a:r>
            <a:r>
              <a:rPr lang="en-US" dirty="0"/>
              <a:t>&gt;,&lt;</a:t>
            </a:r>
            <a:r>
              <a:rPr lang="en-US" dirty="0" err="1"/>
              <a:t>Vị</a:t>
            </a:r>
            <a:r>
              <a:rPr lang="en-US" dirty="0"/>
              <a:t> </a:t>
            </a:r>
            <a:r>
              <a:rPr lang="en-US" dirty="0" err="1"/>
              <a:t>trí</a:t>
            </a:r>
            <a:r>
              <a:rPr lang="en-US" dirty="0"/>
              <a:t> </a:t>
            </a:r>
            <a:r>
              <a:rPr lang="en-US" dirty="0" err="1"/>
              <a:t>làm</a:t>
            </a:r>
            <a:r>
              <a:rPr lang="en-US" dirty="0"/>
              <a:t> </a:t>
            </a:r>
            <a:r>
              <a:rPr lang="en-US" dirty="0" err="1"/>
              <a:t>tròn</a:t>
            </a:r>
            <a:r>
              <a:rPr lang="en-US" dirty="0"/>
              <a:t>&gt;): </a:t>
            </a:r>
            <a:r>
              <a:rPr lang="en-US" dirty="0" err="1"/>
              <a:t>Làm</a:t>
            </a:r>
            <a:r>
              <a:rPr lang="en-US" dirty="0"/>
              <a:t> </a:t>
            </a:r>
            <a:r>
              <a:rPr lang="en-US" dirty="0" err="1"/>
              <a:t>tròn</a:t>
            </a:r>
            <a:endParaRPr lang="en-US" dirty="0"/>
          </a:p>
          <a:p>
            <a:pPr>
              <a:buFont typeface="Wingdings" pitchFamily="2" charset="2"/>
              <a:buChar char="v"/>
            </a:pPr>
            <a:r>
              <a:rPr lang="en-US" dirty="0"/>
              <a:t>SQRT(&lt;</a:t>
            </a:r>
            <a:r>
              <a:rPr lang="en-US" dirty="0" err="1"/>
              <a:t>biểu</a:t>
            </a:r>
            <a:r>
              <a:rPr lang="en-US" dirty="0"/>
              <a:t> </a:t>
            </a:r>
            <a:r>
              <a:rPr lang="en-US" dirty="0" err="1"/>
              <a:t>thức</a:t>
            </a:r>
            <a:r>
              <a:rPr lang="en-US" dirty="0"/>
              <a:t> </a:t>
            </a:r>
            <a:r>
              <a:rPr lang="en-US" dirty="0" err="1"/>
              <a:t>số</a:t>
            </a:r>
            <a:r>
              <a:rPr lang="en-US" dirty="0"/>
              <a:t>&gt;): </a:t>
            </a:r>
            <a:r>
              <a:rPr lang="en-US" dirty="0" err="1"/>
              <a:t>căn</a:t>
            </a:r>
            <a:r>
              <a:rPr lang="en-US" dirty="0"/>
              <a:t> </a:t>
            </a:r>
            <a:r>
              <a:rPr lang="en-US" dirty="0" err="1"/>
              <a:t>bậc</a:t>
            </a:r>
            <a:r>
              <a:rPr lang="en-US" dirty="0"/>
              <a:t> 2</a:t>
            </a:r>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print ABS(-3)</a:t>
            </a:r>
          </a:p>
          <a:p>
            <a:pPr marL="342900" lvl="1" indent="0">
              <a:buNone/>
            </a:pPr>
            <a:r>
              <a:rPr lang="en-US" dirty="0"/>
              <a:t>print POWER(2,4)</a:t>
            </a:r>
          </a:p>
          <a:p>
            <a:pPr marL="342900" lvl="1" indent="0">
              <a:buNone/>
            </a:pPr>
            <a:r>
              <a:rPr lang="en-US" dirty="0"/>
              <a:t>print ROUND(4.165,1)</a:t>
            </a:r>
          </a:p>
          <a:p>
            <a:pPr marL="342900" lvl="1" indent="0">
              <a:buNone/>
            </a:pPr>
            <a:r>
              <a:rPr lang="en-US" dirty="0"/>
              <a:t>print SQRT(17)</a:t>
            </a:r>
          </a:p>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607" y="3360222"/>
            <a:ext cx="1828800" cy="1520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269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en-US" dirty="0"/>
              <a:t>UPPER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hoa</a:t>
            </a:r>
            <a:endParaRPr lang="en-US" dirty="0"/>
          </a:p>
          <a:p>
            <a:pPr>
              <a:buFont typeface="Wingdings" pitchFamily="2" charset="2"/>
              <a:buChar char="v"/>
            </a:pPr>
            <a:r>
              <a:rPr lang="en-US" dirty="0"/>
              <a:t>LOWER (</a:t>
            </a:r>
            <a:r>
              <a:rPr lang="en-US" dirty="0" err="1"/>
              <a:t>chuỗi</a:t>
            </a:r>
            <a:r>
              <a:rPr lang="en-US" dirty="0"/>
              <a:t>): </a:t>
            </a:r>
            <a:r>
              <a:rPr lang="en-US" dirty="0" err="1"/>
              <a:t>Chuyển</a:t>
            </a:r>
            <a:r>
              <a:rPr lang="en-US" dirty="0"/>
              <a:t> </a:t>
            </a:r>
            <a:r>
              <a:rPr lang="en-US" dirty="0" err="1"/>
              <a:t>thành</a:t>
            </a:r>
            <a:r>
              <a:rPr lang="en-US" dirty="0"/>
              <a:t> </a:t>
            </a:r>
            <a:r>
              <a:rPr lang="en-US" dirty="0" err="1"/>
              <a:t>chuỗi</a:t>
            </a:r>
            <a:r>
              <a:rPr lang="en-US" dirty="0"/>
              <a:t> </a:t>
            </a:r>
            <a:r>
              <a:rPr lang="en-US" dirty="0" err="1"/>
              <a:t>thường</a:t>
            </a:r>
            <a:endParaRPr lang="en-US" dirty="0"/>
          </a:p>
          <a:p>
            <a:pPr>
              <a:buFont typeface="Wingdings" pitchFamily="2" charset="2"/>
              <a:buChar char="v"/>
            </a:pPr>
            <a:r>
              <a:rPr lang="en-US" dirty="0"/>
              <a:t>LTRIM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trái</a:t>
            </a:r>
            <a:r>
              <a:rPr lang="en-US" dirty="0"/>
              <a:t> </a:t>
            </a:r>
            <a:r>
              <a:rPr lang="en-US" dirty="0" err="1"/>
              <a:t>chuỗi</a:t>
            </a:r>
            <a:endParaRPr lang="en-US" dirty="0"/>
          </a:p>
          <a:p>
            <a:pPr>
              <a:buFont typeface="Wingdings" pitchFamily="2" charset="2"/>
              <a:buChar char="v"/>
            </a:pPr>
            <a:r>
              <a:rPr lang="en-US" dirty="0"/>
              <a:t>RTRIM (</a:t>
            </a:r>
            <a:r>
              <a:rPr lang="en-US" dirty="0" err="1"/>
              <a:t>chuỗi</a:t>
            </a:r>
            <a:r>
              <a:rPr lang="en-US" dirty="0"/>
              <a:t>): </a:t>
            </a:r>
            <a:r>
              <a:rPr lang="en-US" dirty="0" err="1"/>
              <a:t>Xóa</a:t>
            </a:r>
            <a:r>
              <a:rPr lang="en-US" dirty="0"/>
              <a:t> </a:t>
            </a:r>
            <a:r>
              <a:rPr lang="en-US" dirty="0" err="1"/>
              <a:t>khoảng</a:t>
            </a:r>
            <a:r>
              <a:rPr lang="en-US" dirty="0"/>
              <a:t> </a:t>
            </a:r>
            <a:r>
              <a:rPr lang="en-US" dirty="0" err="1"/>
              <a:t>trắng</a:t>
            </a:r>
            <a:r>
              <a:rPr lang="en-US" dirty="0"/>
              <a:t> </a:t>
            </a:r>
            <a:r>
              <a:rPr lang="en-US" dirty="0" err="1"/>
              <a:t>thừa</a:t>
            </a:r>
            <a:r>
              <a:rPr lang="en-US" dirty="0"/>
              <a:t> </a:t>
            </a:r>
            <a:r>
              <a:rPr lang="en-US" dirty="0" err="1"/>
              <a:t>bên</a:t>
            </a:r>
            <a:r>
              <a:rPr lang="en-US" dirty="0"/>
              <a:t> </a:t>
            </a:r>
            <a:r>
              <a:rPr lang="en-US" dirty="0" err="1"/>
              <a:t>phải</a:t>
            </a:r>
            <a:r>
              <a:rPr lang="en-US" dirty="0"/>
              <a:t> </a:t>
            </a:r>
            <a:r>
              <a:rPr lang="en-US" dirty="0" err="1"/>
              <a:t>chuỗi</a:t>
            </a:r>
            <a:endParaRPr lang="en-US" dirty="0"/>
          </a:p>
          <a:p>
            <a:pPr>
              <a:buFont typeface="Wingdings" pitchFamily="2" charset="2"/>
              <a:buChar char="v"/>
            </a:pPr>
            <a:r>
              <a:rPr lang="en-US" dirty="0"/>
              <a:t>LEN (</a:t>
            </a:r>
            <a:r>
              <a:rPr lang="en-US" dirty="0" err="1"/>
              <a:t>chuỗi</a:t>
            </a:r>
            <a:r>
              <a:rPr lang="en-US" dirty="0"/>
              <a:t>): </a:t>
            </a:r>
            <a:r>
              <a:rPr lang="en-US" dirty="0" err="1"/>
              <a:t>Chiều</a:t>
            </a:r>
            <a:r>
              <a:rPr lang="en-US" dirty="0"/>
              <a:t> </a:t>
            </a:r>
            <a:r>
              <a:rPr lang="en-US" dirty="0" err="1"/>
              <a:t>dài</a:t>
            </a:r>
            <a:r>
              <a:rPr lang="en-US" dirty="0"/>
              <a:t> </a:t>
            </a:r>
            <a:r>
              <a:rPr lang="en-US" dirty="0" err="1"/>
              <a:t>chuỗi</a:t>
            </a:r>
            <a:endParaRPr lang="en-US" dirty="0"/>
          </a:p>
          <a:p>
            <a:pPr>
              <a:buFont typeface="Wingdings" pitchFamily="2" charset="2"/>
              <a:buChar char="v"/>
            </a:pPr>
            <a:r>
              <a:rPr lang="en-US" dirty="0"/>
              <a:t>REVERSE (</a:t>
            </a:r>
            <a:r>
              <a:rPr lang="en-US" dirty="0" err="1"/>
              <a:t>chuỗi</a:t>
            </a:r>
            <a:r>
              <a:rPr lang="en-US" dirty="0"/>
              <a:t>): </a:t>
            </a:r>
            <a:r>
              <a:rPr lang="en-US" dirty="0" err="1"/>
              <a:t>Đảo</a:t>
            </a:r>
            <a:r>
              <a:rPr lang="en-US" dirty="0"/>
              <a:t> </a:t>
            </a:r>
            <a:r>
              <a:rPr lang="en-US" dirty="0" err="1"/>
              <a:t>ngược</a:t>
            </a:r>
            <a:r>
              <a:rPr lang="en-US" dirty="0"/>
              <a:t> </a:t>
            </a:r>
            <a:r>
              <a:rPr lang="en-US" dirty="0" err="1"/>
              <a:t>chuỗi</a:t>
            </a:r>
            <a:r>
              <a:rPr lang="en-US" dirty="0"/>
              <a:t>)</a:t>
            </a:r>
          </a:p>
          <a:p>
            <a:pPr>
              <a:buFont typeface="Wingdings" pitchFamily="2" charset="2"/>
              <a:buChar char="v"/>
            </a:pPr>
            <a:r>
              <a:rPr lang="en-US" dirty="0"/>
              <a:t>REPLACE(&lt;</a:t>
            </a:r>
            <a:r>
              <a:rPr lang="en-US" dirty="0" err="1"/>
              <a:t>chuỗi</a:t>
            </a:r>
            <a:r>
              <a:rPr lang="en-US" dirty="0"/>
              <a:t> </a:t>
            </a:r>
            <a:r>
              <a:rPr lang="en-US" dirty="0" err="1"/>
              <a:t>nguồn</a:t>
            </a:r>
            <a:r>
              <a:rPr lang="en-US" dirty="0"/>
              <a:t>&gt;,&lt;</a:t>
            </a:r>
            <a:r>
              <a:rPr lang="en-US" dirty="0" err="1"/>
              <a:t>chuỗi</a:t>
            </a:r>
            <a:r>
              <a:rPr lang="en-US" dirty="0"/>
              <a:t> </a:t>
            </a:r>
            <a:r>
              <a:rPr lang="en-US" dirty="0" err="1"/>
              <a:t>tìm</a:t>
            </a:r>
            <a:r>
              <a:rPr lang="en-US" dirty="0"/>
              <a:t>&gt;,&lt;</a:t>
            </a:r>
            <a:r>
              <a:rPr lang="en-US" dirty="0" err="1"/>
              <a:t>chuỗi</a:t>
            </a:r>
            <a:r>
              <a:rPr lang="en-US" dirty="0"/>
              <a:t> </a:t>
            </a:r>
            <a:r>
              <a:rPr lang="en-US" dirty="0" err="1"/>
              <a:t>thay</a:t>
            </a:r>
            <a:r>
              <a:rPr lang="en-US" dirty="0"/>
              <a:t> </a:t>
            </a:r>
            <a:r>
              <a:rPr lang="en-US" dirty="0" err="1"/>
              <a:t>thế</a:t>
            </a:r>
            <a:r>
              <a:rPr lang="en-US" dirty="0"/>
              <a:t>&gt;): </a:t>
            </a:r>
            <a:r>
              <a:rPr lang="en-US" dirty="0" err="1"/>
              <a:t>Thay</a:t>
            </a:r>
            <a:r>
              <a:rPr lang="en-US" dirty="0"/>
              <a:t> </a:t>
            </a:r>
            <a:r>
              <a:rPr lang="en-US" dirty="0" err="1"/>
              <a:t>thế</a:t>
            </a:r>
            <a:r>
              <a:rPr lang="en-US" dirty="0"/>
              <a:t> </a:t>
            </a:r>
            <a:r>
              <a:rPr lang="en-US" dirty="0" err="1"/>
              <a:t>chuỗi</a:t>
            </a:r>
            <a:endParaRPr lang="en-US" dirty="0"/>
          </a:p>
          <a:p>
            <a:pPr>
              <a:buFont typeface="Wingdings" pitchFamily="2" charset="2"/>
              <a:buChar char="v"/>
            </a:pPr>
            <a:endParaRPr lang="en-US" dirty="0"/>
          </a:p>
          <a:p>
            <a:pPr>
              <a:buFont typeface="Wingdings" pitchFamily="2" charset="2"/>
              <a:buChar char="v"/>
            </a:pPr>
            <a:endParaRPr lang="en-US" dirty="0"/>
          </a:p>
        </p:txBody>
      </p:sp>
    </p:spTree>
    <p:extLst>
      <p:ext uri="{BB962C8B-B14F-4D97-AF65-F5344CB8AC3E}">
        <p14:creationId xmlns:p14="http://schemas.microsoft.com/office/powerpoint/2010/main" val="676160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lnSpcReduction="10000"/>
          </a:bodyPr>
          <a:lstStyle/>
          <a:p>
            <a:pPr>
              <a:buFont typeface="Wingdings" pitchFamily="2" charset="2"/>
              <a:buChar char="v"/>
            </a:pPr>
            <a:r>
              <a:rPr lang="en-US"/>
              <a:t>VÍ dụ:</a:t>
            </a:r>
          </a:p>
          <a:p>
            <a:pPr marL="0" indent="0">
              <a:buNone/>
            </a:pPr>
            <a:r>
              <a:rPr lang="en-US"/>
              <a:t>declare @s varchar(50)</a:t>
            </a:r>
          </a:p>
          <a:p>
            <a:pPr marL="0" indent="0">
              <a:buNone/>
            </a:pPr>
            <a:r>
              <a:rPr lang="en-US"/>
              <a:t>set @s = '    Tran Thanh Phuoc     '</a:t>
            </a:r>
          </a:p>
          <a:p>
            <a:pPr marL="0" indent="0">
              <a:buNone/>
            </a:pPr>
            <a:r>
              <a:rPr lang="en-US"/>
              <a:t>print @s</a:t>
            </a:r>
          </a:p>
          <a:p>
            <a:pPr marL="0" indent="0">
              <a:buNone/>
            </a:pPr>
            <a:r>
              <a:rPr lang="en-US"/>
              <a:t>set @s = Ltrim(rtrim(@s))</a:t>
            </a:r>
          </a:p>
          <a:p>
            <a:pPr marL="0" indent="0">
              <a:buNone/>
            </a:pPr>
            <a:r>
              <a:rPr lang="en-US"/>
              <a:t>print @s</a:t>
            </a:r>
          </a:p>
          <a:p>
            <a:pPr marL="0" indent="0">
              <a:buNone/>
            </a:pPr>
            <a:r>
              <a:rPr lang="en-US"/>
              <a:t>print UPPER (@s)</a:t>
            </a:r>
          </a:p>
          <a:p>
            <a:pPr marL="0" indent="0">
              <a:buNone/>
            </a:pPr>
            <a:r>
              <a:rPr lang="en-US"/>
              <a:t>print LOWER (@s)</a:t>
            </a:r>
          </a:p>
          <a:p>
            <a:pPr marL="0" indent="0">
              <a:buNone/>
            </a:pPr>
            <a:r>
              <a:rPr lang="en-US"/>
              <a:t>print LEN (@s)</a:t>
            </a:r>
          </a:p>
          <a:p>
            <a:pPr marL="0" indent="0">
              <a:buNone/>
            </a:pPr>
            <a:r>
              <a:rPr lang="en-US"/>
              <a:t>print REVERSE (@s)</a:t>
            </a:r>
          </a:p>
          <a:p>
            <a:pPr marL="0" indent="0">
              <a:buNone/>
            </a:pPr>
            <a:r>
              <a:rPr lang="en-US"/>
              <a:t>print REPLACE(@s,'n','m')</a:t>
            </a:r>
          </a:p>
          <a:p>
            <a:pPr>
              <a:buFont typeface="Wingdings" pitchFamily="2" charset="2"/>
              <a:buChar char="v"/>
            </a:pPr>
            <a:endParaRPr lang="en-US"/>
          </a:p>
          <a:p>
            <a:pPr>
              <a:buFont typeface="Wingdings" pitchFamily="2" charset="2"/>
              <a:buChar char="v"/>
            </a:pPr>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079" y="3381275"/>
            <a:ext cx="2286000" cy="1567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034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6900" y="762652"/>
            <a:ext cx="5162632" cy="359817"/>
          </a:xfrm>
        </p:spPr>
        <p:txBody>
          <a:bodyPr/>
          <a:lstStyle/>
          <a:p>
            <a:r>
              <a:rPr lang="en-US"/>
              <a:t>Các hàm hệ thống thông dụng</a:t>
            </a:r>
          </a:p>
        </p:txBody>
      </p:sp>
      <p:sp>
        <p:nvSpPr>
          <p:cNvPr id="3" name="Text Placeholder 2"/>
          <p:cNvSpPr>
            <a:spLocks noGrp="1"/>
          </p:cNvSpPr>
          <p:nvPr>
            <p:ph type="body" sz="quarter" idx="11"/>
          </p:nvPr>
        </p:nvSpPr>
        <p:spPr/>
        <p:txBody>
          <a:bodyPr/>
          <a:lstStyle/>
          <a:p>
            <a:r>
              <a:rPr lang="en-US"/>
              <a:t>Chuỗi</a:t>
            </a:r>
          </a:p>
        </p:txBody>
      </p:sp>
      <p:sp>
        <p:nvSpPr>
          <p:cNvPr id="4" name="Content Placeholder 3"/>
          <p:cNvSpPr>
            <a:spLocks noGrp="1"/>
          </p:cNvSpPr>
          <p:nvPr>
            <p:ph idx="1"/>
          </p:nvPr>
        </p:nvSpPr>
        <p:spPr/>
        <p:txBody>
          <a:bodyPr>
            <a:normAutofit/>
          </a:bodyPr>
          <a:lstStyle/>
          <a:p>
            <a:pPr>
              <a:buFont typeface="Wingdings" pitchFamily="2" charset="2"/>
              <a:buChar char="v"/>
            </a:pPr>
            <a:r>
              <a:rPr lang="vi-VN" dirty="0"/>
              <a:t>LEFT(&lt;chuỗi nguồn&gt;,&lt;số ký tự&gt;)</a:t>
            </a:r>
            <a:endParaRPr lang="en-US" dirty="0"/>
          </a:p>
          <a:p>
            <a:pPr>
              <a:buFont typeface="Wingdings" pitchFamily="2" charset="2"/>
              <a:buChar char="v"/>
            </a:pPr>
            <a:r>
              <a:rPr lang="vi-VN" dirty="0"/>
              <a:t>RIGHT(&lt;chuỗi nguồn&gt;,&lt;số ký tự&gt;)</a:t>
            </a:r>
            <a:endParaRPr lang="en-US" dirty="0"/>
          </a:p>
          <a:p>
            <a:pPr>
              <a:buFont typeface="Wingdings" pitchFamily="2" charset="2"/>
              <a:buChar char="v"/>
            </a:pPr>
            <a:r>
              <a:rPr lang="vi-VN" dirty="0"/>
              <a:t>SUBSTRING(&lt;chuỗi nguồn&gt;,&lt;vị trí&gt;,&lt;số ký tự&gt;)</a:t>
            </a:r>
            <a:endParaRPr lang="en-US" dirty="0"/>
          </a:p>
          <a:p>
            <a:pPr>
              <a:buFont typeface="Wingdings" pitchFamily="2" charset="2"/>
              <a:buChar char="v"/>
            </a:pPr>
            <a:r>
              <a:rPr lang="en-US" dirty="0" err="1"/>
              <a:t>Ví</a:t>
            </a:r>
            <a:r>
              <a:rPr lang="en-US" dirty="0"/>
              <a:t> </a:t>
            </a:r>
            <a:r>
              <a:rPr lang="en-US" dirty="0" err="1"/>
              <a:t>dụ</a:t>
            </a:r>
            <a:r>
              <a:rPr lang="en-US" dirty="0"/>
              <a:t>:</a:t>
            </a:r>
          </a:p>
          <a:p>
            <a:pPr marL="342900" lvl="1" indent="0">
              <a:buNone/>
            </a:pPr>
            <a:r>
              <a:rPr lang="en-US" dirty="0"/>
              <a:t>declare @s varchar(50)</a:t>
            </a:r>
          </a:p>
          <a:p>
            <a:pPr marL="342900" lvl="1" indent="0">
              <a:buNone/>
            </a:pPr>
            <a:r>
              <a:rPr lang="en-US" dirty="0"/>
              <a:t>set @s = 'Tran Thanh Phuoc'</a:t>
            </a:r>
          </a:p>
          <a:p>
            <a:pPr marL="342900" lvl="1" indent="0">
              <a:buNone/>
            </a:pPr>
            <a:r>
              <a:rPr lang="en-US" dirty="0"/>
              <a:t>print left(@s, 4)</a:t>
            </a:r>
          </a:p>
          <a:p>
            <a:pPr marL="342900" lvl="1" indent="0">
              <a:buNone/>
            </a:pPr>
            <a:r>
              <a:rPr lang="en-US" dirty="0"/>
              <a:t>print right(@s, 7)</a:t>
            </a:r>
          </a:p>
          <a:p>
            <a:pPr marL="342900" lvl="1" indent="0">
              <a:buNone/>
            </a:pPr>
            <a:r>
              <a:rPr lang="en-US" dirty="0"/>
              <a:t>print substring (@s, 6, 5)</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04" y="3222665"/>
            <a:ext cx="1828800" cy="10972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11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Định nghĩa</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Biến</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tạm</a:t>
            </a:r>
            <a:r>
              <a:rPr lang="en-US" dirty="0"/>
              <a:t> </a:t>
            </a:r>
            <a:r>
              <a:rPr lang="en-US" dirty="0" err="1"/>
              <a:t>thời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tính</a:t>
            </a:r>
            <a:r>
              <a:rPr lang="en-US" dirty="0"/>
              <a:t> </a:t>
            </a:r>
            <a:r>
              <a:rPr lang="en-US" dirty="0" err="1"/>
              <a:t>toán</a:t>
            </a:r>
            <a:r>
              <a:rPr lang="en-US" dirty="0"/>
              <a:t> </a:t>
            </a:r>
            <a:r>
              <a:rPr lang="en-US" dirty="0" err="1"/>
              <a:t>các</a:t>
            </a:r>
            <a:r>
              <a:rPr lang="en-US" dirty="0"/>
              <a:t> </a:t>
            </a:r>
            <a:r>
              <a:rPr lang="en-US" dirty="0" err="1"/>
              <a:t>xử</a:t>
            </a:r>
            <a:r>
              <a:rPr lang="en-US" dirty="0"/>
              <a:t> </a:t>
            </a:r>
            <a:r>
              <a:rPr lang="en-US" dirty="0" err="1"/>
              <a:t>lý</a:t>
            </a:r>
            <a:r>
              <a:rPr lang="en-US" dirty="0"/>
              <a:t> </a:t>
            </a:r>
          </a:p>
          <a:p>
            <a:pPr algn="just">
              <a:buFont typeface="Wingdings" pitchFamily="2" charset="2"/>
              <a:buChar char="v"/>
            </a:pPr>
            <a:r>
              <a:rPr lang="en-US" dirty="0"/>
              <a:t>Khi </a:t>
            </a:r>
            <a:r>
              <a:rPr lang="en-US" dirty="0" err="1"/>
              <a:t>thoát</a:t>
            </a:r>
            <a:r>
              <a:rPr lang="en-US" dirty="0"/>
              <a:t> </a:t>
            </a:r>
            <a:r>
              <a:rPr lang="en-US" dirty="0" err="1"/>
              <a:t>khỏi</a:t>
            </a:r>
            <a:r>
              <a:rPr lang="en-US" dirty="0"/>
              <a:t> </a:t>
            </a:r>
            <a:r>
              <a:rPr lang="en-US" dirty="0" err="1"/>
              <a:t>chương</a:t>
            </a:r>
            <a:r>
              <a:rPr lang="en-US" dirty="0"/>
              <a:t> </a:t>
            </a:r>
            <a:r>
              <a:rPr lang="en-US" dirty="0" err="1"/>
              <a:t>trình</a:t>
            </a:r>
            <a:r>
              <a:rPr lang="en-US" dirty="0"/>
              <a:t> hay </a:t>
            </a:r>
            <a:r>
              <a:rPr lang="en-US" dirty="0" err="1"/>
              <a:t>tắt</a:t>
            </a:r>
            <a:r>
              <a:rPr lang="en-US" dirty="0"/>
              <a:t> </a:t>
            </a:r>
            <a:r>
              <a:rPr lang="en-US" dirty="0" err="1"/>
              <a:t>máy</a:t>
            </a:r>
            <a:r>
              <a:rPr lang="en-US" dirty="0"/>
              <a:t> </a:t>
            </a:r>
            <a:r>
              <a:rPr lang="en-US" dirty="0" err="1"/>
              <a:t>thì</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này</a:t>
            </a:r>
            <a:r>
              <a:rPr lang="en-US" dirty="0"/>
              <a:t> </a:t>
            </a:r>
            <a:r>
              <a:rPr lang="en-US" dirty="0" err="1"/>
              <a:t>không</a:t>
            </a:r>
            <a:r>
              <a:rPr lang="en-US" dirty="0"/>
              <a:t> </a:t>
            </a:r>
            <a:r>
              <a:rPr lang="en-US" dirty="0" err="1"/>
              <a:t>còn</a:t>
            </a:r>
            <a:r>
              <a:rPr lang="en-US" dirty="0"/>
              <a:t> </a:t>
            </a:r>
            <a:r>
              <a:rPr lang="en-US" dirty="0" err="1"/>
              <a:t>nữa</a:t>
            </a:r>
            <a:r>
              <a:rPr lang="en-US" dirty="0"/>
              <a:t>. </a:t>
            </a:r>
          </a:p>
          <a:p>
            <a:pPr algn="just">
              <a:buFont typeface="Wingdings" pitchFamily="2" charset="2"/>
              <a:buChar char="v"/>
            </a:pPr>
            <a:r>
              <a:rPr lang="en-US" dirty="0" err="1"/>
              <a:t>Trong</a:t>
            </a:r>
            <a:r>
              <a:rPr lang="en-US" dirty="0"/>
              <a:t> T-SQL </a:t>
            </a:r>
            <a:r>
              <a:rPr lang="en-US" dirty="0" err="1"/>
              <a:t>có</a:t>
            </a:r>
            <a:r>
              <a:rPr lang="en-US" dirty="0"/>
              <a:t> 2 </a:t>
            </a:r>
            <a:r>
              <a:rPr lang="en-US" dirty="0" err="1"/>
              <a:t>loại</a:t>
            </a:r>
            <a:r>
              <a:rPr lang="en-US" dirty="0"/>
              <a:t> </a:t>
            </a:r>
            <a:r>
              <a:rPr lang="en-US" dirty="0" err="1"/>
              <a:t>biến</a:t>
            </a:r>
            <a:r>
              <a:rPr lang="en-US" dirty="0"/>
              <a:t> </a:t>
            </a:r>
            <a:r>
              <a:rPr lang="en-US" dirty="0" err="1"/>
              <a:t>khác</a:t>
            </a:r>
            <a:r>
              <a:rPr lang="en-US" dirty="0"/>
              <a:t> </a:t>
            </a:r>
            <a:r>
              <a:rPr lang="en-US" dirty="0" err="1"/>
              <a:t>nhau</a:t>
            </a:r>
            <a:r>
              <a:rPr lang="en-US" dirty="0"/>
              <a:t>: </a:t>
            </a:r>
            <a:r>
              <a:rPr lang="en-US" dirty="0" err="1"/>
              <a:t>biến</a:t>
            </a:r>
            <a:r>
              <a:rPr lang="en-US" dirty="0"/>
              <a:t> </a:t>
            </a:r>
            <a:r>
              <a:rPr lang="en-US" dirty="0" err="1"/>
              <a:t>cục</a:t>
            </a:r>
            <a:r>
              <a:rPr lang="en-US" dirty="0"/>
              <a:t> </a:t>
            </a:r>
            <a:r>
              <a:rPr lang="en-US" dirty="0" err="1"/>
              <a:t>bộ</a:t>
            </a:r>
            <a:r>
              <a:rPr lang="en-US" dirty="0"/>
              <a:t> </a:t>
            </a:r>
            <a:r>
              <a:rPr lang="en-US" dirty="0" err="1"/>
              <a:t>và</a:t>
            </a:r>
            <a:r>
              <a:rPr lang="en-US" dirty="0"/>
              <a:t> </a:t>
            </a:r>
            <a:r>
              <a:rPr lang="en-US" dirty="0" err="1"/>
              <a:t>biến</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có</a:t>
            </a:r>
            <a:r>
              <a:rPr lang="en-US" dirty="0"/>
              <a:t> </a:t>
            </a:r>
            <a:r>
              <a:rPr lang="en-US" dirty="0" err="1"/>
              <a:t>khái</a:t>
            </a:r>
            <a:r>
              <a:rPr lang="en-US" dirty="0"/>
              <a:t> </a:t>
            </a:r>
            <a:r>
              <a:rPr lang="en-US" dirty="0" err="1"/>
              <a:t>niệm</a:t>
            </a:r>
            <a:r>
              <a:rPr lang="en-US" dirty="0"/>
              <a:t> </a:t>
            </a:r>
            <a:r>
              <a:rPr lang="en-US" dirty="0" err="1"/>
              <a:t>về</a:t>
            </a:r>
            <a:r>
              <a:rPr lang="en-US" dirty="0"/>
              <a:t> </a:t>
            </a:r>
            <a:r>
              <a:rPr lang="en-US" dirty="0" err="1"/>
              <a:t>biến</a:t>
            </a:r>
            <a:r>
              <a:rPr lang="en-US" dirty="0"/>
              <a:t> </a:t>
            </a:r>
            <a:r>
              <a:rPr lang="en-US" dirty="0" err="1"/>
              <a:t>toàn</a:t>
            </a:r>
            <a:r>
              <a:rPr lang="en-US" dirty="0"/>
              <a:t> </a:t>
            </a:r>
            <a:r>
              <a:rPr lang="en-US" dirty="0" err="1"/>
              <a:t>cục</a:t>
            </a:r>
            <a:r>
              <a:rPr lang="en-US" dirty="0"/>
              <a:t>). </a:t>
            </a:r>
          </a:p>
          <a:p>
            <a:pPr algn="just">
              <a:buFont typeface="Wingdings" pitchFamily="2" charset="2"/>
              <a:buChar char="v"/>
            </a:pPr>
            <a:r>
              <a:rPr lang="en-US" dirty="0" err="1"/>
              <a:t>Trong</a:t>
            </a:r>
            <a:r>
              <a:rPr lang="en-US" dirty="0"/>
              <a:t> </a:t>
            </a:r>
            <a:r>
              <a:rPr lang="en-US" dirty="0" err="1"/>
              <a:t>phần</a:t>
            </a:r>
            <a:r>
              <a:rPr lang="en-US" dirty="0"/>
              <a:t> </a:t>
            </a:r>
            <a:r>
              <a:rPr lang="en-US" dirty="0" err="1"/>
              <a:t>này</a:t>
            </a:r>
            <a:r>
              <a:rPr lang="en-US" dirty="0"/>
              <a:t> </a:t>
            </a:r>
            <a:r>
              <a:rPr lang="en-US" dirty="0" err="1"/>
              <a:t>chúng</a:t>
            </a:r>
            <a:r>
              <a:rPr lang="en-US" dirty="0"/>
              <a:t> ta </a:t>
            </a:r>
            <a:r>
              <a:rPr lang="en-US" dirty="0" err="1"/>
              <a:t>chỉ</a:t>
            </a:r>
            <a:r>
              <a:rPr lang="en-US" dirty="0"/>
              <a:t> </a:t>
            </a:r>
            <a:r>
              <a:rPr lang="en-US" dirty="0" err="1"/>
              <a:t>đề</a:t>
            </a:r>
            <a:r>
              <a:rPr lang="en-US" dirty="0"/>
              <a:t> </a:t>
            </a:r>
            <a:r>
              <a:rPr lang="en-US" dirty="0" err="1"/>
              <a:t>cập</a:t>
            </a:r>
            <a:r>
              <a:rPr lang="en-US" dirty="0"/>
              <a:t> </a:t>
            </a:r>
            <a:r>
              <a:rPr lang="en-US" dirty="0" err="1"/>
              <a:t>đến</a:t>
            </a:r>
            <a:r>
              <a:rPr lang="en-US" dirty="0"/>
              <a:t> </a:t>
            </a:r>
            <a:r>
              <a:rPr lang="en-US" dirty="0" err="1"/>
              <a:t>biến</a:t>
            </a:r>
            <a:r>
              <a:rPr lang="en-US" dirty="0"/>
              <a:t> </a:t>
            </a:r>
            <a:r>
              <a:rPr lang="en-US" dirty="0" err="1"/>
              <a:t>cục</a:t>
            </a:r>
            <a:r>
              <a:rPr lang="en-US" dirty="0"/>
              <a:t> </a:t>
            </a:r>
            <a:r>
              <a:rPr lang="en-US" dirty="0" err="1"/>
              <a:t>bộ</a:t>
            </a:r>
            <a:endParaRPr lang="en-US" dirty="0"/>
          </a:p>
        </p:txBody>
      </p:sp>
    </p:spTree>
    <p:extLst>
      <p:ext uri="{BB962C8B-B14F-4D97-AF65-F5344CB8AC3E}">
        <p14:creationId xmlns:p14="http://schemas.microsoft.com/office/powerpoint/2010/main" val="1791941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Bài tập</a:t>
            </a:r>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idx="1"/>
          </p:nvPr>
        </p:nvSpPr>
        <p:spPr/>
        <p:txBody>
          <a:bodyPr>
            <a:normAutofit/>
          </a:bodyPr>
          <a:lstStyle/>
          <a:p>
            <a:pPr marL="0" indent="0" algn="ctr">
              <a:buNone/>
            </a:pPr>
            <a:r>
              <a:rPr lang="en-US" sz="5400">
                <a:solidFill>
                  <a:srgbClr val="00B050"/>
                </a:solidFill>
              </a:rPr>
              <a:t>Làm bài tập 1 – Lab 4</a:t>
            </a:r>
          </a:p>
        </p:txBody>
      </p:sp>
    </p:spTree>
    <p:extLst>
      <p:ext uri="{BB962C8B-B14F-4D97-AF65-F5344CB8AC3E}">
        <p14:creationId xmlns:p14="http://schemas.microsoft.com/office/powerpoint/2010/main" val="6554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608992" y="1188950"/>
            <a:ext cx="6796454" cy="2758795"/>
          </a:xfrm>
        </p:spPr>
        <p:txBody>
          <a:bodyPr vert="horz" lIns="0" tIns="40504" rIns="0" bIns="40504" rtlCol="0" anchor="ctr">
            <a:noAutofit/>
          </a:bodyPr>
          <a:lstStyle/>
          <a:p>
            <a:r>
              <a:rPr lang="en-US" sz="6000">
                <a:latin typeface="Jokerman" panose="04090605060D06020702" pitchFamily="82" charset="0"/>
              </a:rPr>
              <a:t>Thank you and happy learning !!!</a:t>
            </a:r>
          </a:p>
        </p:txBody>
      </p:sp>
    </p:spTree>
    <p:extLst>
      <p:ext uri="{BB962C8B-B14F-4D97-AF65-F5344CB8AC3E}">
        <p14:creationId xmlns:p14="http://schemas.microsoft.com/office/powerpoint/2010/main" val="28614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Khai báo</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a:t>
            </a:r>
          </a:p>
          <a:p>
            <a:pPr marL="0" indent="0" algn="just">
              <a:buNone/>
            </a:pPr>
            <a:r>
              <a:rPr lang="en-US" dirty="0"/>
              <a:t>	DECLARE @&lt;</a:t>
            </a:r>
            <a:r>
              <a:rPr lang="en-US" dirty="0" err="1"/>
              <a:t>tên</a:t>
            </a:r>
            <a:r>
              <a:rPr lang="en-US" dirty="0"/>
              <a:t> </a:t>
            </a:r>
            <a:r>
              <a:rPr lang="en-US" dirty="0" err="1"/>
              <a:t>biến</a:t>
            </a:r>
            <a:r>
              <a:rPr lang="en-US" dirty="0"/>
              <a:t>&gt; &lt;</a:t>
            </a:r>
            <a:r>
              <a:rPr lang="en-US" dirty="0" err="1"/>
              <a:t>kiểu</a:t>
            </a:r>
            <a:r>
              <a:rPr lang="en-US" dirty="0"/>
              <a:t> </a:t>
            </a:r>
            <a:r>
              <a:rPr lang="en-US" dirty="0" err="1"/>
              <a:t>dữ</a:t>
            </a:r>
            <a:r>
              <a:rPr lang="en-US" dirty="0"/>
              <a:t> </a:t>
            </a:r>
            <a:r>
              <a:rPr lang="en-US" dirty="0" err="1"/>
              <a:t>liệu</a:t>
            </a:r>
            <a:r>
              <a:rPr lang="en-US" dirty="0"/>
              <a:t>&gt;</a:t>
            </a:r>
          </a:p>
          <a:p>
            <a:pPr algn="just">
              <a:buFont typeface="Wingdings" pitchFamily="2" charset="2"/>
              <a:buChar char="v"/>
            </a:pPr>
            <a:r>
              <a:rPr lang="en-US" dirty="0" err="1"/>
              <a:t>Ví</a:t>
            </a:r>
            <a:r>
              <a:rPr lang="en-US" dirty="0"/>
              <a:t> </a:t>
            </a:r>
            <a:r>
              <a:rPr lang="en-US" dirty="0" err="1"/>
              <a:t>dụ</a:t>
            </a:r>
            <a:r>
              <a:rPr lang="en-US" dirty="0"/>
              <a:t>:</a:t>
            </a:r>
          </a:p>
          <a:p>
            <a:pPr marL="0" indent="0" algn="just">
              <a:buNone/>
            </a:pPr>
            <a:r>
              <a:rPr lang="en-US" dirty="0"/>
              <a:t>	DECLARE @</a:t>
            </a:r>
            <a:r>
              <a:rPr lang="en-US" dirty="0" err="1"/>
              <a:t>TenNV</a:t>
            </a:r>
            <a:r>
              <a:rPr lang="en-US" dirty="0"/>
              <a:t> </a:t>
            </a:r>
            <a:r>
              <a:rPr lang="en-US" dirty="0" err="1"/>
              <a:t>Nvarchar</a:t>
            </a:r>
            <a:r>
              <a:rPr lang="en-US" dirty="0"/>
              <a:t>(50), @</a:t>
            </a:r>
            <a:r>
              <a:rPr lang="en-US" dirty="0" err="1"/>
              <a:t>luonggio</a:t>
            </a:r>
            <a:r>
              <a:rPr lang="en-US" dirty="0"/>
              <a:t> int</a:t>
            </a:r>
          </a:p>
          <a:p>
            <a:pPr algn="just">
              <a:buFont typeface="Wingdings" pitchFamily="2" charset="2"/>
              <a:buChar char="v"/>
            </a:pPr>
            <a:r>
              <a:rPr lang="en-US" dirty="0" err="1"/>
              <a:t>Khác</a:t>
            </a:r>
            <a:r>
              <a:rPr lang="en-US" dirty="0"/>
              <a:t> </a:t>
            </a:r>
            <a:r>
              <a:rPr lang="en-US" dirty="0" err="1"/>
              <a:t>với</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khác</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khởi</a:t>
            </a:r>
            <a:r>
              <a:rPr lang="en-US" dirty="0"/>
              <a:t> </a:t>
            </a:r>
            <a:r>
              <a:rPr lang="en-US" dirty="0" err="1"/>
              <a:t>tạo</a:t>
            </a:r>
            <a:r>
              <a:rPr lang="en-US" dirty="0"/>
              <a:t> </a:t>
            </a:r>
            <a:r>
              <a:rPr lang="en-US" dirty="0" err="1"/>
              <a:t>cho</a:t>
            </a:r>
            <a:r>
              <a:rPr lang="en-US" dirty="0"/>
              <a:t> </a:t>
            </a:r>
            <a:r>
              <a:rPr lang="en-US" dirty="0" err="1"/>
              <a:t>biến</a:t>
            </a:r>
            <a:r>
              <a:rPr lang="en-US" dirty="0"/>
              <a:t> </a:t>
            </a:r>
            <a:r>
              <a:rPr lang="en-US" dirty="0" err="1"/>
              <a:t>lúc</a:t>
            </a:r>
            <a:r>
              <a:rPr lang="en-US" dirty="0"/>
              <a:t> </a:t>
            </a:r>
            <a:r>
              <a:rPr lang="en-US" dirty="0" err="1"/>
              <a:t>khai</a:t>
            </a:r>
            <a:r>
              <a:rPr lang="en-US" dirty="0"/>
              <a:t> </a:t>
            </a:r>
            <a:r>
              <a:rPr lang="en-US" dirty="0" err="1"/>
              <a:t>báo</a:t>
            </a:r>
            <a:r>
              <a:rPr lang="en-US" dirty="0"/>
              <a:t> </a:t>
            </a:r>
            <a:r>
              <a:rPr lang="en-US" dirty="0" err="1"/>
              <a:t>chúng</a:t>
            </a:r>
            <a:r>
              <a:rPr lang="en-US" dirty="0"/>
              <a:t>.</a:t>
            </a:r>
          </a:p>
          <a:p>
            <a:pPr algn="just">
              <a:buFont typeface="Wingdings" pitchFamily="2" charset="2"/>
              <a:buChar char="v"/>
            </a:pPr>
            <a:endParaRPr lang="en-US" dirty="0"/>
          </a:p>
        </p:txBody>
      </p:sp>
    </p:spTree>
    <p:extLst>
      <p:ext uri="{BB962C8B-B14F-4D97-AF65-F5344CB8AC3E}">
        <p14:creationId xmlns:p14="http://schemas.microsoft.com/office/powerpoint/2010/main" val="3185729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dirty="0" err="1"/>
              <a:t>Sử</a:t>
            </a:r>
            <a:r>
              <a:rPr lang="en-US" dirty="0"/>
              <a:t> </a:t>
            </a:r>
            <a:r>
              <a:rPr lang="en-US" dirty="0" err="1"/>
              <a:t>dụng</a:t>
            </a:r>
            <a:r>
              <a:rPr lang="en-US" dirty="0"/>
              <a:t> </a:t>
            </a:r>
            <a:r>
              <a:rPr lang="en-US" dirty="0" err="1"/>
              <a:t>lệnh</a:t>
            </a:r>
            <a:r>
              <a:rPr lang="en-US" dirty="0"/>
              <a:t> SET:</a:t>
            </a:r>
          </a:p>
          <a:p>
            <a:pPr lvl="1" algn="just">
              <a:buFont typeface="Wingdings" pitchFamily="2" charset="2"/>
              <a:buChar char="v"/>
            </a:pPr>
            <a:r>
              <a:rPr lang="en-US" dirty="0" err="1"/>
              <a:t>Lệnh</a:t>
            </a:r>
            <a:r>
              <a:rPr lang="en-US" dirty="0"/>
              <a:t> SET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lvl="1" algn="just">
              <a:buFont typeface="Wingdings" pitchFamily="2" charset="2"/>
              <a:buChar char="v"/>
            </a:pPr>
            <a:r>
              <a:rPr lang="en-US" dirty="0" err="1"/>
              <a:t>Mỗi</a:t>
            </a:r>
            <a:r>
              <a:rPr lang="en-US" dirty="0"/>
              <a:t> </a:t>
            </a:r>
            <a:r>
              <a:rPr lang="en-US" dirty="0" err="1"/>
              <a:t>lệnh</a:t>
            </a:r>
            <a:r>
              <a:rPr lang="en-US" dirty="0"/>
              <a:t> SET </a:t>
            </a:r>
            <a:r>
              <a:rPr lang="en-US" dirty="0" err="1"/>
              <a:t>chỉ</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một</a:t>
            </a:r>
            <a:r>
              <a:rPr lang="en-US" dirty="0"/>
              <a:t> </a:t>
            </a:r>
            <a:r>
              <a:rPr lang="en-US" dirty="0" err="1"/>
              <a:t>biến</a:t>
            </a:r>
            <a:r>
              <a:rPr lang="en-US" dirty="0"/>
              <a:t>. </a:t>
            </a:r>
          </a:p>
          <a:p>
            <a:pPr algn="just">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chuỗi</a:t>
            </a:r>
            <a:r>
              <a:rPr lang="en-US" dirty="0"/>
              <a:t> ‘</a:t>
            </a:r>
            <a:r>
              <a:rPr lang="en-US" dirty="0" err="1"/>
              <a:t>Trần</a:t>
            </a:r>
            <a:r>
              <a:rPr lang="en-US" dirty="0"/>
              <a:t> Thanh </a:t>
            </a:r>
            <a:r>
              <a:rPr lang="en-US" dirty="0" err="1"/>
              <a:t>Phước</a:t>
            </a:r>
            <a:r>
              <a:rPr lang="en-US" dirty="0"/>
              <a:t>’ </a:t>
            </a:r>
            <a:r>
              <a:rPr lang="en-US" dirty="0" err="1"/>
              <a:t>cho</a:t>
            </a:r>
            <a:r>
              <a:rPr lang="en-US" dirty="0"/>
              <a:t> </a:t>
            </a:r>
            <a:r>
              <a:rPr lang="en-US" dirty="0" err="1"/>
              <a:t>biến</a:t>
            </a:r>
            <a:r>
              <a:rPr lang="en-US" dirty="0"/>
              <a:t> @</a:t>
            </a:r>
            <a:r>
              <a:rPr lang="en-US" dirty="0" err="1"/>
              <a:t>TenNV</a:t>
            </a:r>
            <a:endParaRPr lang="en-US" dirty="0"/>
          </a:p>
          <a:p>
            <a:pPr marL="342900" lvl="1" indent="0">
              <a:buNone/>
            </a:pPr>
            <a:r>
              <a:rPr lang="en-US" dirty="0"/>
              <a:t>DECLARE @</a:t>
            </a:r>
            <a:r>
              <a:rPr lang="en-US" dirty="0" err="1"/>
              <a:t>TenNV</a:t>
            </a:r>
            <a:r>
              <a:rPr lang="en-US" dirty="0"/>
              <a:t> </a:t>
            </a:r>
            <a:r>
              <a:rPr lang="en-US" dirty="0" err="1"/>
              <a:t>Nvarchar</a:t>
            </a:r>
            <a:r>
              <a:rPr lang="en-US" dirty="0"/>
              <a:t>(50)</a:t>
            </a:r>
          </a:p>
          <a:p>
            <a:pPr marL="342900" lvl="1" indent="0">
              <a:buNone/>
            </a:pPr>
            <a:r>
              <a:rPr lang="en-US" dirty="0"/>
              <a:t>SET @</a:t>
            </a:r>
            <a:r>
              <a:rPr lang="en-US" dirty="0" err="1"/>
              <a:t>TenNV</a:t>
            </a:r>
            <a:r>
              <a:rPr lang="en-US" dirty="0"/>
              <a:t> = </a:t>
            </a:r>
            <a:r>
              <a:rPr lang="en-US" dirty="0" err="1"/>
              <a:t>N‘Trần</a:t>
            </a:r>
            <a:r>
              <a:rPr lang="en-US" dirty="0"/>
              <a:t> Thanh </a:t>
            </a:r>
            <a:r>
              <a:rPr lang="en-US" dirty="0" err="1"/>
              <a:t>Phước</a:t>
            </a:r>
            <a:r>
              <a:rPr lang="en-US" dirty="0"/>
              <a:t>’</a:t>
            </a:r>
          </a:p>
          <a:p>
            <a:pPr>
              <a:buFont typeface="Wingdings" pitchFamily="2" charset="2"/>
              <a:buChar char="v"/>
            </a:pPr>
            <a:r>
              <a:rPr lang="en-US" dirty="0" err="1"/>
              <a:t>Ví</a:t>
            </a:r>
            <a:r>
              <a:rPr lang="en-US" dirty="0"/>
              <a:t> </a:t>
            </a:r>
            <a:r>
              <a:rPr lang="en-US" dirty="0" err="1"/>
              <a:t>dụ</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luonggio</a:t>
            </a:r>
            <a:r>
              <a:rPr lang="en-US" dirty="0"/>
              <a:t>, </a:t>
            </a:r>
            <a:r>
              <a:rPr lang="en-US" dirty="0" err="1"/>
              <a:t>dữ</a:t>
            </a:r>
            <a:r>
              <a:rPr lang="en-US" dirty="0"/>
              <a:t> </a:t>
            </a:r>
            <a:r>
              <a:rPr lang="en-US" dirty="0" err="1"/>
              <a:t>liệu</a:t>
            </a:r>
            <a:r>
              <a:rPr lang="en-US" dirty="0"/>
              <a:t> </a:t>
            </a:r>
            <a:r>
              <a:rPr lang="en-US" dirty="0" err="1"/>
              <a:t>gán</a:t>
            </a:r>
            <a:r>
              <a:rPr lang="en-US" dirty="0"/>
              <a:t> </a:t>
            </a:r>
            <a:r>
              <a:rPr lang="en-US" dirty="0" err="1"/>
              <a:t>lấy</a:t>
            </a:r>
            <a:r>
              <a:rPr lang="en-US" dirty="0"/>
              <a:t> </a:t>
            </a:r>
            <a:r>
              <a:rPr lang="en-US" dirty="0" err="1"/>
              <a:t>từ</a:t>
            </a:r>
            <a:r>
              <a:rPr lang="en-US" dirty="0"/>
              <a:t> </a:t>
            </a:r>
            <a:r>
              <a:rPr lang="en-US" dirty="0" err="1"/>
              <a:t>bảng</a:t>
            </a:r>
            <a:r>
              <a:rPr lang="en-US" dirty="0"/>
              <a:t> </a:t>
            </a:r>
            <a:r>
              <a:rPr lang="en-US" dirty="0" err="1"/>
              <a:t>NhanVien</a:t>
            </a:r>
            <a:r>
              <a:rPr lang="en-US" dirty="0"/>
              <a:t>.</a:t>
            </a:r>
          </a:p>
          <a:p>
            <a:pPr marL="0" indent="0">
              <a:buNone/>
            </a:pPr>
            <a:r>
              <a:rPr lang="en-US" dirty="0"/>
              <a:t>DECLARE @</a:t>
            </a:r>
            <a:r>
              <a:rPr lang="en-US" dirty="0" err="1"/>
              <a:t>luonggio</a:t>
            </a:r>
            <a:r>
              <a:rPr lang="en-US" dirty="0"/>
              <a:t> int</a:t>
            </a:r>
          </a:p>
          <a:p>
            <a:pPr marL="0" indent="0">
              <a:buNone/>
            </a:pPr>
            <a:r>
              <a:rPr lang="en-US" dirty="0"/>
              <a:t>SET @</a:t>
            </a:r>
            <a:r>
              <a:rPr lang="en-US" dirty="0" err="1"/>
              <a:t>luonggio</a:t>
            </a:r>
            <a:r>
              <a:rPr lang="en-US" dirty="0"/>
              <a:t> = (SELECT MAX(</a:t>
            </a:r>
            <a:r>
              <a:rPr lang="en-US" dirty="0" err="1"/>
              <a:t>luonggio</a:t>
            </a:r>
            <a:r>
              <a:rPr lang="en-US" dirty="0"/>
              <a:t>) FROM </a:t>
            </a:r>
            <a:r>
              <a:rPr lang="en-US" dirty="0" err="1"/>
              <a:t>Nhanvien</a:t>
            </a:r>
            <a:r>
              <a:rPr lang="en-US" dirty="0"/>
              <a:t>)</a:t>
            </a:r>
          </a:p>
          <a:p>
            <a:pPr marL="0" indent="0">
              <a:buNone/>
            </a:pPr>
            <a:r>
              <a:rPr lang="en-US" dirty="0"/>
              <a:t>print @</a:t>
            </a:r>
            <a:r>
              <a:rPr lang="en-US" dirty="0" err="1"/>
              <a:t>luonggio</a:t>
            </a:r>
            <a:endParaRPr lang="en-US" dirty="0"/>
          </a:p>
          <a:p>
            <a:pPr marL="342900" lvl="1" indent="0">
              <a:buNone/>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2988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Biến cục bộ</a:t>
            </a:r>
          </a:p>
        </p:txBody>
      </p:sp>
      <p:sp>
        <p:nvSpPr>
          <p:cNvPr id="3" name="Text Placeholder 2"/>
          <p:cNvSpPr>
            <a:spLocks noGrp="1"/>
          </p:cNvSpPr>
          <p:nvPr>
            <p:ph type="body" sz="quarter" idx="11"/>
          </p:nvPr>
        </p:nvSpPr>
        <p:spPr/>
        <p:txBody>
          <a:bodyPr/>
          <a:lstStyle/>
          <a:p>
            <a:r>
              <a:rPr lang="en-US"/>
              <a:t>Gán giá trị cho biến</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Lệnh</a:t>
            </a:r>
            <a:r>
              <a:rPr lang="en-US" dirty="0"/>
              <a:t> SELECT </a:t>
            </a:r>
            <a:r>
              <a:rPr lang="en-US" dirty="0" err="1"/>
              <a:t>cũng</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gán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cụ</a:t>
            </a:r>
            <a:r>
              <a:rPr lang="en-US" dirty="0"/>
              <a:t> </a:t>
            </a:r>
            <a:r>
              <a:rPr lang="en-US" dirty="0" err="1"/>
              <a:t>thể</a:t>
            </a:r>
            <a:r>
              <a:rPr lang="en-US" dirty="0"/>
              <a:t> </a:t>
            </a:r>
            <a:r>
              <a:rPr lang="en-US" dirty="0" err="1"/>
              <a:t>cho</a:t>
            </a:r>
            <a:r>
              <a:rPr lang="en-US" dirty="0"/>
              <a:t> </a:t>
            </a:r>
            <a:r>
              <a:rPr lang="en-US" dirty="0" err="1"/>
              <a:t>biến</a:t>
            </a:r>
            <a:r>
              <a:rPr lang="en-US" dirty="0"/>
              <a:t> </a:t>
            </a:r>
            <a:r>
              <a:rPr lang="en-US" dirty="0" err="1"/>
              <a:t>hoặc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lấy</a:t>
            </a:r>
            <a:r>
              <a:rPr lang="en-US" dirty="0"/>
              <a:t> ra </a:t>
            </a:r>
            <a:r>
              <a:rPr lang="en-US" dirty="0" err="1"/>
              <a:t>hoặc</a:t>
            </a:r>
            <a:r>
              <a:rPr lang="en-US" dirty="0"/>
              <a:t> </a:t>
            </a:r>
            <a:r>
              <a:rPr lang="en-US" dirty="0" err="1"/>
              <a:t>tính</a:t>
            </a:r>
            <a:r>
              <a:rPr lang="en-US" dirty="0"/>
              <a:t> </a:t>
            </a:r>
            <a:r>
              <a:rPr lang="en-US" dirty="0" err="1"/>
              <a:t>toán</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cột</a:t>
            </a:r>
            <a:r>
              <a:rPr lang="en-US" dirty="0"/>
              <a:t> </a:t>
            </a:r>
            <a:r>
              <a:rPr lang="en-US" dirty="0" err="1"/>
              <a:t>bên</a:t>
            </a:r>
            <a:r>
              <a:rPr lang="en-US" dirty="0"/>
              <a:t> </a:t>
            </a:r>
            <a:r>
              <a:rPr lang="en-US" dirty="0" err="1"/>
              <a:t>trong</a:t>
            </a:r>
            <a:r>
              <a:rPr lang="en-US" dirty="0"/>
              <a:t> </a:t>
            </a:r>
            <a:r>
              <a:rPr lang="en-US" dirty="0" err="1"/>
              <a:t>các</a:t>
            </a:r>
            <a:r>
              <a:rPr lang="en-US" dirty="0"/>
              <a:t> </a:t>
            </a:r>
            <a:r>
              <a:rPr lang="en-US" dirty="0" err="1"/>
              <a:t>bảng</a:t>
            </a:r>
            <a:r>
              <a:rPr lang="en-US" dirty="0"/>
              <a:t> </a:t>
            </a:r>
            <a:r>
              <a:rPr lang="en-US" dirty="0" err="1"/>
              <a:t>dữ</a:t>
            </a:r>
            <a:r>
              <a:rPr lang="en-US" dirty="0"/>
              <a:t> </a:t>
            </a:r>
            <a:r>
              <a:rPr lang="en-US" dirty="0" err="1"/>
              <a:t>liệu</a:t>
            </a:r>
            <a:r>
              <a:rPr lang="en-US" dirty="0"/>
              <a:t>. </a:t>
            </a:r>
          </a:p>
          <a:p>
            <a:pPr algn="just">
              <a:buFont typeface="Wingdings" pitchFamily="2" charset="2"/>
              <a:buChar char="v"/>
            </a:pPr>
            <a:r>
              <a:rPr lang="en-US" dirty="0" err="1"/>
              <a:t>Mỗi</a:t>
            </a:r>
            <a:r>
              <a:rPr lang="en-US" dirty="0"/>
              <a:t> </a:t>
            </a:r>
            <a:r>
              <a:rPr lang="en-US" dirty="0" err="1"/>
              <a:t>lệnh</a:t>
            </a:r>
            <a:r>
              <a:rPr lang="en-US" dirty="0"/>
              <a:t> SELECT </a:t>
            </a:r>
            <a:r>
              <a:rPr lang="en-US" dirty="0" err="1"/>
              <a:t>có</a:t>
            </a:r>
            <a:r>
              <a:rPr lang="en-US" dirty="0"/>
              <a:t> </a:t>
            </a:r>
            <a:r>
              <a:rPr lang="en-US" dirty="0" err="1"/>
              <a:t>thể</a:t>
            </a:r>
            <a:r>
              <a:rPr lang="en-US" dirty="0"/>
              <a:t> </a:t>
            </a:r>
            <a:r>
              <a:rPr lang="en-US" dirty="0" err="1"/>
              <a:t>gán</a:t>
            </a:r>
            <a:r>
              <a:rPr lang="en-US" dirty="0"/>
              <a:t> </a:t>
            </a:r>
            <a:r>
              <a:rPr lang="en-US" dirty="0" err="1"/>
              <a:t>cùng</a:t>
            </a:r>
            <a:r>
              <a:rPr lang="en-US" dirty="0"/>
              <a:t> </a:t>
            </a:r>
            <a:r>
              <a:rPr lang="en-US" dirty="0" err="1"/>
              <a:t>lúc</a:t>
            </a:r>
            <a:r>
              <a:rPr lang="en-US" dirty="0"/>
              <a:t> </a:t>
            </a:r>
            <a:r>
              <a:rPr lang="en-US" dirty="0" err="1"/>
              <a:t>cho</a:t>
            </a:r>
            <a:r>
              <a:rPr lang="en-US" dirty="0"/>
              <a:t> </a:t>
            </a:r>
            <a:r>
              <a:rPr lang="en-US" dirty="0" err="1"/>
              <a:t>nhiều</a:t>
            </a:r>
            <a:r>
              <a:rPr lang="en-US" dirty="0"/>
              <a:t> </a:t>
            </a:r>
            <a:r>
              <a:rPr lang="en-US" dirty="0" err="1"/>
              <a:t>biến</a:t>
            </a:r>
            <a:r>
              <a:rPr lang="en-US" dirty="0"/>
              <a:t>.</a:t>
            </a:r>
          </a:p>
          <a:p>
            <a:pPr algn="just">
              <a:buFont typeface="Wingdings" pitchFamily="2" charset="2"/>
              <a:buChar char="v"/>
            </a:pPr>
            <a:r>
              <a:rPr lang="en-US" dirty="0" err="1"/>
              <a:t>Ví</a:t>
            </a:r>
            <a:r>
              <a:rPr lang="en-US" dirty="0"/>
              <a:t> </a:t>
            </a:r>
            <a:r>
              <a:rPr lang="en-US" dirty="0" err="1"/>
              <a:t>dụ:Tính</a:t>
            </a:r>
            <a:r>
              <a:rPr lang="en-US" dirty="0"/>
              <a:t> </a:t>
            </a:r>
            <a:r>
              <a:rPr lang="en-US" dirty="0" err="1"/>
              <a:t>tổng</a:t>
            </a:r>
            <a:r>
              <a:rPr lang="en-US" dirty="0"/>
              <a:t> </a:t>
            </a:r>
            <a:r>
              <a:rPr lang="en-US" dirty="0" err="1"/>
              <a:t>lương</a:t>
            </a:r>
            <a:r>
              <a:rPr lang="en-US" dirty="0"/>
              <a:t> </a:t>
            </a:r>
            <a:r>
              <a:rPr lang="en-US" dirty="0" err="1"/>
              <a:t>giờ</a:t>
            </a:r>
            <a:r>
              <a:rPr lang="en-US" dirty="0"/>
              <a:t>, </a:t>
            </a:r>
            <a:r>
              <a:rPr lang="en-US" dirty="0" err="1"/>
              <a:t>lương</a:t>
            </a:r>
            <a:r>
              <a:rPr lang="en-US" dirty="0"/>
              <a:t> </a:t>
            </a:r>
            <a:r>
              <a:rPr lang="en-US" dirty="0" err="1"/>
              <a:t>giờ</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nhân</a:t>
            </a:r>
            <a:r>
              <a:rPr lang="en-US" dirty="0"/>
              <a:t> </a:t>
            </a:r>
            <a:r>
              <a:rPr lang="en-US" dirty="0" err="1"/>
              <a:t>viên</a:t>
            </a:r>
            <a:r>
              <a:rPr lang="en-US" dirty="0"/>
              <a:t> </a:t>
            </a:r>
            <a:r>
              <a:rPr lang="en-US" dirty="0" err="1"/>
              <a:t>và</a:t>
            </a:r>
            <a:r>
              <a:rPr lang="en-US" dirty="0"/>
              <a:t> </a:t>
            </a:r>
            <a:r>
              <a:rPr lang="en-US" dirty="0" err="1"/>
              <a:t>gán</a:t>
            </a:r>
            <a:r>
              <a:rPr lang="en-US" dirty="0"/>
              <a:t> </a:t>
            </a:r>
            <a:r>
              <a:rPr lang="en-US" dirty="0" err="1"/>
              <a:t>cho</a:t>
            </a:r>
            <a:r>
              <a:rPr lang="en-US" dirty="0"/>
              <a:t> </a:t>
            </a:r>
            <a:r>
              <a:rPr lang="en-US" dirty="0" err="1"/>
              <a:t>biến</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sumLG</a:t>
            </a:r>
            <a:r>
              <a:rPr lang="en-US" dirty="0"/>
              <a:t>, @</a:t>
            </a:r>
            <a:r>
              <a:rPr lang="en-US" dirty="0" err="1"/>
              <a:t>maxLG</a:t>
            </a:r>
            <a:endParaRPr lang="en-US" dirty="0"/>
          </a:p>
          <a:p>
            <a:pPr marL="342900" lvl="1" indent="0" algn="just">
              <a:buNone/>
            </a:pPr>
            <a:r>
              <a:rPr lang="en-US" dirty="0"/>
              <a:t>DECLARE @</a:t>
            </a:r>
            <a:r>
              <a:rPr lang="en-US" dirty="0" err="1"/>
              <a:t>sumLG</a:t>
            </a:r>
            <a:r>
              <a:rPr lang="en-US" dirty="0"/>
              <a:t> int, @</a:t>
            </a:r>
            <a:r>
              <a:rPr lang="en-US" dirty="0" err="1"/>
              <a:t>maxLG</a:t>
            </a:r>
            <a:r>
              <a:rPr lang="en-US" dirty="0"/>
              <a:t> int</a:t>
            </a:r>
          </a:p>
          <a:p>
            <a:pPr marL="342900" lvl="1" indent="0" algn="just">
              <a:buNone/>
            </a:pPr>
            <a:r>
              <a:rPr lang="en-US" dirty="0"/>
              <a:t>SELECT @</a:t>
            </a:r>
            <a:r>
              <a:rPr lang="en-US" dirty="0" err="1"/>
              <a:t>sumLG</a:t>
            </a:r>
            <a:r>
              <a:rPr lang="en-US" dirty="0"/>
              <a:t>=SUM(</a:t>
            </a:r>
            <a:r>
              <a:rPr lang="en-US" dirty="0" err="1"/>
              <a:t>luonggio</a:t>
            </a:r>
            <a:r>
              <a:rPr lang="en-US" dirty="0"/>
              <a:t>), @</a:t>
            </a:r>
            <a:r>
              <a:rPr lang="en-US" dirty="0" err="1"/>
              <a:t>maxLG</a:t>
            </a:r>
            <a:r>
              <a:rPr lang="en-US" dirty="0"/>
              <a:t>=MAX(</a:t>
            </a:r>
            <a:r>
              <a:rPr lang="en-US" dirty="0" err="1"/>
              <a:t>luonggio</a:t>
            </a:r>
            <a:r>
              <a:rPr lang="en-US" dirty="0"/>
              <a:t>)</a:t>
            </a:r>
          </a:p>
          <a:p>
            <a:pPr marL="342900" lvl="1" indent="0" algn="just">
              <a:buNone/>
            </a:pPr>
            <a:r>
              <a:rPr lang="en-US" dirty="0"/>
              <a:t>FROM </a:t>
            </a:r>
            <a:r>
              <a:rPr lang="en-US" dirty="0" err="1"/>
              <a:t>Nhanvien</a:t>
            </a:r>
            <a:endParaRPr lang="en-US" dirty="0"/>
          </a:p>
          <a:p>
            <a:pPr marL="0" indent="0">
              <a:buNone/>
            </a:pPr>
            <a:r>
              <a:rPr lang="en-US" dirty="0"/>
              <a:t>print @</a:t>
            </a:r>
            <a:r>
              <a:rPr lang="en-US" dirty="0" err="1"/>
              <a:t>sumLG</a:t>
            </a:r>
            <a:r>
              <a:rPr lang="en-US" dirty="0"/>
              <a:t> </a:t>
            </a:r>
          </a:p>
          <a:p>
            <a:pPr marL="0" indent="0">
              <a:buNone/>
            </a:pPr>
            <a:r>
              <a:rPr lang="en-US" dirty="0"/>
              <a:t>print @</a:t>
            </a:r>
            <a:r>
              <a:rPr lang="en-US" dirty="0" err="1"/>
              <a:t>maxLG</a:t>
            </a:r>
            <a:endParaRPr lang="en-US" dirty="0"/>
          </a:p>
          <a:p>
            <a:pPr marL="342900" lvl="1" indent="0" algn="just">
              <a:buNone/>
            </a:pPr>
            <a:endParaRPr lang="en-US" dirty="0"/>
          </a:p>
        </p:txBody>
      </p:sp>
    </p:spTree>
    <p:extLst>
      <p:ext uri="{BB962C8B-B14F-4D97-AF65-F5344CB8AC3E}">
        <p14:creationId xmlns:p14="http://schemas.microsoft.com/office/powerpoint/2010/main" val="453034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Toán tử</a:t>
            </a:r>
          </a:p>
        </p:txBody>
      </p:sp>
      <p:sp>
        <p:nvSpPr>
          <p:cNvPr id="4" name="Content Placeholder 3"/>
          <p:cNvSpPr>
            <a:spLocks noGrp="1"/>
          </p:cNvSpPr>
          <p:nvPr>
            <p:ph idx="1"/>
          </p:nvPr>
        </p:nvSpPr>
        <p:spPr/>
        <p:txBody>
          <a:bodyPr>
            <a:normAutofit lnSpcReduction="10000"/>
          </a:bodyPr>
          <a:lstStyle/>
          <a:p>
            <a:pPr algn="just">
              <a:buFont typeface="Wingdings" pitchFamily="2" charset="2"/>
              <a:buChar char="v"/>
            </a:pPr>
            <a:r>
              <a:rPr lang="en-US"/>
              <a:t>Toán tử số học:</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so sánh:</a:t>
            </a:r>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endParaRPr lang="en-US"/>
          </a:p>
          <a:p>
            <a:pPr algn="just">
              <a:buFont typeface="Wingdings" pitchFamily="2" charset="2"/>
              <a:buChar char="v"/>
            </a:pPr>
            <a:r>
              <a:rPr lang="en-US"/>
              <a:t>Toán tử logic:</a:t>
            </a:r>
          </a:p>
          <a:p>
            <a:pPr algn="just">
              <a:buFont typeface="Wingdings" pitchFamily="2" charset="2"/>
              <a:buChar char="v"/>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71079866"/>
              </p:ext>
            </p:extLst>
          </p:nvPr>
        </p:nvGraphicFramePr>
        <p:xfrm>
          <a:off x="5391744" y="1464893"/>
          <a:ext cx="2659380" cy="1316736"/>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just">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just">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Cộng 2 số</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Trừ 2 số</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Nhân 2 số</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2 số</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Chia lấy phần dư</a:t>
                      </a:r>
                      <a:endParaRPr lang="en-US" sz="1200">
                        <a:effectLst/>
                        <a:latin typeface="Arial Unicode MS"/>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9475154"/>
              </p:ext>
            </p:extLst>
          </p:nvPr>
        </p:nvGraphicFramePr>
        <p:xfrm>
          <a:off x="3087931" y="2747903"/>
          <a:ext cx="2659380" cy="2194560"/>
        </p:xfrm>
        <a:graphic>
          <a:graphicData uri="http://schemas.openxmlformats.org/drawingml/2006/table">
            <a:tbl>
              <a:tblPr firstRow="1" firstCol="1" lastRow="1" lastCol="1" bandRow="1" bandCol="1">
                <a:tableStyleId>{5C22544A-7EE6-4342-B048-85BDC9FD1C3A}</a:tableStyleId>
              </a:tblPr>
              <a:tblGrid>
                <a:gridCol w="832485">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Bằng</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&gt;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&lt; </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Lớn hơn hoặc bằng</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Nhỏ hơn hoặc bằng</a:t>
                      </a:r>
                      <a:endParaRPr lang="en-US" sz="1200">
                        <a:effectLst/>
                        <a:latin typeface="Arial Unicode MS"/>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20000"/>
                        </a:lnSpc>
                        <a:spcBef>
                          <a:spcPts val="0"/>
                        </a:spcBef>
                        <a:spcAft>
                          <a:spcPts val="0"/>
                        </a:spcAft>
                      </a:pPr>
                      <a:r>
                        <a:rPr lang="vi-VN" sz="1200" dirty="0">
                          <a:effectLst/>
                        </a:rPr>
                        <a:t>&lt;&gt; </a:t>
                      </a:r>
                      <a:endParaRPr lang="en-US" sz="1200" dirty="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20000"/>
                        </a:lnSpc>
                        <a:spcBef>
                          <a:spcPts val="0"/>
                        </a:spcBef>
                        <a:spcAft>
                          <a:spcPts val="0"/>
                        </a:spcAft>
                      </a:pPr>
                      <a:r>
                        <a:rPr lang="vi-VN" sz="1200">
                          <a:effectLst/>
                        </a:rPr>
                        <a: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Khác</a:t>
                      </a:r>
                      <a:endParaRPr lang="en-US" sz="1200">
                        <a:effectLst/>
                        <a:latin typeface="Arial Unicode MS"/>
                      </a:endParaRPr>
                    </a:p>
                  </a:txBody>
                  <a:tcPr marL="68580" marR="68580" marT="0" marB="0"/>
                </a:tc>
                <a:extLst>
                  <a:ext uri="{0D108BD9-81ED-4DB2-BD59-A6C34878D82A}">
                    <a16:rowId xmlns:a16="http://schemas.microsoft.com/office/drawing/2014/main" val="10007"/>
                  </a:ext>
                </a:extLst>
              </a:tr>
              <a:tr h="0">
                <a:tc>
                  <a:txBody>
                    <a:bodyPr/>
                    <a:lstStyle/>
                    <a:p>
                      <a:pPr marL="0" marR="0" algn="ctr">
                        <a:lnSpc>
                          <a:spcPct val="120000"/>
                        </a:lnSpc>
                        <a:spcBef>
                          <a:spcPts val="0"/>
                        </a:spcBef>
                        <a:spcAft>
                          <a:spcPts val="0"/>
                        </a:spcAft>
                      </a:pPr>
                      <a:r>
                        <a:rPr lang="vi-VN" sz="1200">
                          <a:effectLst/>
                        </a:rPr>
                        <a:t>!&gt;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Không lớn hơn</a:t>
                      </a:r>
                      <a:endParaRPr lang="en-US" sz="1200">
                        <a:effectLst/>
                        <a:latin typeface="Arial Unicode MS"/>
                      </a:endParaRPr>
                    </a:p>
                  </a:txBody>
                  <a:tcPr marL="68580" marR="68580" marT="0" marB="0"/>
                </a:tc>
                <a:extLst>
                  <a:ext uri="{0D108BD9-81ED-4DB2-BD59-A6C34878D82A}">
                    <a16:rowId xmlns:a16="http://schemas.microsoft.com/office/drawing/2014/main" val="10008"/>
                  </a:ext>
                </a:extLst>
              </a:tr>
              <a:tr h="0">
                <a:tc>
                  <a:txBody>
                    <a:bodyPr/>
                    <a:lstStyle/>
                    <a:p>
                      <a:pPr marL="0" marR="0" algn="ctr">
                        <a:lnSpc>
                          <a:spcPct val="120000"/>
                        </a:lnSpc>
                        <a:spcBef>
                          <a:spcPts val="0"/>
                        </a:spcBef>
                        <a:spcAft>
                          <a:spcPts val="0"/>
                        </a:spcAft>
                      </a:pPr>
                      <a:r>
                        <a:rPr lang="vi-VN" sz="1200">
                          <a:effectLst/>
                        </a:rPr>
                        <a:t>!&lt;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dirty="0">
                          <a:effectLst/>
                        </a:rPr>
                        <a:t>Không nhỏ hơn</a:t>
                      </a:r>
                      <a:endParaRPr lang="en-US" sz="1200" dirty="0">
                        <a:effectLst/>
                        <a:latin typeface="Arial Unicode MS"/>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28723642"/>
              </p:ext>
            </p:extLst>
          </p:nvPr>
        </p:nvGraphicFramePr>
        <p:xfrm>
          <a:off x="6122236" y="4377197"/>
          <a:ext cx="2718435" cy="1316736"/>
        </p:xfrm>
        <a:graphic>
          <a:graphicData uri="http://schemas.openxmlformats.org/drawingml/2006/table">
            <a:tbl>
              <a:tblPr firstRow="1" firstCol="1" lastRow="1" lastCol="1" bandRow="1" bandCol="1">
                <a:tableStyleId>{5C22544A-7EE6-4342-B048-85BDC9FD1C3A}</a:tableStyleId>
              </a:tblPr>
              <a:tblGrid>
                <a:gridCol w="891540">
                  <a:extLst>
                    <a:ext uri="{9D8B030D-6E8A-4147-A177-3AD203B41FA5}">
                      <a16:colId xmlns:a16="http://schemas.microsoft.com/office/drawing/2014/main" val="20000"/>
                    </a:ext>
                  </a:extLst>
                </a:gridCol>
                <a:gridCol w="1826895">
                  <a:extLst>
                    <a:ext uri="{9D8B030D-6E8A-4147-A177-3AD203B41FA5}">
                      <a16:colId xmlns:a16="http://schemas.microsoft.com/office/drawing/2014/main" val="20001"/>
                    </a:ext>
                  </a:extLst>
                </a:gridCol>
              </a:tblGrid>
              <a:tr h="0">
                <a:tc>
                  <a:txBody>
                    <a:bodyPr/>
                    <a:lstStyle/>
                    <a:p>
                      <a:pPr marL="0" marR="0" algn="ctr">
                        <a:lnSpc>
                          <a:spcPct val="120000"/>
                        </a:lnSpc>
                        <a:spcBef>
                          <a:spcPts val="0"/>
                        </a:spcBef>
                        <a:spcAft>
                          <a:spcPts val="0"/>
                        </a:spcAft>
                      </a:pPr>
                      <a:r>
                        <a:rPr lang="vi-VN" sz="1200">
                          <a:effectLst/>
                        </a:rPr>
                        <a:t>KÝ HIỆU</a:t>
                      </a:r>
                      <a:endParaRPr lang="en-US" sz="1200">
                        <a:effectLst/>
                        <a:latin typeface="Arial Unicode MS"/>
                      </a:endParaRPr>
                    </a:p>
                  </a:txBody>
                  <a:tcPr marL="68580" marR="68580" marT="0" marB="0"/>
                </a:tc>
                <a:tc>
                  <a:txBody>
                    <a:bodyPr/>
                    <a:lstStyle/>
                    <a:p>
                      <a:pPr marL="0" marR="0" algn="ctr">
                        <a:lnSpc>
                          <a:spcPct val="120000"/>
                        </a:lnSpc>
                        <a:spcBef>
                          <a:spcPts val="0"/>
                        </a:spcBef>
                        <a:spcAft>
                          <a:spcPts val="0"/>
                        </a:spcAft>
                      </a:pPr>
                      <a:r>
                        <a:rPr lang="vi-VN" sz="1200">
                          <a:effectLst/>
                        </a:rPr>
                        <a:t>DIỄN GIẢI</a:t>
                      </a:r>
                      <a:endParaRPr lang="en-US" sz="1200">
                        <a:effectLst/>
                        <a:latin typeface="Arial Unicode MS"/>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20000"/>
                        </a:lnSpc>
                        <a:spcBef>
                          <a:spcPts val="0"/>
                        </a:spcBef>
                        <a:spcAft>
                          <a:spcPts val="0"/>
                        </a:spcAft>
                      </a:pPr>
                      <a:r>
                        <a:rPr lang="vi-VN" sz="1200">
                          <a:effectLst/>
                        </a:rPr>
                        <a:t>AND</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Và</a:t>
                      </a:r>
                      <a:endParaRPr lang="en-US" sz="1200">
                        <a:effectLst/>
                        <a:latin typeface="Arial Unicode MS"/>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20000"/>
                        </a:lnSpc>
                        <a:spcBef>
                          <a:spcPts val="0"/>
                        </a:spcBef>
                        <a:spcAft>
                          <a:spcPts val="0"/>
                        </a:spcAft>
                      </a:pPr>
                      <a:r>
                        <a:rPr lang="vi-VN" sz="1200">
                          <a:effectLst/>
                        </a:rPr>
                        <a:t>OR</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Hoặc</a:t>
                      </a:r>
                      <a:endParaRPr lang="en-US" sz="1200">
                        <a:effectLst/>
                        <a:latin typeface="Arial Unicode MS"/>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20000"/>
                        </a:lnSpc>
                        <a:spcBef>
                          <a:spcPts val="0"/>
                        </a:spcBef>
                        <a:spcAft>
                          <a:spcPts val="0"/>
                        </a:spcAft>
                      </a:pPr>
                      <a:r>
                        <a:rPr lang="vi-VN" sz="1200">
                          <a:effectLst/>
                        </a:rPr>
                        <a:t>NOT</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Phủ định</a:t>
                      </a:r>
                      <a:endParaRPr lang="en-US" sz="1200">
                        <a:effectLst/>
                        <a:latin typeface="Arial Unicode MS"/>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20000"/>
                        </a:lnSpc>
                        <a:spcBef>
                          <a:spcPts val="0"/>
                        </a:spcBef>
                        <a:spcAft>
                          <a:spcPts val="0"/>
                        </a:spcAft>
                      </a:pPr>
                      <a:r>
                        <a:rPr lang="vi-VN" sz="1200">
                          <a:effectLst/>
                        </a:rPr>
                        <a:t>BETWEEN</a:t>
                      </a:r>
                      <a:endParaRPr lang="en-US" sz="1200">
                        <a:effectLst/>
                        <a:latin typeface="Arial Unicode MS"/>
                      </a:endParaRPr>
                    </a:p>
                  </a:txBody>
                  <a:tcPr marL="68580" marR="68580" marT="0" marB="0" anchor="ctr"/>
                </a:tc>
                <a:tc>
                  <a:txBody>
                    <a:bodyPr/>
                    <a:lstStyle/>
                    <a:p>
                      <a:pPr marL="0" marR="0" algn="just">
                        <a:lnSpc>
                          <a:spcPct val="120000"/>
                        </a:lnSpc>
                        <a:spcBef>
                          <a:spcPts val="0"/>
                        </a:spcBef>
                        <a:spcAft>
                          <a:spcPts val="0"/>
                        </a:spcAft>
                      </a:pPr>
                      <a:r>
                        <a:rPr lang="vi-VN" sz="1200">
                          <a:effectLst/>
                        </a:rPr>
                        <a:t>Trong khoản</a:t>
                      </a:r>
                      <a:endParaRPr lang="en-US" sz="1200">
                        <a:effectLst/>
                        <a:latin typeface="Arial Unicode MS"/>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8436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a:bodyPr>
          <a:lstStyle/>
          <a:p>
            <a:pPr algn="just">
              <a:buFont typeface="Wingdings" pitchFamily="2" charset="2"/>
              <a:buChar char="v"/>
            </a:pPr>
            <a:r>
              <a:rPr lang="en-US" dirty="0" err="1"/>
              <a:t>Cú</a:t>
            </a:r>
            <a:r>
              <a:rPr lang="en-US" dirty="0"/>
              <a:t> </a:t>
            </a:r>
            <a:r>
              <a:rPr lang="en-US" dirty="0" err="1"/>
              <a:t>pháp</a:t>
            </a:r>
            <a:r>
              <a:rPr lang="en-US" dirty="0"/>
              <a:t>: </a:t>
            </a:r>
          </a:p>
          <a:p>
            <a:pPr marL="342900" lvl="1" indent="0">
              <a:buNone/>
            </a:pPr>
            <a:r>
              <a:rPr lang="vi-VN" dirty="0"/>
              <a:t>IF &lt;biểu thức luận lý&gt;</a:t>
            </a:r>
            <a:endParaRPr lang="en-US" dirty="0"/>
          </a:p>
          <a:p>
            <a:pPr marL="342900" lvl="1" indent="0">
              <a:buNone/>
            </a:pPr>
            <a:r>
              <a:rPr lang="vi-VN" dirty="0"/>
              <a:t>	&lt;câu lệnh 1&gt;|&lt;khối lệnh 1&gt;</a:t>
            </a:r>
            <a:endParaRPr lang="en-US" dirty="0"/>
          </a:p>
          <a:p>
            <a:pPr marL="342900" lvl="1" indent="0">
              <a:buNone/>
            </a:pPr>
            <a:r>
              <a:rPr lang="vi-VN" dirty="0"/>
              <a:t>[ELSE</a:t>
            </a:r>
            <a:endParaRPr lang="en-US" dirty="0"/>
          </a:p>
          <a:p>
            <a:pPr marL="342900" lvl="1" indent="0">
              <a:buNone/>
            </a:pPr>
            <a:r>
              <a:rPr lang="en-US" dirty="0"/>
              <a:t>	&lt;</a:t>
            </a:r>
            <a:r>
              <a:rPr lang="en-US" dirty="0" err="1"/>
              <a:t>câu</a:t>
            </a:r>
            <a:r>
              <a:rPr lang="en-US" dirty="0"/>
              <a:t> </a:t>
            </a:r>
            <a:r>
              <a:rPr lang="en-US" dirty="0" err="1"/>
              <a:t>lệnh</a:t>
            </a:r>
            <a:r>
              <a:rPr lang="en-US" dirty="0"/>
              <a:t> 2&gt;|&lt;</a:t>
            </a:r>
            <a:r>
              <a:rPr lang="en-US" dirty="0" err="1"/>
              <a:t>khối</a:t>
            </a:r>
            <a:r>
              <a:rPr lang="en-US" dirty="0"/>
              <a:t> </a:t>
            </a:r>
            <a:r>
              <a:rPr lang="en-US" dirty="0" err="1"/>
              <a:t>lệnh</a:t>
            </a:r>
            <a:r>
              <a:rPr lang="en-US" dirty="0"/>
              <a:t> 2&gt;]</a:t>
            </a:r>
          </a:p>
          <a:p>
            <a:pPr marL="342900" lvl="1" indent="0">
              <a:buNone/>
            </a:pPr>
            <a:endParaRPr lang="en-US" dirty="0"/>
          </a:p>
        </p:txBody>
      </p:sp>
    </p:spTree>
    <p:extLst>
      <p:ext uri="{BB962C8B-B14F-4D97-AF65-F5344CB8AC3E}">
        <p14:creationId xmlns:p14="http://schemas.microsoft.com/office/powerpoint/2010/main" val="1365941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Cấu trúc điều khiển</a:t>
            </a:r>
          </a:p>
        </p:txBody>
      </p:sp>
      <p:sp>
        <p:nvSpPr>
          <p:cNvPr id="3" name="Text Placeholder 2"/>
          <p:cNvSpPr>
            <a:spLocks noGrp="1"/>
          </p:cNvSpPr>
          <p:nvPr>
            <p:ph type="body" sz="quarter" idx="11"/>
          </p:nvPr>
        </p:nvSpPr>
        <p:spPr/>
        <p:txBody>
          <a:bodyPr/>
          <a:lstStyle/>
          <a:p>
            <a:r>
              <a:rPr lang="en-US"/>
              <a:t>IF --- ELSE</a:t>
            </a:r>
          </a:p>
        </p:txBody>
      </p:sp>
      <p:sp>
        <p:nvSpPr>
          <p:cNvPr id="4" name="Content Placeholder 3"/>
          <p:cNvSpPr>
            <a:spLocks noGrp="1"/>
          </p:cNvSpPr>
          <p:nvPr>
            <p:ph idx="1"/>
          </p:nvPr>
        </p:nvSpPr>
        <p:spPr/>
        <p:txBody>
          <a:bodyPr>
            <a:normAutofit fontScale="92500" lnSpcReduction="10000"/>
          </a:bodyPr>
          <a:lstStyle/>
          <a:p>
            <a:pPr>
              <a:buFont typeface="Wingdings" pitchFamily="2" charset="2"/>
              <a:buChar char="v"/>
            </a:pPr>
            <a:r>
              <a:rPr lang="en-US" dirty="0" err="1"/>
              <a:t>Ví</a:t>
            </a:r>
            <a:r>
              <a:rPr lang="en-US" dirty="0"/>
              <a:t> </a:t>
            </a:r>
            <a:r>
              <a:rPr lang="en-US" dirty="0" err="1"/>
              <a:t>dụ</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nhân</a:t>
            </a:r>
            <a:r>
              <a:rPr lang="en-US" dirty="0"/>
              <a:t> </a:t>
            </a:r>
            <a:r>
              <a:rPr lang="en-US" dirty="0" err="1"/>
              <a:t>viên</a:t>
            </a:r>
            <a:r>
              <a:rPr lang="en-US" dirty="0"/>
              <a:t> </a:t>
            </a:r>
            <a:r>
              <a:rPr lang="en-US" dirty="0" err="1"/>
              <a:t>nào</a:t>
            </a:r>
            <a:r>
              <a:rPr lang="en-US" dirty="0"/>
              <a:t> </a:t>
            </a:r>
            <a:r>
              <a:rPr lang="en-US" dirty="0" err="1"/>
              <a:t>có</a:t>
            </a:r>
            <a:r>
              <a:rPr lang="en-US" dirty="0"/>
              <a:t> </a:t>
            </a:r>
            <a:r>
              <a:rPr lang="en-US" dirty="0" err="1"/>
              <a:t>lương</a:t>
            </a:r>
            <a:r>
              <a:rPr lang="en-US" dirty="0"/>
              <a:t> </a:t>
            </a:r>
            <a:r>
              <a:rPr lang="en-US" dirty="0" err="1"/>
              <a:t>giờ</a:t>
            </a:r>
            <a:r>
              <a:rPr lang="en-US" dirty="0"/>
              <a:t> </a:t>
            </a:r>
            <a:r>
              <a:rPr lang="en-US" dirty="0" err="1"/>
              <a:t>lớn</a:t>
            </a:r>
            <a:r>
              <a:rPr lang="en-US" dirty="0"/>
              <a:t> </a:t>
            </a:r>
            <a:r>
              <a:rPr lang="en-US" dirty="0" err="1"/>
              <a:t>hơn</a:t>
            </a:r>
            <a:r>
              <a:rPr lang="en-US" dirty="0"/>
              <a:t> 20, </a:t>
            </a:r>
            <a:r>
              <a:rPr lang="en-US" dirty="0" err="1"/>
              <a:t>nếu</a:t>
            </a:r>
            <a:r>
              <a:rPr lang="en-US" dirty="0"/>
              <a:t> </a:t>
            </a:r>
            <a:r>
              <a:rPr lang="en-US" dirty="0" err="1"/>
              <a:t>có</a:t>
            </a:r>
            <a:r>
              <a:rPr lang="en-US" dirty="0"/>
              <a:t> </a:t>
            </a:r>
            <a:r>
              <a:rPr lang="en-US" dirty="0" err="1"/>
              <a:t>thì</a:t>
            </a:r>
            <a:r>
              <a:rPr lang="en-US" dirty="0"/>
              <a:t> in ra </a:t>
            </a:r>
            <a:r>
              <a:rPr lang="en-US" dirty="0" err="1"/>
              <a:t>thông</a:t>
            </a:r>
            <a:r>
              <a:rPr lang="en-US" dirty="0"/>
              <a:t> tin </a:t>
            </a:r>
            <a:r>
              <a:rPr lang="en-US" dirty="0" err="1"/>
              <a:t>nhân</a:t>
            </a:r>
            <a:r>
              <a:rPr lang="en-US" dirty="0"/>
              <a:t> </a:t>
            </a:r>
            <a:r>
              <a:rPr lang="en-US" dirty="0" err="1"/>
              <a:t>viên</a:t>
            </a:r>
            <a:r>
              <a:rPr lang="en-US" dirty="0"/>
              <a:t> </a:t>
            </a:r>
            <a:r>
              <a:rPr lang="en-US" dirty="0" err="1"/>
              <a:t>đó</a:t>
            </a:r>
            <a:r>
              <a:rPr lang="en-US" dirty="0"/>
              <a:t>. </a:t>
            </a:r>
            <a:r>
              <a:rPr lang="en-US" dirty="0" err="1"/>
              <a:t>Nếu</a:t>
            </a:r>
            <a:r>
              <a:rPr lang="en-US" dirty="0"/>
              <a:t> </a:t>
            </a:r>
            <a:r>
              <a:rPr lang="en-US" dirty="0" err="1"/>
              <a:t>không</a:t>
            </a:r>
            <a:r>
              <a:rPr lang="en-US" dirty="0"/>
              <a:t> </a:t>
            </a:r>
            <a:r>
              <a:rPr lang="en-US" dirty="0" err="1"/>
              <a:t>thì</a:t>
            </a:r>
            <a:r>
              <a:rPr lang="en-US" dirty="0"/>
              <a:t> </a:t>
            </a:r>
            <a:r>
              <a:rPr lang="en-US" dirty="0" err="1"/>
              <a:t>xuất</a:t>
            </a:r>
            <a:r>
              <a:rPr lang="en-US" dirty="0"/>
              <a:t> ra </a:t>
            </a:r>
            <a:r>
              <a:rPr lang="en-US" dirty="0" err="1"/>
              <a:t>câu</a:t>
            </a:r>
            <a:r>
              <a:rPr lang="en-US" dirty="0"/>
              <a:t> </a:t>
            </a:r>
            <a:r>
              <a:rPr lang="en-US" dirty="0" err="1"/>
              <a:t>thông</a:t>
            </a:r>
            <a:r>
              <a:rPr lang="en-US" dirty="0"/>
              <a:t> </a:t>
            </a:r>
            <a:r>
              <a:rPr lang="en-US" dirty="0" err="1"/>
              <a:t>báo</a:t>
            </a:r>
            <a:r>
              <a:rPr lang="en-US" dirty="0"/>
              <a:t> ‘</a:t>
            </a:r>
            <a:r>
              <a:rPr lang="en-US" dirty="0" err="1"/>
              <a:t>Không</a:t>
            </a:r>
            <a:r>
              <a:rPr lang="en-US" dirty="0"/>
              <a:t> </a:t>
            </a:r>
            <a:r>
              <a:rPr lang="en-US" dirty="0" err="1"/>
              <a:t>có</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lương</a:t>
            </a:r>
            <a:r>
              <a:rPr lang="en-US" dirty="0"/>
              <a:t> </a:t>
            </a:r>
            <a:r>
              <a:rPr lang="en-US" dirty="0" err="1"/>
              <a:t>giờ</a:t>
            </a:r>
            <a:r>
              <a:rPr lang="en-US" dirty="0"/>
              <a:t> &gt; 20’.</a:t>
            </a:r>
          </a:p>
          <a:p>
            <a:pPr marL="0" indent="0">
              <a:buNone/>
            </a:pPr>
            <a:r>
              <a:rPr lang="vi-VN" dirty="0"/>
              <a:t>IF(SELECT COUNT(*) FROM </a:t>
            </a:r>
            <a:r>
              <a:rPr lang="en-US" dirty="0" err="1"/>
              <a:t>Nhanvien</a:t>
            </a:r>
            <a:r>
              <a:rPr lang="vi-VN" dirty="0"/>
              <a:t> </a:t>
            </a:r>
            <a:endParaRPr lang="en-US" dirty="0"/>
          </a:p>
          <a:p>
            <a:pPr marL="0" indent="0">
              <a:buNone/>
            </a:pPr>
            <a:r>
              <a:rPr lang="vi-VN" dirty="0"/>
              <a:t>    WHERE </a:t>
            </a:r>
            <a:r>
              <a:rPr lang="en-US" dirty="0" err="1"/>
              <a:t>luonggio</a:t>
            </a:r>
            <a:r>
              <a:rPr lang="vi-VN" dirty="0"/>
              <a:t> &gt; </a:t>
            </a:r>
            <a:r>
              <a:rPr lang="en-US" dirty="0"/>
              <a:t>20</a:t>
            </a:r>
            <a:r>
              <a:rPr lang="vi-VN" dirty="0"/>
              <a:t>) &gt;0</a:t>
            </a:r>
            <a:endParaRPr lang="en-US" dirty="0"/>
          </a:p>
          <a:p>
            <a:pPr marL="0" indent="0">
              <a:buNone/>
            </a:pPr>
            <a:r>
              <a:rPr lang="vi-VN" dirty="0"/>
              <a:t>	BEGIN</a:t>
            </a:r>
            <a:endParaRPr lang="en-US" dirty="0"/>
          </a:p>
          <a:p>
            <a:pPr marL="0" indent="0">
              <a:buNone/>
            </a:pPr>
            <a:r>
              <a:rPr lang="vi-VN" dirty="0"/>
              <a:t>		PRINT’Danh sach cac </a:t>
            </a:r>
            <a:r>
              <a:rPr lang="en-US" dirty="0" err="1"/>
              <a:t>nhan</a:t>
            </a:r>
            <a:r>
              <a:rPr lang="en-US" dirty="0"/>
              <a:t> </a:t>
            </a:r>
            <a:r>
              <a:rPr lang="en-US" dirty="0" err="1"/>
              <a:t>vien</a:t>
            </a:r>
            <a:r>
              <a:rPr lang="en-US" dirty="0"/>
              <a:t> co </a:t>
            </a:r>
            <a:r>
              <a:rPr lang="en-US" dirty="0" err="1"/>
              <a:t>luong</a:t>
            </a:r>
            <a:r>
              <a:rPr lang="en-US" dirty="0"/>
              <a:t> </a:t>
            </a:r>
            <a:r>
              <a:rPr lang="en-US" dirty="0" err="1"/>
              <a:t>gio</a:t>
            </a:r>
            <a:r>
              <a:rPr lang="en-US" dirty="0"/>
              <a:t> &gt; 20 la</a:t>
            </a:r>
            <a:r>
              <a:rPr lang="vi-VN" dirty="0"/>
              <a:t>:’</a:t>
            </a:r>
            <a:endParaRPr lang="en-US" dirty="0"/>
          </a:p>
          <a:p>
            <a:pPr marL="0" indent="0">
              <a:buNone/>
            </a:pPr>
            <a:r>
              <a:rPr lang="vi-VN" dirty="0"/>
              <a:t>		SELECT </a:t>
            </a:r>
            <a:r>
              <a:rPr lang="en-US" dirty="0"/>
              <a:t>* </a:t>
            </a:r>
            <a:r>
              <a:rPr lang="vi-VN" dirty="0"/>
              <a:t>FROM </a:t>
            </a:r>
            <a:r>
              <a:rPr lang="en-US" dirty="0" err="1"/>
              <a:t>Nhanvien</a:t>
            </a:r>
            <a:endParaRPr lang="en-US" dirty="0"/>
          </a:p>
          <a:p>
            <a:pPr marL="0" indent="0">
              <a:buNone/>
            </a:pPr>
            <a:r>
              <a:rPr lang="vi-VN" dirty="0"/>
              <a:t>		WHERE </a:t>
            </a:r>
            <a:r>
              <a:rPr lang="en-US" dirty="0" err="1"/>
              <a:t>luonggio</a:t>
            </a:r>
            <a:r>
              <a:rPr lang="en-US" dirty="0"/>
              <a:t> &gt; 20</a:t>
            </a:r>
          </a:p>
          <a:p>
            <a:pPr marL="0" indent="0">
              <a:buNone/>
            </a:pPr>
            <a:r>
              <a:rPr lang="vi-VN" dirty="0"/>
              <a:t>	END</a:t>
            </a:r>
            <a:endParaRPr lang="en-US" dirty="0"/>
          </a:p>
          <a:p>
            <a:pPr marL="0" indent="0">
              <a:buNone/>
            </a:pPr>
            <a:r>
              <a:rPr lang="vi-VN" dirty="0"/>
              <a:t>ELSE</a:t>
            </a:r>
            <a:endParaRPr lang="en-US" dirty="0"/>
          </a:p>
          <a:p>
            <a:pPr marL="0" indent="0">
              <a:buNone/>
            </a:pPr>
            <a:r>
              <a:rPr lang="vi-VN" dirty="0"/>
              <a:t>	PRINT’Khong co </a:t>
            </a:r>
            <a:r>
              <a:rPr lang="en-US" dirty="0" err="1"/>
              <a:t>luong</a:t>
            </a:r>
            <a:r>
              <a:rPr lang="en-US" dirty="0"/>
              <a:t> </a:t>
            </a:r>
            <a:r>
              <a:rPr lang="en-US" dirty="0" err="1"/>
              <a:t>gio</a:t>
            </a:r>
            <a:r>
              <a:rPr lang="en-US" dirty="0"/>
              <a:t> &gt; 20’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398" y="4173124"/>
            <a:ext cx="5486400" cy="4300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84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1668</TotalTime>
  <Words>2227</Words>
  <Application>Microsoft Office PowerPoint</Application>
  <PresentationFormat>On-screen Show (16:10)</PresentationFormat>
  <Paragraphs>388</Paragraphs>
  <Slides>31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 Unicode MS</vt:lpstr>
      <vt:lpstr>Arial</vt:lpstr>
      <vt:lpstr>Arialic Hollow</vt:lpstr>
      <vt:lpstr>Calibri</vt:lpstr>
      <vt:lpstr>Calibri Light</vt:lpstr>
      <vt:lpstr>Jokerman</vt:lpstr>
      <vt:lpstr>Lato Light</vt:lpstr>
      <vt:lpstr>Lato Regular</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nhập môn</dc:title>
  <dc:creator>Minh Hai</dc:creator>
  <cp:lastModifiedBy>Thanh Doan Xuan (FE FPTU HCM)</cp:lastModifiedBy>
  <cp:revision>220</cp:revision>
  <dcterms:created xsi:type="dcterms:W3CDTF">2020-02-01T11:38:49Z</dcterms:created>
  <dcterms:modified xsi:type="dcterms:W3CDTF">2023-09-20T12:25:54Z</dcterms:modified>
</cp:coreProperties>
</file>