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22"/>
  </p:notesMasterIdLst>
  <p:sldIdLst>
    <p:sldId id="425" r:id="rId2"/>
    <p:sldId id="450" r:id="rId3"/>
    <p:sldId id="505" r:id="rId4"/>
    <p:sldId id="506" r:id="rId5"/>
    <p:sldId id="507" r:id="rId6"/>
    <p:sldId id="508" r:id="rId7"/>
    <p:sldId id="509" r:id="rId8"/>
    <p:sldId id="510" r:id="rId9"/>
    <p:sldId id="511" r:id="rId10"/>
    <p:sldId id="512" r:id="rId11"/>
    <p:sldId id="513" r:id="rId12"/>
    <p:sldId id="514" r:id="rId13"/>
    <p:sldId id="515" r:id="rId14"/>
    <p:sldId id="516" r:id="rId15"/>
    <p:sldId id="519" r:id="rId16"/>
    <p:sldId id="518" r:id="rId17"/>
    <p:sldId id="517" r:id="rId18"/>
    <p:sldId id="520" r:id="rId19"/>
    <p:sldId id="504" r:id="rId20"/>
    <p:sldId id="448" r:id="rId21"/>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538EB8-740A-E04A-89E1-AF5DCF4D0724}">
          <p14:sldIdLst>
            <p14:sldId id="425"/>
            <p14:sldId id="450"/>
            <p14:sldId id="505"/>
            <p14:sldId id="506"/>
            <p14:sldId id="507"/>
            <p14:sldId id="508"/>
            <p14:sldId id="509"/>
            <p14:sldId id="510"/>
            <p14:sldId id="511"/>
            <p14:sldId id="512"/>
            <p14:sldId id="513"/>
            <p14:sldId id="514"/>
            <p14:sldId id="515"/>
            <p14:sldId id="516"/>
            <p14:sldId id="519"/>
            <p14:sldId id="518"/>
            <p14:sldId id="517"/>
            <p14:sldId id="520"/>
            <p14:sldId id="504"/>
            <p14:sldId id="448"/>
          </p14:sldIdLst>
        </p14:section>
        <p14:section name="Default Section" id="{6985DAE4-E77A-4E85-B9F3-11646F82C493}">
          <p14:sldIdLst/>
        </p14:section>
      </p14:sectionLst>
    </p:ex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4" autoAdjust="0"/>
    <p:restoredTop sz="87143" autoAdjust="0"/>
  </p:normalViewPr>
  <p:slideViewPr>
    <p:cSldViewPr snapToGrid="0">
      <p:cViewPr varScale="1">
        <p:scale>
          <a:sx n="112" d="100"/>
          <a:sy n="112" d="100"/>
        </p:scale>
        <p:origin x="678" y="102"/>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82D7C6-3C99-422F-ADEB-18A8362C2CB1}" type="datetimeFigureOut">
              <a:rPr lang="en-US" smtClean="0"/>
              <a:t>05/07/2023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59466-15B9-4E41-BFC1-F347199A5B6F}" type="slidenum">
              <a:rPr lang="en-US" smtClean="0"/>
              <a:t>‹#›</a:t>
            </a:fld>
            <a:endParaRPr lang="en-US"/>
          </a:p>
        </p:txBody>
      </p:sp>
    </p:spTree>
    <p:extLst>
      <p:ext uri="{BB962C8B-B14F-4D97-AF65-F5344CB8AC3E}">
        <p14:creationId xmlns:p14="http://schemas.microsoft.com/office/powerpoint/2010/main" val="2575579103"/>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955A8-62FB-E247-BFB6-6D96B50CB5D7}" type="slidenum">
              <a:rPr lang="en-US" smtClean="0"/>
              <a:t>2</a:t>
            </a:fld>
            <a:endParaRPr lang="en-US" dirty="0"/>
          </a:p>
        </p:txBody>
      </p:sp>
    </p:spTree>
    <p:extLst>
      <p:ext uri="{BB962C8B-B14F-4D97-AF65-F5344CB8AC3E}">
        <p14:creationId xmlns:p14="http://schemas.microsoft.com/office/powerpoint/2010/main" val="2528074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4759466-15B9-4E41-BFC1-F347199A5B6F}" type="slidenum">
              <a:rPr lang="en-US" smtClean="0"/>
              <a:t>20</a:t>
            </a:fld>
            <a:endParaRPr lang="en-US"/>
          </a:p>
        </p:txBody>
      </p:sp>
    </p:spTree>
    <p:extLst>
      <p:ext uri="{BB962C8B-B14F-4D97-AF65-F5344CB8AC3E}">
        <p14:creationId xmlns:p14="http://schemas.microsoft.com/office/powerpoint/2010/main" val="1674839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9AB1B0-8C52-4D03-B2DB-73A365E6734C}" type="datetimeFigureOut">
              <a:rPr lang="en-US" smtClean="0"/>
              <a:t>05/07/2023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80775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9AB1B0-8C52-4D03-B2DB-73A365E6734C}" type="datetimeFigureOut">
              <a:rPr lang="en-US" smtClean="0"/>
              <a:t>05/07/2023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528186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9AB1B0-8C52-4D03-B2DB-73A365E6734C}" type="datetimeFigureOut">
              <a:rPr lang="en-US" smtClean="0"/>
              <a:t>05/07/2023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2204826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with content Clear">
    <p:spTree>
      <p:nvGrpSpPr>
        <p:cNvPr id="1" name=""/>
        <p:cNvGrpSpPr/>
        <p:nvPr/>
      </p:nvGrpSpPr>
      <p:grpSpPr>
        <a:xfrm>
          <a:off x="0" y="0"/>
          <a:ext cx="0" cy="0"/>
          <a:chOff x="0" y="0"/>
          <a:chExt cx="0" cy="0"/>
        </a:xfrm>
      </p:grpSpPr>
      <p:sp>
        <p:nvSpPr>
          <p:cNvPr id="105" name="Isosceles Triangle 104"/>
          <p:cNvSpPr/>
          <p:nvPr userDrawn="1"/>
        </p:nvSpPr>
        <p:spPr>
          <a:xfrm rot="16200000">
            <a:off x="-49364" y="1348460"/>
            <a:ext cx="715779" cy="617051"/>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06" name="Isosceles Triangle 105"/>
          <p:cNvSpPr/>
          <p:nvPr userDrawn="1"/>
        </p:nvSpPr>
        <p:spPr>
          <a:xfrm rot="5400000">
            <a:off x="-49364" y="1702290"/>
            <a:ext cx="715779" cy="617051"/>
          </a:xfrm>
          <a:prstGeom prs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07" name="Isosceles Triangle 106"/>
          <p:cNvSpPr/>
          <p:nvPr userDrawn="1"/>
        </p:nvSpPr>
        <p:spPr>
          <a:xfrm rot="16200000">
            <a:off x="-49364" y="2056120"/>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08" name="Isosceles Triangle 107"/>
          <p:cNvSpPr/>
          <p:nvPr userDrawn="1"/>
        </p:nvSpPr>
        <p:spPr>
          <a:xfrm rot="5400000">
            <a:off x="-49364" y="2409950"/>
            <a:ext cx="715779" cy="617051"/>
          </a:xfrm>
          <a:prstGeom prst="triangl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09" name="Isosceles Triangle 108"/>
          <p:cNvSpPr/>
          <p:nvPr userDrawn="1"/>
        </p:nvSpPr>
        <p:spPr>
          <a:xfrm rot="16200000">
            <a:off x="-49364" y="2763780"/>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1" name="Isosceles Triangle 110"/>
          <p:cNvSpPr/>
          <p:nvPr userDrawn="1"/>
        </p:nvSpPr>
        <p:spPr>
          <a:xfrm rot="5400000">
            <a:off x="559222" y="1350751"/>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2" name="Isosceles Triangle 111"/>
          <p:cNvSpPr/>
          <p:nvPr userDrawn="1"/>
        </p:nvSpPr>
        <p:spPr>
          <a:xfrm rot="5400000">
            <a:off x="559222" y="2058412"/>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3" name="Isosceles Triangle 112"/>
          <p:cNvSpPr/>
          <p:nvPr userDrawn="1"/>
        </p:nvSpPr>
        <p:spPr>
          <a:xfrm rot="16200000">
            <a:off x="567689" y="2408182"/>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4" name="Isosceles Triangle 113"/>
          <p:cNvSpPr/>
          <p:nvPr userDrawn="1"/>
        </p:nvSpPr>
        <p:spPr>
          <a:xfrm rot="5400000">
            <a:off x="567689" y="2762012"/>
            <a:ext cx="715779" cy="617051"/>
          </a:xfrm>
          <a:prstGeom prst="triangl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5" name="Isosceles Triangle 114"/>
          <p:cNvSpPr/>
          <p:nvPr userDrawn="1"/>
        </p:nvSpPr>
        <p:spPr>
          <a:xfrm rot="5400000">
            <a:off x="-49364" y="3117262"/>
            <a:ext cx="715779" cy="617051"/>
          </a:xfrm>
          <a:prstGeom prs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6" name="Isosceles Triangle 115"/>
          <p:cNvSpPr/>
          <p:nvPr userDrawn="1"/>
        </p:nvSpPr>
        <p:spPr>
          <a:xfrm rot="16200000">
            <a:off x="-49364" y="3471092"/>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9" name="Isosceles Triangle 118"/>
          <p:cNvSpPr/>
          <p:nvPr userDrawn="1"/>
        </p:nvSpPr>
        <p:spPr>
          <a:xfrm rot="16200000">
            <a:off x="567689" y="3118134"/>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20" name="Isosceles Triangle 119"/>
          <p:cNvSpPr/>
          <p:nvPr userDrawn="1"/>
        </p:nvSpPr>
        <p:spPr>
          <a:xfrm rot="5400000">
            <a:off x="567689" y="3471964"/>
            <a:ext cx="715779" cy="617051"/>
          </a:xfrm>
          <a:prstGeom prst="triangl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21" name="Isosceles Triangle 120"/>
          <p:cNvSpPr/>
          <p:nvPr userDrawn="1"/>
        </p:nvSpPr>
        <p:spPr>
          <a:xfrm rot="16200000">
            <a:off x="567689" y="3821736"/>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25" name="Isosceles Triangle 124"/>
          <p:cNvSpPr/>
          <p:nvPr userDrawn="1"/>
        </p:nvSpPr>
        <p:spPr>
          <a:xfrm rot="16200000">
            <a:off x="1176273" y="2056120"/>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28" name="Isosceles Triangle 127"/>
          <p:cNvSpPr/>
          <p:nvPr userDrawn="1"/>
        </p:nvSpPr>
        <p:spPr>
          <a:xfrm rot="16200000">
            <a:off x="1784858" y="1698232"/>
            <a:ext cx="715779" cy="617051"/>
          </a:xfrm>
          <a:prstGeom prst="triangl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30" name="Isosceles Triangle 129"/>
          <p:cNvSpPr/>
          <p:nvPr userDrawn="1"/>
        </p:nvSpPr>
        <p:spPr>
          <a:xfrm rot="5400000">
            <a:off x="1784858" y="2052062"/>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31" name="Isosceles Triangle 130"/>
          <p:cNvSpPr/>
          <p:nvPr userDrawn="1"/>
        </p:nvSpPr>
        <p:spPr>
          <a:xfrm rot="16200000">
            <a:off x="1793325" y="2401832"/>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36" name="Isosceles Triangle 135"/>
          <p:cNvSpPr/>
          <p:nvPr userDrawn="1"/>
        </p:nvSpPr>
        <p:spPr>
          <a:xfrm rot="16200000">
            <a:off x="1176273" y="4178752"/>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39" name="Isosceles Triangle 138"/>
          <p:cNvSpPr/>
          <p:nvPr userDrawn="1"/>
        </p:nvSpPr>
        <p:spPr>
          <a:xfrm rot="16200000">
            <a:off x="1793325" y="3821735"/>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40" name="Isosceles Triangle 139"/>
          <p:cNvSpPr/>
          <p:nvPr userDrawn="1"/>
        </p:nvSpPr>
        <p:spPr>
          <a:xfrm rot="5400000">
            <a:off x="1793325" y="4175565"/>
            <a:ext cx="715779" cy="617051"/>
          </a:xfrm>
          <a:prstGeom prst="triangl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41" name="Isosceles Triangle 140"/>
          <p:cNvSpPr/>
          <p:nvPr userDrawn="1"/>
        </p:nvSpPr>
        <p:spPr>
          <a:xfrm rot="16200000">
            <a:off x="2401909" y="1348460"/>
            <a:ext cx="715779" cy="617051"/>
          </a:xfrm>
          <a:prstGeom prst="triangle">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45" name="Isosceles Triangle 144"/>
          <p:cNvSpPr/>
          <p:nvPr userDrawn="1"/>
        </p:nvSpPr>
        <p:spPr>
          <a:xfrm rot="16200000">
            <a:off x="2401909" y="2763780"/>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49" name="Isosceles Triangle 148"/>
          <p:cNvSpPr/>
          <p:nvPr userDrawn="1"/>
        </p:nvSpPr>
        <p:spPr>
          <a:xfrm rot="16200000">
            <a:off x="3018961" y="2420882"/>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50" name="Isosceles Triangle 149"/>
          <p:cNvSpPr/>
          <p:nvPr userDrawn="1"/>
        </p:nvSpPr>
        <p:spPr>
          <a:xfrm rot="5400000">
            <a:off x="3018961" y="2774712"/>
            <a:ext cx="715779" cy="617051"/>
          </a:xfrm>
          <a:prstGeom prst="triangl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52" name="Isosceles Triangle 151"/>
          <p:cNvSpPr/>
          <p:nvPr userDrawn="1"/>
        </p:nvSpPr>
        <p:spPr>
          <a:xfrm rot="16200000">
            <a:off x="2401909" y="3471092"/>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55" name="Isosceles Triangle 154"/>
          <p:cNvSpPr/>
          <p:nvPr userDrawn="1"/>
        </p:nvSpPr>
        <p:spPr>
          <a:xfrm rot="16200000">
            <a:off x="3018961" y="3124484"/>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69" name="Isosceles Triangle 168"/>
          <p:cNvSpPr/>
          <p:nvPr userDrawn="1"/>
        </p:nvSpPr>
        <p:spPr>
          <a:xfrm rot="5400000">
            <a:off x="3636011" y="3132079"/>
            <a:ext cx="715779" cy="617051"/>
          </a:xfrm>
          <a:prstGeom prst="triangl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70" name="Isosceles Triangle 169"/>
          <p:cNvSpPr/>
          <p:nvPr userDrawn="1"/>
        </p:nvSpPr>
        <p:spPr>
          <a:xfrm rot="16200000">
            <a:off x="3636011" y="3485909"/>
            <a:ext cx="715779" cy="617051"/>
          </a:xfrm>
          <a:prstGeom prst="triangl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78" name="Picture Placeholder 177"/>
          <p:cNvSpPr>
            <a:spLocks noGrp="1"/>
          </p:cNvSpPr>
          <p:nvPr>
            <p:ph type="pic" sz="quarter" idx="10"/>
          </p:nvPr>
        </p:nvSpPr>
        <p:spPr>
          <a:xfrm>
            <a:off x="1234104" y="2353662"/>
            <a:ext cx="1834220" cy="2127694"/>
          </a:xfrm>
          <a:custGeom>
            <a:avLst/>
            <a:gdLst/>
            <a:ahLst/>
            <a:cxnLst/>
            <a:rect l="l" t="t" r="r" b="b"/>
            <a:pathLst>
              <a:path w="1834220" h="2127694">
                <a:moveTo>
                  <a:pt x="0" y="0"/>
                </a:moveTo>
                <a:lnTo>
                  <a:pt x="1834220" y="1063847"/>
                </a:lnTo>
                <a:lnTo>
                  <a:pt x="0" y="2127694"/>
                </a:lnTo>
                <a:close/>
              </a:path>
            </a:pathLst>
          </a:custGeom>
        </p:spPr>
        <p:txBody>
          <a:bodyPr vert="horz" anchor="ctr"/>
          <a:lstStyle>
            <a:lvl1pPr marL="0" indent="0" algn="ctr">
              <a:buNone/>
              <a:defRPr sz="1080"/>
            </a:lvl1pPr>
          </a:lstStyle>
          <a:p>
            <a:endParaRPr lang="en-US" dirty="0"/>
          </a:p>
        </p:txBody>
      </p:sp>
      <p:sp>
        <p:nvSpPr>
          <p:cNvPr id="180" name="Picture Placeholder 177"/>
          <p:cNvSpPr>
            <a:spLocks noGrp="1"/>
          </p:cNvSpPr>
          <p:nvPr>
            <p:ph type="pic" sz="quarter" idx="11"/>
          </p:nvPr>
        </p:nvSpPr>
        <p:spPr>
          <a:xfrm>
            <a:off x="2451273" y="1670800"/>
            <a:ext cx="1234103" cy="1431559"/>
          </a:xfrm>
          <a:custGeom>
            <a:avLst/>
            <a:gdLst/>
            <a:ahLst/>
            <a:cxnLst/>
            <a:rect l="l" t="t" r="r" b="b"/>
            <a:pathLst>
              <a:path w="1834220" h="2127694">
                <a:moveTo>
                  <a:pt x="0" y="0"/>
                </a:moveTo>
                <a:lnTo>
                  <a:pt x="1834220" y="1063847"/>
                </a:lnTo>
                <a:lnTo>
                  <a:pt x="0" y="2127694"/>
                </a:lnTo>
                <a:close/>
              </a:path>
            </a:pathLst>
          </a:custGeom>
        </p:spPr>
        <p:txBody>
          <a:bodyPr vert="horz" anchor="ctr"/>
          <a:lstStyle>
            <a:lvl1pPr marL="0" indent="0" algn="ctr">
              <a:buNone/>
              <a:defRPr sz="1080"/>
            </a:lvl1pPr>
          </a:lstStyle>
          <a:p>
            <a:endParaRPr lang="en-US" dirty="0"/>
          </a:p>
        </p:txBody>
      </p:sp>
      <p:sp>
        <p:nvSpPr>
          <p:cNvPr id="181" name="Picture Placeholder 177"/>
          <p:cNvSpPr>
            <a:spLocks noGrp="1"/>
          </p:cNvSpPr>
          <p:nvPr>
            <p:ph type="pic" sz="quarter" idx="12"/>
          </p:nvPr>
        </p:nvSpPr>
        <p:spPr>
          <a:xfrm>
            <a:off x="2446194" y="3765577"/>
            <a:ext cx="1234103" cy="1431559"/>
          </a:xfrm>
          <a:custGeom>
            <a:avLst/>
            <a:gdLst/>
            <a:ahLst/>
            <a:cxnLst/>
            <a:rect l="l" t="t" r="r" b="b"/>
            <a:pathLst>
              <a:path w="1834220" h="2127694">
                <a:moveTo>
                  <a:pt x="0" y="0"/>
                </a:moveTo>
                <a:lnTo>
                  <a:pt x="1834220" y="1063847"/>
                </a:lnTo>
                <a:lnTo>
                  <a:pt x="0" y="2127694"/>
                </a:lnTo>
                <a:close/>
              </a:path>
            </a:pathLst>
          </a:custGeom>
        </p:spPr>
        <p:txBody>
          <a:bodyPr vert="horz" anchor="ctr"/>
          <a:lstStyle>
            <a:lvl1pPr marL="0" indent="0" algn="ctr">
              <a:buNone/>
              <a:defRPr sz="1080"/>
            </a:lvl1pPr>
          </a:lstStyle>
          <a:p>
            <a:endParaRPr lang="en-US" dirty="0"/>
          </a:p>
        </p:txBody>
      </p:sp>
      <p:sp>
        <p:nvSpPr>
          <p:cNvPr id="182" name="Text Placeholder 7"/>
          <p:cNvSpPr>
            <a:spLocks noGrp="1"/>
          </p:cNvSpPr>
          <p:nvPr>
            <p:ph type="body" sz="quarter" idx="13" hasCustomPrompt="1"/>
          </p:nvPr>
        </p:nvSpPr>
        <p:spPr>
          <a:xfrm>
            <a:off x="4660901" y="2200066"/>
            <a:ext cx="3556000" cy="494814"/>
          </a:xfrm>
          <a:prstGeom prst="rect">
            <a:avLst/>
          </a:prstGeom>
        </p:spPr>
        <p:txBody>
          <a:bodyPr vert="horz" lIns="0" tIns="40504" rIns="0" bIns="40504" anchor="ctr"/>
          <a:lstStyle>
            <a:lvl1pPr marL="0" indent="0" algn="l">
              <a:lnSpc>
                <a:spcPct val="100000"/>
              </a:lnSpc>
              <a:spcBef>
                <a:spcPts val="0"/>
              </a:spcBef>
              <a:buNone/>
              <a:defRPr sz="4050" b="1">
                <a:solidFill>
                  <a:schemeClr val="bg1">
                    <a:lumMod val="50000"/>
                  </a:schemeClr>
                </a:solidFill>
                <a:latin typeface="Lato Thin"/>
                <a:cs typeface="Lato Thin"/>
              </a:defRPr>
            </a:lvl1pPr>
          </a:lstStyle>
          <a:p>
            <a:pPr lvl="0"/>
            <a:r>
              <a:rPr lang="es-ES_tradnl" dirty="0" err="1"/>
              <a:t>Xpress</a:t>
            </a:r>
            <a:endParaRPr lang="es-ES_tradnl" dirty="0"/>
          </a:p>
        </p:txBody>
      </p:sp>
      <p:sp>
        <p:nvSpPr>
          <p:cNvPr id="184" name="Text Placeholder 7"/>
          <p:cNvSpPr>
            <a:spLocks noGrp="1"/>
          </p:cNvSpPr>
          <p:nvPr>
            <p:ph type="body" sz="quarter" idx="14" hasCustomPrompt="1"/>
          </p:nvPr>
        </p:nvSpPr>
        <p:spPr>
          <a:xfrm>
            <a:off x="4660901" y="2721008"/>
            <a:ext cx="3556000" cy="365093"/>
          </a:xfrm>
          <a:prstGeom prst="rect">
            <a:avLst/>
          </a:prstGeom>
        </p:spPr>
        <p:txBody>
          <a:bodyPr vert="horz" lIns="0" tIns="40504" rIns="0" bIns="40504" anchor="ctr"/>
          <a:lstStyle>
            <a:lvl1pPr marL="0" indent="0" algn="l">
              <a:lnSpc>
                <a:spcPct val="100000"/>
              </a:lnSpc>
              <a:spcBef>
                <a:spcPts val="0"/>
              </a:spcBef>
              <a:buNone/>
              <a:defRPr sz="1620" b="1">
                <a:solidFill>
                  <a:schemeClr val="bg1">
                    <a:lumMod val="50000"/>
                  </a:schemeClr>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85" name="Text Placeholder 2"/>
          <p:cNvSpPr>
            <a:spLocks noGrp="1"/>
          </p:cNvSpPr>
          <p:nvPr>
            <p:ph type="body" sz="quarter" idx="16" hasCustomPrompt="1"/>
          </p:nvPr>
        </p:nvSpPr>
        <p:spPr>
          <a:xfrm>
            <a:off x="4660901" y="3143200"/>
            <a:ext cx="3556000" cy="717686"/>
          </a:xfrm>
          <a:prstGeom prst="rect">
            <a:avLst/>
          </a:prstGeom>
        </p:spPr>
        <p:txBody>
          <a:bodyPr vert="horz" lIns="0" tIns="0" rIns="0" bIns="0"/>
          <a:lstStyle>
            <a:lvl1pPr marL="0" indent="0" algn="just">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spTree>
    <p:extLst>
      <p:ext uri="{BB962C8B-B14F-4D97-AF65-F5344CB8AC3E}">
        <p14:creationId xmlns:p14="http://schemas.microsoft.com/office/powerpoint/2010/main" val="278926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82">
                                            <p:txEl>
                                              <p:pRg st="0" end="0"/>
                                            </p:txEl>
                                          </p:spTgt>
                                        </p:tgtEl>
                                        <p:attrNameLst>
                                          <p:attrName>style.visibility</p:attrName>
                                        </p:attrNameLst>
                                      </p:cBhvr>
                                      <p:to>
                                        <p:strVal val="visible"/>
                                      </p:to>
                                    </p:set>
                                    <p:animEffect transition="in" filter="fade">
                                      <p:cBhvr>
                                        <p:cTn id="7" dur="400"/>
                                        <p:tgtEl>
                                          <p:spTgt spid="182">
                                            <p:txEl>
                                              <p:pRg st="0" end="0"/>
                                            </p:txEl>
                                          </p:spTgt>
                                        </p:tgtEl>
                                      </p:cBhvr>
                                    </p:animEffect>
                                    <p:anim calcmode="lin" valueType="num">
                                      <p:cBhvr>
                                        <p:cTn id="8" dur="400" fill="hold"/>
                                        <p:tgtEl>
                                          <p:spTgt spid="182">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8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84">
                                            <p:txEl>
                                              <p:pRg st="0" end="0"/>
                                            </p:txEl>
                                          </p:spTgt>
                                        </p:tgtEl>
                                        <p:attrNameLst>
                                          <p:attrName>style.visibility</p:attrName>
                                        </p:attrNameLst>
                                      </p:cBhvr>
                                      <p:to>
                                        <p:strVal val="visible"/>
                                      </p:to>
                                    </p:set>
                                    <p:animEffect transition="in" filter="fade">
                                      <p:cBhvr>
                                        <p:cTn id="12" dur="400"/>
                                        <p:tgtEl>
                                          <p:spTgt spid="184">
                                            <p:txEl>
                                              <p:pRg st="0" end="0"/>
                                            </p:txEl>
                                          </p:spTgt>
                                        </p:tgtEl>
                                      </p:cBhvr>
                                    </p:animEffect>
                                    <p:anim calcmode="lin" valueType="num">
                                      <p:cBhvr>
                                        <p:cTn id="13" dur="400" fill="hold"/>
                                        <p:tgtEl>
                                          <p:spTgt spid="184">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84">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85">
                                            <p:txEl>
                                              <p:pRg st="0" end="0"/>
                                            </p:txEl>
                                          </p:spTgt>
                                        </p:tgtEl>
                                        <p:attrNameLst>
                                          <p:attrName>style.visibility</p:attrName>
                                        </p:attrNameLst>
                                      </p:cBhvr>
                                      <p:to>
                                        <p:strVal val="visible"/>
                                      </p:to>
                                    </p:set>
                                    <p:animEffect transition="in" filter="fade">
                                      <p:cBhvr>
                                        <p:cTn id="17" dur="500"/>
                                        <p:tgtEl>
                                          <p:spTgt spid="185">
                                            <p:txEl>
                                              <p:pRg st="0" end="0"/>
                                            </p:txEl>
                                          </p:spTgt>
                                        </p:tgtEl>
                                      </p:cBhvr>
                                    </p:animEffect>
                                  </p:childTnLst>
                                </p:cTn>
                              </p:par>
                              <p:par>
                                <p:cTn id="18" presetID="53" presetClass="entr" presetSubtype="16" fill="hold" grpId="0" nodeType="withEffect">
                                  <p:stCondLst>
                                    <p:cond delay="800"/>
                                  </p:stCondLst>
                                  <p:childTnLst>
                                    <p:set>
                                      <p:cBhvr>
                                        <p:cTn id="19" dur="1" fill="hold">
                                          <p:stCondLst>
                                            <p:cond delay="0"/>
                                          </p:stCondLst>
                                        </p:cTn>
                                        <p:tgtEl>
                                          <p:spTgt spid="105"/>
                                        </p:tgtEl>
                                        <p:attrNameLst>
                                          <p:attrName>style.visibility</p:attrName>
                                        </p:attrNameLst>
                                      </p:cBhvr>
                                      <p:to>
                                        <p:strVal val="visible"/>
                                      </p:to>
                                    </p:set>
                                    <p:anim calcmode="lin" valueType="num">
                                      <p:cBhvr>
                                        <p:cTn id="20" dur="500" fill="hold"/>
                                        <p:tgtEl>
                                          <p:spTgt spid="105"/>
                                        </p:tgtEl>
                                        <p:attrNameLst>
                                          <p:attrName>ppt_w</p:attrName>
                                        </p:attrNameLst>
                                      </p:cBhvr>
                                      <p:tavLst>
                                        <p:tav tm="0">
                                          <p:val>
                                            <p:fltVal val="0"/>
                                          </p:val>
                                        </p:tav>
                                        <p:tav tm="100000">
                                          <p:val>
                                            <p:strVal val="#ppt_w"/>
                                          </p:val>
                                        </p:tav>
                                      </p:tavLst>
                                    </p:anim>
                                    <p:anim calcmode="lin" valueType="num">
                                      <p:cBhvr>
                                        <p:cTn id="21" dur="500" fill="hold"/>
                                        <p:tgtEl>
                                          <p:spTgt spid="105"/>
                                        </p:tgtEl>
                                        <p:attrNameLst>
                                          <p:attrName>ppt_h</p:attrName>
                                        </p:attrNameLst>
                                      </p:cBhvr>
                                      <p:tavLst>
                                        <p:tav tm="0">
                                          <p:val>
                                            <p:fltVal val="0"/>
                                          </p:val>
                                        </p:tav>
                                        <p:tav tm="100000">
                                          <p:val>
                                            <p:strVal val="#ppt_h"/>
                                          </p:val>
                                        </p:tav>
                                      </p:tavLst>
                                    </p:anim>
                                    <p:animEffect transition="in" filter="fade">
                                      <p:cBhvr>
                                        <p:cTn id="22" dur="500"/>
                                        <p:tgtEl>
                                          <p:spTgt spid="105"/>
                                        </p:tgtEl>
                                      </p:cBhvr>
                                    </p:animEffect>
                                  </p:childTnLst>
                                </p:cTn>
                              </p:par>
                              <p:par>
                                <p:cTn id="23" presetID="53" presetClass="entr" presetSubtype="16" fill="hold" grpId="0" nodeType="withEffect">
                                  <p:stCondLst>
                                    <p:cond delay="800"/>
                                  </p:stCondLst>
                                  <p:childTnLst>
                                    <p:set>
                                      <p:cBhvr>
                                        <p:cTn id="24" dur="1" fill="hold">
                                          <p:stCondLst>
                                            <p:cond delay="0"/>
                                          </p:stCondLst>
                                        </p:cTn>
                                        <p:tgtEl>
                                          <p:spTgt spid="106"/>
                                        </p:tgtEl>
                                        <p:attrNameLst>
                                          <p:attrName>style.visibility</p:attrName>
                                        </p:attrNameLst>
                                      </p:cBhvr>
                                      <p:to>
                                        <p:strVal val="visible"/>
                                      </p:to>
                                    </p:set>
                                    <p:anim calcmode="lin" valueType="num">
                                      <p:cBhvr>
                                        <p:cTn id="25" dur="500" fill="hold"/>
                                        <p:tgtEl>
                                          <p:spTgt spid="106"/>
                                        </p:tgtEl>
                                        <p:attrNameLst>
                                          <p:attrName>ppt_w</p:attrName>
                                        </p:attrNameLst>
                                      </p:cBhvr>
                                      <p:tavLst>
                                        <p:tav tm="0">
                                          <p:val>
                                            <p:fltVal val="0"/>
                                          </p:val>
                                        </p:tav>
                                        <p:tav tm="100000">
                                          <p:val>
                                            <p:strVal val="#ppt_w"/>
                                          </p:val>
                                        </p:tav>
                                      </p:tavLst>
                                    </p:anim>
                                    <p:anim calcmode="lin" valueType="num">
                                      <p:cBhvr>
                                        <p:cTn id="26" dur="500" fill="hold"/>
                                        <p:tgtEl>
                                          <p:spTgt spid="106"/>
                                        </p:tgtEl>
                                        <p:attrNameLst>
                                          <p:attrName>ppt_h</p:attrName>
                                        </p:attrNameLst>
                                      </p:cBhvr>
                                      <p:tavLst>
                                        <p:tav tm="0">
                                          <p:val>
                                            <p:fltVal val="0"/>
                                          </p:val>
                                        </p:tav>
                                        <p:tav tm="100000">
                                          <p:val>
                                            <p:strVal val="#ppt_h"/>
                                          </p:val>
                                        </p:tav>
                                      </p:tavLst>
                                    </p:anim>
                                    <p:animEffect transition="in" filter="fade">
                                      <p:cBhvr>
                                        <p:cTn id="27" dur="500"/>
                                        <p:tgtEl>
                                          <p:spTgt spid="106"/>
                                        </p:tgtEl>
                                      </p:cBhvr>
                                    </p:animEffect>
                                  </p:childTnLst>
                                </p:cTn>
                              </p:par>
                              <p:par>
                                <p:cTn id="28" presetID="53" presetClass="entr" presetSubtype="16" fill="hold" grpId="0" nodeType="withEffect">
                                  <p:stCondLst>
                                    <p:cond delay="800"/>
                                  </p:stCondLst>
                                  <p:childTnLst>
                                    <p:set>
                                      <p:cBhvr>
                                        <p:cTn id="29" dur="1" fill="hold">
                                          <p:stCondLst>
                                            <p:cond delay="0"/>
                                          </p:stCondLst>
                                        </p:cTn>
                                        <p:tgtEl>
                                          <p:spTgt spid="107"/>
                                        </p:tgtEl>
                                        <p:attrNameLst>
                                          <p:attrName>style.visibility</p:attrName>
                                        </p:attrNameLst>
                                      </p:cBhvr>
                                      <p:to>
                                        <p:strVal val="visible"/>
                                      </p:to>
                                    </p:set>
                                    <p:anim calcmode="lin" valueType="num">
                                      <p:cBhvr>
                                        <p:cTn id="30" dur="500" fill="hold"/>
                                        <p:tgtEl>
                                          <p:spTgt spid="107"/>
                                        </p:tgtEl>
                                        <p:attrNameLst>
                                          <p:attrName>ppt_w</p:attrName>
                                        </p:attrNameLst>
                                      </p:cBhvr>
                                      <p:tavLst>
                                        <p:tav tm="0">
                                          <p:val>
                                            <p:fltVal val="0"/>
                                          </p:val>
                                        </p:tav>
                                        <p:tav tm="100000">
                                          <p:val>
                                            <p:strVal val="#ppt_w"/>
                                          </p:val>
                                        </p:tav>
                                      </p:tavLst>
                                    </p:anim>
                                    <p:anim calcmode="lin" valueType="num">
                                      <p:cBhvr>
                                        <p:cTn id="31" dur="500" fill="hold"/>
                                        <p:tgtEl>
                                          <p:spTgt spid="107"/>
                                        </p:tgtEl>
                                        <p:attrNameLst>
                                          <p:attrName>ppt_h</p:attrName>
                                        </p:attrNameLst>
                                      </p:cBhvr>
                                      <p:tavLst>
                                        <p:tav tm="0">
                                          <p:val>
                                            <p:fltVal val="0"/>
                                          </p:val>
                                        </p:tav>
                                        <p:tav tm="100000">
                                          <p:val>
                                            <p:strVal val="#ppt_h"/>
                                          </p:val>
                                        </p:tav>
                                      </p:tavLst>
                                    </p:anim>
                                    <p:animEffect transition="in" filter="fade">
                                      <p:cBhvr>
                                        <p:cTn id="32" dur="500"/>
                                        <p:tgtEl>
                                          <p:spTgt spid="107"/>
                                        </p:tgtEl>
                                      </p:cBhvr>
                                    </p:animEffect>
                                  </p:childTnLst>
                                </p:cTn>
                              </p:par>
                              <p:par>
                                <p:cTn id="33" presetID="53" presetClass="entr" presetSubtype="16" fill="hold" grpId="0" nodeType="withEffect">
                                  <p:stCondLst>
                                    <p:cond delay="800"/>
                                  </p:stCondLst>
                                  <p:childTnLst>
                                    <p:set>
                                      <p:cBhvr>
                                        <p:cTn id="34" dur="1" fill="hold">
                                          <p:stCondLst>
                                            <p:cond delay="0"/>
                                          </p:stCondLst>
                                        </p:cTn>
                                        <p:tgtEl>
                                          <p:spTgt spid="108"/>
                                        </p:tgtEl>
                                        <p:attrNameLst>
                                          <p:attrName>style.visibility</p:attrName>
                                        </p:attrNameLst>
                                      </p:cBhvr>
                                      <p:to>
                                        <p:strVal val="visible"/>
                                      </p:to>
                                    </p:set>
                                    <p:anim calcmode="lin" valueType="num">
                                      <p:cBhvr>
                                        <p:cTn id="35" dur="500" fill="hold"/>
                                        <p:tgtEl>
                                          <p:spTgt spid="108"/>
                                        </p:tgtEl>
                                        <p:attrNameLst>
                                          <p:attrName>ppt_w</p:attrName>
                                        </p:attrNameLst>
                                      </p:cBhvr>
                                      <p:tavLst>
                                        <p:tav tm="0">
                                          <p:val>
                                            <p:fltVal val="0"/>
                                          </p:val>
                                        </p:tav>
                                        <p:tav tm="100000">
                                          <p:val>
                                            <p:strVal val="#ppt_w"/>
                                          </p:val>
                                        </p:tav>
                                      </p:tavLst>
                                    </p:anim>
                                    <p:anim calcmode="lin" valueType="num">
                                      <p:cBhvr>
                                        <p:cTn id="36" dur="500" fill="hold"/>
                                        <p:tgtEl>
                                          <p:spTgt spid="108"/>
                                        </p:tgtEl>
                                        <p:attrNameLst>
                                          <p:attrName>ppt_h</p:attrName>
                                        </p:attrNameLst>
                                      </p:cBhvr>
                                      <p:tavLst>
                                        <p:tav tm="0">
                                          <p:val>
                                            <p:fltVal val="0"/>
                                          </p:val>
                                        </p:tav>
                                        <p:tav tm="100000">
                                          <p:val>
                                            <p:strVal val="#ppt_h"/>
                                          </p:val>
                                        </p:tav>
                                      </p:tavLst>
                                    </p:anim>
                                    <p:animEffect transition="in" filter="fade">
                                      <p:cBhvr>
                                        <p:cTn id="37" dur="500"/>
                                        <p:tgtEl>
                                          <p:spTgt spid="108"/>
                                        </p:tgtEl>
                                      </p:cBhvr>
                                    </p:animEffect>
                                  </p:childTnLst>
                                </p:cTn>
                              </p:par>
                              <p:par>
                                <p:cTn id="38" presetID="53" presetClass="entr" presetSubtype="16" fill="hold" grpId="0" nodeType="withEffect">
                                  <p:stCondLst>
                                    <p:cond delay="800"/>
                                  </p:stCondLst>
                                  <p:childTnLst>
                                    <p:set>
                                      <p:cBhvr>
                                        <p:cTn id="39" dur="1" fill="hold">
                                          <p:stCondLst>
                                            <p:cond delay="0"/>
                                          </p:stCondLst>
                                        </p:cTn>
                                        <p:tgtEl>
                                          <p:spTgt spid="109"/>
                                        </p:tgtEl>
                                        <p:attrNameLst>
                                          <p:attrName>style.visibility</p:attrName>
                                        </p:attrNameLst>
                                      </p:cBhvr>
                                      <p:to>
                                        <p:strVal val="visible"/>
                                      </p:to>
                                    </p:set>
                                    <p:anim calcmode="lin" valueType="num">
                                      <p:cBhvr>
                                        <p:cTn id="40" dur="500" fill="hold"/>
                                        <p:tgtEl>
                                          <p:spTgt spid="109"/>
                                        </p:tgtEl>
                                        <p:attrNameLst>
                                          <p:attrName>ppt_w</p:attrName>
                                        </p:attrNameLst>
                                      </p:cBhvr>
                                      <p:tavLst>
                                        <p:tav tm="0">
                                          <p:val>
                                            <p:fltVal val="0"/>
                                          </p:val>
                                        </p:tav>
                                        <p:tav tm="100000">
                                          <p:val>
                                            <p:strVal val="#ppt_w"/>
                                          </p:val>
                                        </p:tav>
                                      </p:tavLst>
                                    </p:anim>
                                    <p:anim calcmode="lin" valueType="num">
                                      <p:cBhvr>
                                        <p:cTn id="41" dur="500" fill="hold"/>
                                        <p:tgtEl>
                                          <p:spTgt spid="109"/>
                                        </p:tgtEl>
                                        <p:attrNameLst>
                                          <p:attrName>ppt_h</p:attrName>
                                        </p:attrNameLst>
                                      </p:cBhvr>
                                      <p:tavLst>
                                        <p:tav tm="0">
                                          <p:val>
                                            <p:fltVal val="0"/>
                                          </p:val>
                                        </p:tav>
                                        <p:tav tm="100000">
                                          <p:val>
                                            <p:strVal val="#ppt_h"/>
                                          </p:val>
                                        </p:tav>
                                      </p:tavLst>
                                    </p:anim>
                                    <p:animEffect transition="in" filter="fade">
                                      <p:cBhvr>
                                        <p:cTn id="42" dur="500"/>
                                        <p:tgtEl>
                                          <p:spTgt spid="109"/>
                                        </p:tgtEl>
                                      </p:cBhvr>
                                    </p:animEffect>
                                  </p:childTnLst>
                                </p:cTn>
                              </p:par>
                              <p:par>
                                <p:cTn id="43" presetID="53" presetClass="entr" presetSubtype="16" fill="hold" grpId="0" nodeType="withEffect">
                                  <p:stCondLst>
                                    <p:cond delay="800"/>
                                  </p:stCondLst>
                                  <p:childTnLst>
                                    <p:set>
                                      <p:cBhvr>
                                        <p:cTn id="44" dur="1" fill="hold">
                                          <p:stCondLst>
                                            <p:cond delay="0"/>
                                          </p:stCondLst>
                                        </p:cTn>
                                        <p:tgtEl>
                                          <p:spTgt spid="111"/>
                                        </p:tgtEl>
                                        <p:attrNameLst>
                                          <p:attrName>style.visibility</p:attrName>
                                        </p:attrNameLst>
                                      </p:cBhvr>
                                      <p:to>
                                        <p:strVal val="visible"/>
                                      </p:to>
                                    </p:set>
                                    <p:anim calcmode="lin" valueType="num">
                                      <p:cBhvr>
                                        <p:cTn id="45" dur="500" fill="hold"/>
                                        <p:tgtEl>
                                          <p:spTgt spid="111"/>
                                        </p:tgtEl>
                                        <p:attrNameLst>
                                          <p:attrName>ppt_w</p:attrName>
                                        </p:attrNameLst>
                                      </p:cBhvr>
                                      <p:tavLst>
                                        <p:tav tm="0">
                                          <p:val>
                                            <p:fltVal val="0"/>
                                          </p:val>
                                        </p:tav>
                                        <p:tav tm="100000">
                                          <p:val>
                                            <p:strVal val="#ppt_w"/>
                                          </p:val>
                                        </p:tav>
                                      </p:tavLst>
                                    </p:anim>
                                    <p:anim calcmode="lin" valueType="num">
                                      <p:cBhvr>
                                        <p:cTn id="46" dur="500" fill="hold"/>
                                        <p:tgtEl>
                                          <p:spTgt spid="111"/>
                                        </p:tgtEl>
                                        <p:attrNameLst>
                                          <p:attrName>ppt_h</p:attrName>
                                        </p:attrNameLst>
                                      </p:cBhvr>
                                      <p:tavLst>
                                        <p:tav tm="0">
                                          <p:val>
                                            <p:fltVal val="0"/>
                                          </p:val>
                                        </p:tav>
                                        <p:tav tm="100000">
                                          <p:val>
                                            <p:strVal val="#ppt_h"/>
                                          </p:val>
                                        </p:tav>
                                      </p:tavLst>
                                    </p:anim>
                                    <p:animEffect transition="in" filter="fade">
                                      <p:cBhvr>
                                        <p:cTn id="47" dur="500"/>
                                        <p:tgtEl>
                                          <p:spTgt spid="111"/>
                                        </p:tgtEl>
                                      </p:cBhvr>
                                    </p:animEffect>
                                  </p:childTnLst>
                                </p:cTn>
                              </p:par>
                              <p:par>
                                <p:cTn id="48" presetID="53" presetClass="entr" presetSubtype="16" fill="hold" grpId="0" nodeType="withEffect">
                                  <p:stCondLst>
                                    <p:cond delay="800"/>
                                  </p:stCondLst>
                                  <p:childTnLst>
                                    <p:set>
                                      <p:cBhvr>
                                        <p:cTn id="49" dur="1" fill="hold">
                                          <p:stCondLst>
                                            <p:cond delay="0"/>
                                          </p:stCondLst>
                                        </p:cTn>
                                        <p:tgtEl>
                                          <p:spTgt spid="112"/>
                                        </p:tgtEl>
                                        <p:attrNameLst>
                                          <p:attrName>style.visibility</p:attrName>
                                        </p:attrNameLst>
                                      </p:cBhvr>
                                      <p:to>
                                        <p:strVal val="visible"/>
                                      </p:to>
                                    </p:set>
                                    <p:anim calcmode="lin" valueType="num">
                                      <p:cBhvr>
                                        <p:cTn id="50" dur="500" fill="hold"/>
                                        <p:tgtEl>
                                          <p:spTgt spid="112"/>
                                        </p:tgtEl>
                                        <p:attrNameLst>
                                          <p:attrName>ppt_w</p:attrName>
                                        </p:attrNameLst>
                                      </p:cBhvr>
                                      <p:tavLst>
                                        <p:tav tm="0">
                                          <p:val>
                                            <p:fltVal val="0"/>
                                          </p:val>
                                        </p:tav>
                                        <p:tav tm="100000">
                                          <p:val>
                                            <p:strVal val="#ppt_w"/>
                                          </p:val>
                                        </p:tav>
                                      </p:tavLst>
                                    </p:anim>
                                    <p:anim calcmode="lin" valueType="num">
                                      <p:cBhvr>
                                        <p:cTn id="51" dur="500" fill="hold"/>
                                        <p:tgtEl>
                                          <p:spTgt spid="112"/>
                                        </p:tgtEl>
                                        <p:attrNameLst>
                                          <p:attrName>ppt_h</p:attrName>
                                        </p:attrNameLst>
                                      </p:cBhvr>
                                      <p:tavLst>
                                        <p:tav tm="0">
                                          <p:val>
                                            <p:fltVal val="0"/>
                                          </p:val>
                                        </p:tav>
                                        <p:tav tm="100000">
                                          <p:val>
                                            <p:strVal val="#ppt_h"/>
                                          </p:val>
                                        </p:tav>
                                      </p:tavLst>
                                    </p:anim>
                                    <p:animEffect transition="in" filter="fade">
                                      <p:cBhvr>
                                        <p:cTn id="52" dur="500"/>
                                        <p:tgtEl>
                                          <p:spTgt spid="112"/>
                                        </p:tgtEl>
                                      </p:cBhvr>
                                    </p:animEffect>
                                  </p:childTnLst>
                                </p:cTn>
                              </p:par>
                              <p:par>
                                <p:cTn id="53" presetID="53" presetClass="entr" presetSubtype="16" fill="hold" grpId="0" nodeType="withEffect">
                                  <p:stCondLst>
                                    <p:cond delay="800"/>
                                  </p:stCondLst>
                                  <p:childTnLst>
                                    <p:set>
                                      <p:cBhvr>
                                        <p:cTn id="54" dur="1" fill="hold">
                                          <p:stCondLst>
                                            <p:cond delay="0"/>
                                          </p:stCondLst>
                                        </p:cTn>
                                        <p:tgtEl>
                                          <p:spTgt spid="113"/>
                                        </p:tgtEl>
                                        <p:attrNameLst>
                                          <p:attrName>style.visibility</p:attrName>
                                        </p:attrNameLst>
                                      </p:cBhvr>
                                      <p:to>
                                        <p:strVal val="visible"/>
                                      </p:to>
                                    </p:set>
                                    <p:anim calcmode="lin" valueType="num">
                                      <p:cBhvr>
                                        <p:cTn id="55" dur="500" fill="hold"/>
                                        <p:tgtEl>
                                          <p:spTgt spid="113"/>
                                        </p:tgtEl>
                                        <p:attrNameLst>
                                          <p:attrName>ppt_w</p:attrName>
                                        </p:attrNameLst>
                                      </p:cBhvr>
                                      <p:tavLst>
                                        <p:tav tm="0">
                                          <p:val>
                                            <p:fltVal val="0"/>
                                          </p:val>
                                        </p:tav>
                                        <p:tav tm="100000">
                                          <p:val>
                                            <p:strVal val="#ppt_w"/>
                                          </p:val>
                                        </p:tav>
                                      </p:tavLst>
                                    </p:anim>
                                    <p:anim calcmode="lin" valueType="num">
                                      <p:cBhvr>
                                        <p:cTn id="56" dur="500" fill="hold"/>
                                        <p:tgtEl>
                                          <p:spTgt spid="113"/>
                                        </p:tgtEl>
                                        <p:attrNameLst>
                                          <p:attrName>ppt_h</p:attrName>
                                        </p:attrNameLst>
                                      </p:cBhvr>
                                      <p:tavLst>
                                        <p:tav tm="0">
                                          <p:val>
                                            <p:fltVal val="0"/>
                                          </p:val>
                                        </p:tav>
                                        <p:tav tm="100000">
                                          <p:val>
                                            <p:strVal val="#ppt_h"/>
                                          </p:val>
                                        </p:tav>
                                      </p:tavLst>
                                    </p:anim>
                                    <p:animEffect transition="in" filter="fade">
                                      <p:cBhvr>
                                        <p:cTn id="57" dur="500"/>
                                        <p:tgtEl>
                                          <p:spTgt spid="113"/>
                                        </p:tgtEl>
                                      </p:cBhvr>
                                    </p:animEffect>
                                  </p:childTnLst>
                                </p:cTn>
                              </p:par>
                              <p:par>
                                <p:cTn id="58" presetID="53" presetClass="entr" presetSubtype="16" fill="hold" grpId="0" nodeType="withEffect">
                                  <p:stCondLst>
                                    <p:cond delay="800"/>
                                  </p:stCondLst>
                                  <p:childTnLst>
                                    <p:set>
                                      <p:cBhvr>
                                        <p:cTn id="59" dur="1" fill="hold">
                                          <p:stCondLst>
                                            <p:cond delay="0"/>
                                          </p:stCondLst>
                                        </p:cTn>
                                        <p:tgtEl>
                                          <p:spTgt spid="114"/>
                                        </p:tgtEl>
                                        <p:attrNameLst>
                                          <p:attrName>style.visibility</p:attrName>
                                        </p:attrNameLst>
                                      </p:cBhvr>
                                      <p:to>
                                        <p:strVal val="visible"/>
                                      </p:to>
                                    </p:set>
                                    <p:anim calcmode="lin" valueType="num">
                                      <p:cBhvr>
                                        <p:cTn id="60" dur="500" fill="hold"/>
                                        <p:tgtEl>
                                          <p:spTgt spid="114"/>
                                        </p:tgtEl>
                                        <p:attrNameLst>
                                          <p:attrName>ppt_w</p:attrName>
                                        </p:attrNameLst>
                                      </p:cBhvr>
                                      <p:tavLst>
                                        <p:tav tm="0">
                                          <p:val>
                                            <p:fltVal val="0"/>
                                          </p:val>
                                        </p:tav>
                                        <p:tav tm="100000">
                                          <p:val>
                                            <p:strVal val="#ppt_w"/>
                                          </p:val>
                                        </p:tav>
                                      </p:tavLst>
                                    </p:anim>
                                    <p:anim calcmode="lin" valueType="num">
                                      <p:cBhvr>
                                        <p:cTn id="61" dur="500" fill="hold"/>
                                        <p:tgtEl>
                                          <p:spTgt spid="114"/>
                                        </p:tgtEl>
                                        <p:attrNameLst>
                                          <p:attrName>ppt_h</p:attrName>
                                        </p:attrNameLst>
                                      </p:cBhvr>
                                      <p:tavLst>
                                        <p:tav tm="0">
                                          <p:val>
                                            <p:fltVal val="0"/>
                                          </p:val>
                                        </p:tav>
                                        <p:tav tm="100000">
                                          <p:val>
                                            <p:strVal val="#ppt_h"/>
                                          </p:val>
                                        </p:tav>
                                      </p:tavLst>
                                    </p:anim>
                                    <p:animEffect transition="in" filter="fade">
                                      <p:cBhvr>
                                        <p:cTn id="62" dur="500"/>
                                        <p:tgtEl>
                                          <p:spTgt spid="114"/>
                                        </p:tgtEl>
                                      </p:cBhvr>
                                    </p:animEffect>
                                  </p:childTnLst>
                                </p:cTn>
                              </p:par>
                              <p:par>
                                <p:cTn id="63" presetID="53" presetClass="entr" presetSubtype="16" fill="hold" grpId="0" nodeType="withEffect">
                                  <p:stCondLst>
                                    <p:cond delay="800"/>
                                  </p:stCondLst>
                                  <p:childTnLst>
                                    <p:set>
                                      <p:cBhvr>
                                        <p:cTn id="64" dur="1" fill="hold">
                                          <p:stCondLst>
                                            <p:cond delay="0"/>
                                          </p:stCondLst>
                                        </p:cTn>
                                        <p:tgtEl>
                                          <p:spTgt spid="115"/>
                                        </p:tgtEl>
                                        <p:attrNameLst>
                                          <p:attrName>style.visibility</p:attrName>
                                        </p:attrNameLst>
                                      </p:cBhvr>
                                      <p:to>
                                        <p:strVal val="visible"/>
                                      </p:to>
                                    </p:set>
                                    <p:anim calcmode="lin" valueType="num">
                                      <p:cBhvr>
                                        <p:cTn id="65" dur="500" fill="hold"/>
                                        <p:tgtEl>
                                          <p:spTgt spid="115"/>
                                        </p:tgtEl>
                                        <p:attrNameLst>
                                          <p:attrName>ppt_w</p:attrName>
                                        </p:attrNameLst>
                                      </p:cBhvr>
                                      <p:tavLst>
                                        <p:tav tm="0">
                                          <p:val>
                                            <p:fltVal val="0"/>
                                          </p:val>
                                        </p:tav>
                                        <p:tav tm="100000">
                                          <p:val>
                                            <p:strVal val="#ppt_w"/>
                                          </p:val>
                                        </p:tav>
                                      </p:tavLst>
                                    </p:anim>
                                    <p:anim calcmode="lin" valueType="num">
                                      <p:cBhvr>
                                        <p:cTn id="66" dur="500" fill="hold"/>
                                        <p:tgtEl>
                                          <p:spTgt spid="115"/>
                                        </p:tgtEl>
                                        <p:attrNameLst>
                                          <p:attrName>ppt_h</p:attrName>
                                        </p:attrNameLst>
                                      </p:cBhvr>
                                      <p:tavLst>
                                        <p:tav tm="0">
                                          <p:val>
                                            <p:fltVal val="0"/>
                                          </p:val>
                                        </p:tav>
                                        <p:tav tm="100000">
                                          <p:val>
                                            <p:strVal val="#ppt_h"/>
                                          </p:val>
                                        </p:tav>
                                      </p:tavLst>
                                    </p:anim>
                                    <p:animEffect transition="in" filter="fade">
                                      <p:cBhvr>
                                        <p:cTn id="67" dur="500"/>
                                        <p:tgtEl>
                                          <p:spTgt spid="115"/>
                                        </p:tgtEl>
                                      </p:cBhvr>
                                    </p:animEffect>
                                  </p:childTnLst>
                                </p:cTn>
                              </p:par>
                              <p:par>
                                <p:cTn id="68" presetID="53" presetClass="entr" presetSubtype="16" fill="hold" grpId="0" nodeType="withEffect">
                                  <p:stCondLst>
                                    <p:cond delay="800"/>
                                  </p:stCondLst>
                                  <p:childTnLst>
                                    <p:set>
                                      <p:cBhvr>
                                        <p:cTn id="69" dur="1" fill="hold">
                                          <p:stCondLst>
                                            <p:cond delay="0"/>
                                          </p:stCondLst>
                                        </p:cTn>
                                        <p:tgtEl>
                                          <p:spTgt spid="116"/>
                                        </p:tgtEl>
                                        <p:attrNameLst>
                                          <p:attrName>style.visibility</p:attrName>
                                        </p:attrNameLst>
                                      </p:cBhvr>
                                      <p:to>
                                        <p:strVal val="visible"/>
                                      </p:to>
                                    </p:set>
                                    <p:anim calcmode="lin" valueType="num">
                                      <p:cBhvr>
                                        <p:cTn id="70" dur="500" fill="hold"/>
                                        <p:tgtEl>
                                          <p:spTgt spid="116"/>
                                        </p:tgtEl>
                                        <p:attrNameLst>
                                          <p:attrName>ppt_w</p:attrName>
                                        </p:attrNameLst>
                                      </p:cBhvr>
                                      <p:tavLst>
                                        <p:tav tm="0">
                                          <p:val>
                                            <p:fltVal val="0"/>
                                          </p:val>
                                        </p:tav>
                                        <p:tav tm="100000">
                                          <p:val>
                                            <p:strVal val="#ppt_w"/>
                                          </p:val>
                                        </p:tav>
                                      </p:tavLst>
                                    </p:anim>
                                    <p:anim calcmode="lin" valueType="num">
                                      <p:cBhvr>
                                        <p:cTn id="71" dur="500" fill="hold"/>
                                        <p:tgtEl>
                                          <p:spTgt spid="116"/>
                                        </p:tgtEl>
                                        <p:attrNameLst>
                                          <p:attrName>ppt_h</p:attrName>
                                        </p:attrNameLst>
                                      </p:cBhvr>
                                      <p:tavLst>
                                        <p:tav tm="0">
                                          <p:val>
                                            <p:fltVal val="0"/>
                                          </p:val>
                                        </p:tav>
                                        <p:tav tm="100000">
                                          <p:val>
                                            <p:strVal val="#ppt_h"/>
                                          </p:val>
                                        </p:tav>
                                      </p:tavLst>
                                    </p:anim>
                                    <p:animEffect transition="in" filter="fade">
                                      <p:cBhvr>
                                        <p:cTn id="72" dur="500"/>
                                        <p:tgtEl>
                                          <p:spTgt spid="116"/>
                                        </p:tgtEl>
                                      </p:cBhvr>
                                    </p:animEffect>
                                  </p:childTnLst>
                                </p:cTn>
                              </p:par>
                              <p:par>
                                <p:cTn id="73" presetID="53" presetClass="entr" presetSubtype="16" fill="hold" grpId="0" nodeType="withEffect">
                                  <p:stCondLst>
                                    <p:cond delay="800"/>
                                  </p:stCondLst>
                                  <p:childTnLst>
                                    <p:set>
                                      <p:cBhvr>
                                        <p:cTn id="74" dur="1" fill="hold">
                                          <p:stCondLst>
                                            <p:cond delay="0"/>
                                          </p:stCondLst>
                                        </p:cTn>
                                        <p:tgtEl>
                                          <p:spTgt spid="119"/>
                                        </p:tgtEl>
                                        <p:attrNameLst>
                                          <p:attrName>style.visibility</p:attrName>
                                        </p:attrNameLst>
                                      </p:cBhvr>
                                      <p:to>
                                        <p:strVal val="visible"/>
                                      </p:to>
                                    </p:set>
                                    <p:anim calcmode="lin" valueType="num">
                                      <p:cBhvr>
                                        <p:cTn id="75" dur="500" fill="hold"/>
                                        <p:tgtEl>
                                          <p:spTgt spid="119"/>
                                        </p:tgtEl>
                                        <p:attrNameLst>
                                          <p:attrName>ppt_w</p:attrName>
                                        </p:attrNameLst>
                                      </p:cBhvr>
                                      <p:tavLst>
                                        <p:tav tm="0">
                                          <p:val>
                                            <p:fltVal val="0"/>
                                          </p:val>
                                        </p:tav>
                                        <p:tav tm="100000">
                                          <p:val>
                                            <p:strVal val="#ppt_w"/>
                                          </p:val>
                                        </p:tav>
                                      </p:tavLst>
                                    </p:anim>
                                    <p:anim calcmode="lin" valueType="num">
                                      <p:cBhvr>
                                        <p:cTn id="76" dur="500" fill="hold"/>
                                        <p:tgtEl>
                                          <p:spTgt spid="119"/>
                                        </p:tgtEl>
                                        <p:attrNameLst>
                                          <p:attrName>ppt_h</p:attrName>
                                        </p:attrNameLst>
                                      </p:cBhvr>
                                      <p:tavLst>
                                        <p:tav tm="0">
                                          <p:val>
                                            <p:fltVal val="0"/>
                                          </p:val>
                                        </p:tav>
                                        <p:tav tm="100000">
                                          <p:val>
                                            <p:strVal val="#ppt_h"/>
                                          </p:val>
                                        </p:tav>
                                      </p:tavLst>
                                    </p:anim>
                                    <p:animEffect transition="in" filter="fade">
                                      <p:cBhvr>
                                        <p:cTn id="77" dur="500"/>
                                        <p:tgtEl>
                                          <p:spTgt spid="119"/>
                                        </p:tgtEl>
                                      </p:cBhvr>
                                    </p:animEffect>
                                  </p:childTnLst>
                                </p:cTn>
                              </p:par>
                              <p:par>
                                <p:cTn id="78" presetID="53" presetClass="entr" presetSubtype="16" fill="hold" grpId="0" nodeType="withEffect">
                                  <p:stCondLst>
                                    <p:cond delay="800"/>
                                  </p:stCondLst>
                                  <p:childTnLst>
                                    <p:set>
                                      <p:cBhvr>
                                        <p:cTn id="79" dur="1" fill="hold">
                                          <p:stCondLst>
                                            <p:cond delay="0"/>
                                          </p:stCondLst>
                                        </p:cTn>
                                        <p:tgtEl>
                                          <p:spTgt spid="120"/>
                                        </p:tgtEl>
                                        <p:attrNameLst>
                                          <p:attrName>style.visibility</p:attrName>
                                        </p:attrNameLst>
                                      </p:cBhvr>
                                      <p:to>
                                        <p:strVal val="visible"/>
                                      </p:to>
                                    </p:set>
                                    <p:anim calcmode="lin" valueType="num">
                                      <p:cBhvr>
                                        <p:cTn id="80" dur="500" fill="hold"/>
                                        <p:tgtEl>
                                          <p:spTgt spid="120"/>
                                        </p:tgtEl>
                                        <p:attrNameLst>
                                          <p:attrName>ppt_w</p:attrName>
                                        </p:attrNameLst>
                                      </p:cBhvr>
                                      <p:tavLst>
                                        <p:tav tm="0">
                                          <p:val>
                                            <p:fltVal val="0"/>
                                          </p:val>
                                        </p:tav>
                                        <p:tav tm="100000">
                                          <p:val>
                                            <p:strVal val="#ppt_w"/>
                                          </p:val>
                                        </p:tav>
                                      </p:tavLst>
                                    </p:anim>
                                    <p:anim calcmode="lin" valueType="num">
                                      <p:cBhvr>
                                        <p:cTn id="81" dur="500" fill="hold"/>
                                        <p:tgtEl>
                                          <p:spTgt spid="120"/>
                                        </p:tgtEl>
                                        <p:attrNameLst>
                                          <p:attrName>ppt_h</p:attrName>
                                        </p:attrNameLst>
                                      </p:cBhvr>
                                      <p:tavLst>
                                        <p:tav tm="0">
                                          <p:val>
                                            <p:fltVal val="0"/>
                                          </p:val>
                                        </p:tav>
                                        <p:tav tm="100000">
                                          <p:val>
                                            <p:strVal val="#ppt_h"/>
                                          </p:val>
                                        </p:tav>
                                      </p:tavLst>
                                    </p:anim>
                                    <p:animEffect transition="in" filter="fade">
                                      <p:cBhvr>
                                        <p:cTn id="82" dur="500"/>
                                        <p:tgtEl>
                                          <p:spTgt spid="120"/>
                                        </p:tgtEl>
                                      </p:cBhvr>
                                    </p:animEffect>
                                  </p:childTnLst>
                                </p:cTn>
                              </p:par>
                              <p:par>
                                <p:cTn id="83" presetID="53" presetClass="entr" presetSubtype="16" fill="hold" grpId="0" nodeType="withEffect">
                                  <p:stCondLst>
                                    <p:cond delay="800"/>
                                  </p:stCondLst>
                                  <p:childTnLst>
                                    <p:set>
                                      <p:cBhvr>
                                        <p:cTn id="84" dur="1" fill="hold">
                                          <p:stCondLst>
                                            <p:cond delay="0"/>
                                          </p:stCondLst>
                                        </p:cTn>
                                        <p:tgtEl>
                                          <p:spTgt spid="121"/>
                                        </p:tgtEl>
                                        <p:attrNameLst>
                                          <p:attrName>style.visibility</p:attrName>
                                        </p:attrNameLst>
                                      </p:cBhvr>
                                      <p:to>
                                        <p:strVal val="visible"/>
                                      </p:to>
                                    </p:set>
                                    <p:anim calcmode="lin" valueType="num">
                                      <p:cBhvr>
                                        <p:cTn id="85" dur="500" fill="hold"/>
                                        <p:tgtEl>
                                          <p:spTgt spid="121"/>
                                        </p:tgtEl>
                                        <p:attrNameLst>
                                          <p:attrName>ppt_w</p:attrName>
                                        </p:attrNameLst>
                                      </p:cBhvr>
                                      <p:tavLst>
                                        <p:tav tm="0">
                                          <p:val>
                                            <p:fltVal val="0"/>
                                          </p:val>
                                        </p:tav>
                                        <p:tav tm="100000">
                                          <p:val>
                                            <p:strVal val="#ppt_w"/>
                                          </p:val>
                                        </p:tav>
                                      </p:tavLst>
                                    </p:anim>
                                    <p:anim calcmode="lin" valueType="num">
                                      <p:cBhvr>
                                        <p:cTn id="86" dur="500" fill="hold"/>
                                        <p:tgtEl>
                                          <p:spTgt spid="121"/>
                                        </p:tgtEl>
                                        <p:attrNameLst>
                                          <p:attrName>ppt_h</p:attrName>
                                        </p:attrNameLst>
                                      </p:cBhvr>
                                      <p:tavLst>
                                        <p:tav tm="0">
                                          <p:val>
                                            <p:fltVal val="0"/>
                                          </p:val>
                                        </p:tav>
                                        <p:tav tm="100000">
                                          <p:val>
                                            <p:strVal val="#ppt_h"/>
                                          </p:val>
                                        </p:tav>
                                      </p:tavLst>
                                    </p:anim>
                                    <p:animEffect transition="in" filter="fade">
                                      <p:cBhvr>
                                        <p:cTn id="87" dur="500"/>
                                        <p:tgtEl>
                                          <p:spTgt spid="121"/>
                                        </p:tgtEl>
                                      </p:cBhvr>
                                    </p:animEffect>
                                  </p:childTnLst>
                                </p:cTn>
                              </p:par>
                              <p:par>
                                <p:cTn id="88" presetID="53" presetClass="entr" presetSubtype="16" fill="hold" grpId="0" nodeType="withEffect">
                                  <p:stCondLst>
                                    <p:cond delay="800"/>
                                  </p:stCondLst>
                                  <p:childTnLst>
                                    <p:set>
                                      <p:cBhvr>
                                        <p:cTn id="89" dur="1" fill="hold">
                                          <p:stCondLst>
                                            <p:cond delay="0"/>
                                          </p:stCondLst>
                                        </p:cTn>
                                        <p:tgtEl>
                                          <p:spTgt spid="125"/>
                                        </p:tgtEl>
                                        <p:attrNameLst>
                                          <p:attrName>style.visibility</p:attrName>
                                        </p:attrNameLst>
                                      </p:cBhvr>
                                      <p:to>
                                        <p:strVal val="visible"/>
                                      </p:to>
                                    </p:set>
                                    <p:anim calcmode="lin" valueType="num">
                                      <p:cBhvr>
                                        <p:cTn id="90" dur="500" fill="hold"/>
                                        <p:tgtEl>
                                          <p:spTgt spid="125"/>
                                        </p:tgtEl>
                                        <p:attrNameLst>
                                          <p:attrName>ppt_w</p:attrName>
                                        </p:attrNameLst>
                                      </p:cBhvr>
                                      <p:tavLst>
                                        <p:tav tm="0">
                                          <p:val>
                                            <p:fltVal val="0"/>
                                          </p:val>
                                        </p:tav>
                                        <p:tav tm="100000">
                                          <p:val>
                                            <p:strVal val="#ppt_w"/>
                                          </p:val>
                                        </p:tav>
                                      </p:tavLst>
                                    </p:anim>
                                    <p:anim calcmode="lin" valueType="num">
                                      <p:cBhvr>
                                        <p:cTn id="91" dur="500" fill="hold"/>
                                        <p:tgtEl>
                                          <p:spTgt spid="125"/>
                                        </p:tgtEl>
                                        <p:attrNameLst>
                                          <p:attrName>ppt_h</p:attrName>
                                        </p:attrNameLst>
                                      </p:cBhvr>
                                      <p:tavLst>
                                        <p:tav tm="0">
                                          <p:val>
                                            <p:fltVal val="0"/>
                                          </p:val>
                                        </p:tav>
                                        <p:tav tm="100000">
                                          <p:val>
                                            <p:strVal val="#ppt_h"/>
                                          </p:val>
                                        </p:tav>
                                      </p:tavLst>
                                    </p:anim>
                                    <p:animEffect transition="in" filter="fade">
                                      <p:cBhvr>
                                        <p:cTn id="92" dur="500"/>
                                        <p:tgtEl>
                                          <p:spTgt spid="125"/>
                                        </p:tgtEl>
                                      </p:cBhvr>
                                    </p:animEffect>
                                  </p:childTnLst>
                                </p:cTn>
                              </p:par>
                              <p:par>
                                <p:cTn id="93" presetID="53" presetClass="entr" presetSubtype="16" fill="hold" grpId="0" nodeType="withEffect">
                                  <p:stCondLst>
                                    <p:cond delay="800"/>
                                  </p:stCondLst>
                                  <p:childTnLst>
                                    <p:set>
                                      <p:cBhvr>
                                        <p:cTn id="94" dur="1" fill="hold">
                                          <p:stCondLst>
                                            <p:cond delay="0"/>
                                          </p:stCondLst>
                                        </p:cTn>
                                        <p:tgtEl>
                                          <p:spTgt spid="128"/>
                                        </p:tgtEl>
                                        <p:attrNameLst>
                                          <p:attrName>style.visibility</p:attrName>
                                        </p:attrNameLst>
                                      </p:cBhvr>
                                      <p:to>
                                        <p:strVal val="visible"/>
                                      </p:to>
                                    </p:set>
                                    <p:anim calcmode="lin" valueType="num">
                                      <p:cBhvr>
                                        <p:cTn id="95" dur="500" fill="hold"/>
                                        <p:tgtEl>
                                          <p:spTgt spid="128"/>
                                        </p:tgtEl>
                                        <p:attrNameLst>
                                          <p:attrName>ppt_w</p:attrName>
                                        </p:attrNameLst>
                                      </p:cBhvr>
                                      <p:tavLst>
                                        <p:tav tm="0">
                                          <p:val>
                                            <p:fltVal val="0"/>
                                          </p:val>
                                        </p:tav>
                                        <p:tav tm="100000">
                                          <p:val>
                                            <p:strVal val="#ppt_w"/>
                                          </p:val>
                                        </p:tav>
                                      </p:tavLst>
                                    </p:anim>
                                    <p:anim calcmode="lin" valueType="num">
                                      <p:cBhvr>
                                        <p:cTn id="96" dur="500" fill="hold"/>
                                        <p:tgtEl>
                                          <p:spTgt spid="128"/>
                                        </p:tgtEl>
                                        <p:attrNameLst>
                                          <p:attrName>ppt_h</p:attrName>
                                        </p:attrNameLst>
                                      </p:cBhvr>
                                      <p:tavLst>
                                        <p:tav tm="0">
                                          <p:val>
                                            <p:fltVal val="0"/>
                                          </p:val>
                                        </p:tav>
                                        <p:tav tm="100000">
                                          <p:val>
                                            <p:strVal val="#ppt_h"/>
                                          </p:val>
                                        </p:tav>
                                      </p:tavLst>
                                    </p:anim>
                                    <p:animEffect transition="in" filter="fade">
                                      <p:cBhvr>
                                        <p:cTn id="97" dur="500"/>
                                        <p:tgtEl>
                                          <p:spTgt spid="128"/>
                                        </p:tgtEl>
                                      </p:cBhvr>
                                    </p:animEffect>
                                  </p:childTnLst>
                                </p:cTn>
                              </p:par>
                              <p:par>
                                <p:cTn id="98" presetID="53" presetClass="entr" presetSubtype="16" fill="hold" grpId="0" nodeType="withEffect">
                                  <p:stCondLst>
                                    <p:cond delay="800"/>
                                  </p:stCondLst>
                                  <p:childTnLst>
                                    <p:set>
                                      <p:cBhvr>
                                        <p:cTn id="99" dur="1" fill="hold">
                                          <p:stCondLst>
                                            <p:cond delay="0"/>
                                          </p:stCondLst>
                                        </p:cTn>
                                        <p:tgtEl>
                                          <p:spTgt spid="130"/>
                                        </p:tgtEl>
                                        <p:attrNameLst>
                                          <p:attrName>style.visibility</p:attrName>
                                        </p:attrNameLst>
                                      </p:cBhvr>
                                      <p:to>
                                        <p:strVal val="visible"/>
                                      </p:to>
                                    </p:set>
                                    <p:anim calcmode="lin" valueType="num">
                                      <p:cBhvr>
                                        <p:cTn id="100" dur="500" fill="hold"/>
                                        <p:tgtEl>
                                          <p:spTgt spid="130"/>
                                        </p:tgtEl>
                                        <p:attrNameLst>
                                          <p:attrName>ppt_w</p:attrName>
                                        </p:attrNameLst>
                                      </p:cBhvr>
                                      <p:tavLst>
                                        <p:tav tm="0">
                                          <p:val>
                                            <p:fltVal val="0"/>
                                          </p:val>
                                        </p:tav>
                                        <p:tav tm="100000">
                                          <p:val>
                                            <p:strVal val="#ppt_w"/>
                                          </p:val>
                                        </p:tav>
                                      </p:tavLst>
                                    </p:anim>
                                    <p:anim calcmode="lin" valueType="num">
                                      <p:cBhvr>
                                        <p:cTn id="101" dur="500" fill="hold"/>
                                        <p:tgtEl>
                                          <p:spTgt spid="130"/>
                                        </p:tgtEl>
                                        <p:attrNameLst>
                                          <p:attrName>ppt_h</p:attrName>
                                        </p:attrNameLst>
                                      </p:cBhvr>
                                      <p:tavLst>
                                        <p:tav tm="0">
                                          <p:val>
                                            <p:fltVal val="0"/>
                                          </p:val>
                                        </p:tav>
                                        <p:tav tm="100000">
                                          <p:val>
                                            <p:strVal val="#ppt_h"/>
                                          </p:val>
                                        </p:tav>
                                      </p:tavLst>
                                    </p:anim>
                                    <p:animEffect transition="in" filter="fade">
                                      <p:cBhvr>
                                        <p:cTn id="102" dur="500"/>
                                        <p:tgtEl>
                                          <p:spTgt spid="130"/>
                                        </p:tgtEl>
                                      </p:cBhvr>
                                    </p:animEffect>
                                  </p:childTnLst>
                                </p:cTn>
                              </p:par>
                              <p:par>
                                <p:cTn id="103" presetID="53" presetClass="entr" presetSubtype="16" fill="hold" grpId="0" nodeType="withEffect">
                                  <p:stCondLst>
                                    <p:cond delay="800"/>
                                  </p:stCondLst>
                                  <p:childTnLst>
                                    <p:set>
                                      <p:cBhvr>
                                        <p:cTn id="104" dur="1" fill="hold">
                                          <p:stCondLst>
                                            <p:cond delay="0"/>
                                          </p:stCondLst>
                                        </p:cTn>
                                        <p:tgtEl>
                                          <p:spTgt spid="131"/>
                                        </p:tgtEl>
                                        <p:attrNameLst>
                                          <p:attrName>style.visibility</p:attrName>
                                        </p:attrNameLst>
                                      </p:cBhvr>
                                      <p:to>
                                        <p:strVal val="visible"/>
                                      </p:to>
                                    </p:set>
                                    <p:anim calcmode="lin" valueType="num">
                                      <p:cBhvr>
                                        <p:cTn id="105" dur="500" fill="hold"/>
                                        <p:tgtEl>
                                          <p:spTgt spid="131"/>
                                        </p:tgtEl>
                                        <p:attrNameLst>
                                          <p:attrName>ppt_w</p:attrName>
                                        </p:attrNameLst>
                                      </p:cBhvr>
                                      <p:tavLst>
                                        <p:tav tm="0">
                                          <p:val>
                                            <p:fltVal val="0"/>
                                          </p:val>
                                        </p:tav>
                                        <p:tav tm="100000">
                                          <p:val>
                                            <p:strVal val="#ppt_w"/>
                                          </p:val>
                                        </p:tav>
                                      </p:tavLst>
                                    </p:anim>
                                    <p:anim calcmode="lin" valueType="num">
                                      <p:cBhvr>
                                        <p:cTn id="106" dur="500" fill="hold"/>
                                        <p:tgtEl>
                                          <p:spTgt spid="131"/>
                                        </p:tgtEl>
                                        <p:attrNameLst>
                                          <p:attrName>ppt_h</p:attrName>
                                        </p:attrNameLst>
                                      </p:cBhvr>
                                      <p:tavLst>
                                        <p:tav tm="0">
                                          <p:val>
                                            <p:fltVal val="0"/>
                                          </p:val>
                                        </p:tav>
                                        <p:tav tm="100000">
                                          <p:val>
                                            <p:strVal val="#ppt_h"/>
                                          </p:val>
                                        </p:tav>
                                      </p:tavLst>
                                    </p:anim>
                                    <p:animEffect transition="in" filter="fade">
                                      <p:cBhvr>
                                        <p:cTn id="107" dur="500"/>
                                        <p:tgtEl>
                                          <p:spTgt spid="131"/>
                                        </p:tgtEl>
                                      </p:cBhvr>
                                    </p:animEffect>
                                  </p:childTnLst>
                                </p:cTn>
                              </p:par>
                              <p:par>
                                <p:cTn id="108" presetID="53" presetClass="entr" presetSubtype="16" fill="hold" grpId="0" nodeType="withEffect">
                                  <p:stCondLst>
                                    <p:cond delay="800"/>
                                  </p:stCondLst>
                                  <p:childTnLst>
                                    <p:set>
                                      <p:cBhvr>
                                        <p:cTn id="109" dur="1" fill="hold">
                                          <p:stCondLst>
                                            <p:cond delay="0"/>
                                          </p:stCondLst>
                                        </p:cTn>
                                        <p:tgtEl>
                                          <p:spTgt spid="136"/>
                                        </p:tgtEl>
                                        <p:attrNameLst>
                                          <p:attrName>style.visibility</p:attrName>
                                        </p:attrNameLst>
                                      </p:cBhvr>
                                      <p:to>
                                        <p:strVal val="visible"/>
                                      </p:to>
                                    </p:set>
                                    <p:anim calcmode="lin" valueType="num">
                                      <p:cBhvr>
                                        <p:cTn id="110" dur="500" fill="hold"/>
                                        <p:tgtEl>
                                          <p:spTgt spid="136"/>
                                        </p:tgtEl>
                                        <p:attrNameLst>
                                          <p:attrName>ppt_w</p:attrName>
                                        </p:attrNameLst>
                                      </p:cBhvr>
                                      <p:tavLst>
                                        <p:tav tm="0">
                                          <p:val>
                                            <p:fltVal val="0"/>
                                          </p:val>
                                        </p:tav>
                                        <p:tav tm="100000">
                                          <p:val>
                                            <p:strVal val="#ppt_w"/>
                                          </p:val>
                                        </p:tav>
                                      </p:tavLst>
                                    </p:anim>
                                    <p:anim calcmode="lin" valueType="num">
                                      <p:cBhvr>
                                        <p:cTn id="111" dur="500" fill="hold"/>
                                        <p:tgtEl>
                                          <p:spTgt spid="136"/>
                                        </p:tgtEl>
                                        <p:attrNameLst>
                                          <p:attrName>ppt_h</p:attrName>
                                        </p:attrNameLst>
                                      </p:cBhvr>
                                      <p:tavLst>
                                        <p:tav tm="0">
                                          <p:val>
                                            <p:fltVal val="0"/>
                                          </p:val>
                                        </p:tav>
                                        <p:tav tm="100000">
                                          <p:val>
                                            <p:strVal val="#ppt_h"/>
                                          </p:val>
                                        </p:tav>
                                      </p:tavLst>
                                    </p:anim>
                                    <p:animEffect transition="in" filter="fade">
                                      <p:cBhvr>
                                        <p:cTn id="112" dur="500"/>
                                        <p:tgtEl>
                                          <p:spTgt spid="136"/>
                                        </p:tgtEl>
                                      </p:cBhvr>
                                    </p:animEffect>
                                  </p:childTnLst>
                                </p:cTn>
                              </p:par>
                              <p:par>
                                <p:cTn id="113" presetID="53" presetClass="entr" presetSubtype="16" fill="hold" grpId="0" nodeType="withEffect">
                                  <p:stCondLst>
                                    <p:cond delay="800"/>
                                  </p:stCondLst>
                                  <p:childTnLst>
                                    <p:set>
                                      <p:cBhvr>
                                        <p:cTn id="114" dur="1" fill="hold">
                                          <p:stCondLst>
                                            <p:cond delay="0"/>
                                          </p:stCondLst>
                                        </p:cTn>
                                        <p:tgtEl>
                                          <p:spTgt spid="139"/>
                                        </p:tgtEl>
                                        <p:attrNameLst>
                                          <p:attrName>style.visibility</p:attrName>
                                        </p:attrNameLst>
                                      </p:cBhvr>
                                      <p:to>
                                        <p:strVal val="visible"/>
                                      </p:to>
                                    </p:set>
                                    <p:anim calcmode="lin" valueType="num">
                                      <p:cBhvr>
                                        <p:cTn id="115" dur="500" fill="hold"/>
                                        <p:tgtEl>
                                          <p:spTgt spid="139"/>
                                        </p:tgtEl>
                                        <p:attrNameLst>
                                          <p:attrName>ppt_w</p:attrName>
                                        </p:attrNameLst>
                                      </p:cBhvr>
                                      <p:tavLst>
                                        <p:tav tm="0">
                                          <p:val>
                                            <p:fltVal val="0"/>
                                          </p:val>
                                        </p:tav>
                                        <p:tav tm="100000">
                                          <p:val>
                                            <p:strVal val="#ppt_w"/>
                                          </p:val>
                                        </p:tav>
                                      </p:tavLst>
                                    </p:anim>
                                    <p:anim calcmode="lin" valueType="num">
                                      <p:cBhvr>
                                        <p:cTn id="116" dur="500" fill="hold"/>
                                        <p:tgtEl>
                                          <p:spTgt spid="139"/>
                                        </p:tgtEl>
                                        <p:attrNameLst>
                                          <p:attrName>ppt_h</p:attrName>
                                        </p:attrNameLst>
                                      </p:cBhvr>
                                      <p:tavLst>
                                        <p:tav tm="0">
                                          <p:val>
                                            <p:fltVal val="0"/>
                                          </p:val>
                                        </p:tav>
                                        <p:tav tm="100000">
                                          <p:val>
                                            <p:strVal val="#ppt_h"/>
                                          </p:val>
                                        </p:tav>
                                      </p:tavLst>
                                    </p:anim>
                                    <p:animEffect transition="in" filter="fade">
                                      <p:cBhvr>
                                        <p:cTn id="117" dur="500"/>
                                        <p:tgtEl>
                                          <p:spTgt spid="139"/>
                                        </p:tgtEl>
                                      </p:cBhvr>
                                    </p:animEffect>
                                  </p:childTnLst>
                                </p:cTn>
                              </p:par>
                              <p:par>
                                <p:cTn id="118" presetID="53" presetClass="entr" presetSubtype="16" fill="hold" grpId="0" nodeType="withEffect">
                                  <p:stCondLst>
                                    <p:cond delay="800"/>
                                  </p:stCondLst>
                                  <p:childTnLst>
                                    <p:set>
                                      <p:cBhvr>
                                        <p:cTn id="119" dur="1" fill="hold">
                                          <p:stCondLst>
                                            <p:cond delay="0"/>
                                          </p:stCondLst>
                                        </p:cTn>
                                        <p:tgtEl>
                                          <p:spTgt spid="140"/>
                                        </p:tgtEl>
                                        <p:attrNameLst>
                                          <p:attrName>style.visibility</p:attrName>
                                        </p:attrNameLst>
                                      </p:cBhvr>
                                      <p:to>
                                        <p:strVal val="visible"/>
                                      </p:to>
                                    </p:set>
                                    <p:anim calcmode="lin" valueType="num">
                                      <p:cBhvr>
                                        <p:cTn id="120" dur="500" fill="hold"/>
                                        <p:tgtEl>
                                          <p:spTgt spid="140"/>
                                        </p:tgtEl>
                                        <p:attrNameLst>
                                          <p:attrName>ppt_w</p:attrName>
                                        </p:attrNameLst>
                                      </p:cBhvr>
                                      <p:tavLst>
                                        <p:tav tm="0">
                                          <p:val>
                                            <p:fltVal val="0"/>
                                          </p:val>
                                        </p:tav>
                                        <p:tav tm="100000">
                                          <p:val>
                                            <p:strVal val="#ppt_w"/>
                                          </p:val>
                                        </p:tav>
                                      </p:tavLst>
                                    </p:anim>
                                    <p:anim calcmode="lin" valueType="num">
                                      <p:cBhvr>
                                        <p:cTn id="121" dur="500" fill="hold"/>
                                        <p:tgtEl>
                                          <p:spTgt spid="140"/>
                                        </p:tgtEl>
                                        <p:attrNameLst>
                                          <p:attrName>ppt_h</p:attrName>
                                        </p:attrNameLst>
                                      </p:cBhvr>
                                      <p:tavLst>
                                        <p:tav tm="0">
                                          <p:val>
                                            <p:fltVal val="0"/>
                                          </p:val>
                                        </p:tav>
                                        <p:tav tm="100000">
                                          <p:val>
                                            <p:strVal val="#ppt_h"/>
                                          </p:val>
                                        </p:tav>
                                      </p:tavLst>
                                    </p:anim>
                                    <p:animEffect transition="in" filter="fade">
                                      <p:cBhvr>
                                        <p:cTn id="122" dur="500"/>
                                        <p:tgtEl>
                                          <p:spTgt spid="140"/>
                                        </p:tgtEl>
                                      </p:cBhvr>
                                    </p:animEffect>
                                  </p:childTnLst>
                                </p:cTn>
                              </p:par>
                              <p:par>
                                <p:cTn id="123" presetID="53" presetClass="entr" presetSubtype="16" fill="hold" grpId="0" nodeType="withEffect">
                                  <p:stCondLst>
                                    <p:cond delay="800"/>
                                  </p:stCondLst>
                                  <p:childTnLst>
                                    <p:set>
                                      <p:cBhvr>
                                        <p:cTn id="124" dur="1" fill="hold">
                                          <p:stCondLst>
                                            <p:cond delay="0"/>
                                          </p:stCondLst>
                                        </p:cTn>
                                        <p:tgtEl>
                                          <p:spTgt spid="141"/>
                                        </p:tgtEl>
                                        <p:attrNameLst>
                                          <p:attrName>style.visibility</p:attrName>
                                        </p:attrNameLst>
                                      </p:cBhvr>
                                      <p:to>
                                        <p:strVal val="visible"/>
                                      </p:to>
                                    </p:set>
                                    <p:anim calcmode="lin" valueType="num">
                                      <p:cBhvr>
                                        <p:cTn id="125" dur="500" fill="hold"/>
                                        <p:tgtEl>
                                          <p:spTgt spid="141"/>
                                        </p:tgtEl>
                                        <p:attrNameLst>
                                          <p:attrName>ppt_w</p:attrName>
                                        </p:attrNameLst>
                                      </p:cBhvr>
                                      <p:tavLst>
                                        <p:tav tm="0">
                                          <p:val>
                                            <p:fltVal val="0"/>
                                          </p:val>
                                        </p:tav>
                                        <p:tav tm="100000">
                                          <p:val>
                                            <p:strVal val="#ppt_w"/>
                                          </p:val>
                                        </p:tav>
                                      </p:tavLst>
                                    </p:anim>
                                    <p:anim calcmode="lin" valueType="num">
                                      <p:cBhvr>
                                        <p:cTn id="126" dur="500" fill="hold"/>
                                        <p:tgtEl>
                                          <p:spTgt spid="141"/>
                                        </p:tgtEl>
                                        <p:attrNameLst>
                                          <p:attrName>ppt_h</p:attrName>
                                        </p:attrNameLst>
                                      </p:cBhvr>
                                      <p:tavLst>
                                        <p:tav tm="0">
                                          <p:val>
                                            <p:fltVal val="0"/>
                                          </p:val>
                                        </p:tav>
                                        <p:tav tm="100000">
                                          <p:val>
                                            <p:strVal val="#ppt_h"/>
                                          </p:val>
                                        </p:tav>
                                      </p:tavLst>
                                    </p:anim>
                                    <p:animEffect transition="in" filter="fade">
                                      <p:cBhvr>
                                        <p:cTn id="127" dur="500"/>
                                        <p:tgtEl>
                                          <p:spTgt spid="141"/>
                                        </p:tgtEl>
                                      </p:cBhvr>
                                    </p:animEffect>
                                  </p:childTnLst>
                                </p:cTn>
                              </p:par>
                              <p:par>
                                <p:cTn id="128" presetID="53" presetClass="entr" presetSubtype="16" fill="hold" grpId="0" nodeType="withEffect">
                                  <p:stCondLst>
                                    <p:cond delay="800"/>
                                  </p:stCondLst>
                                  <p:childTnLst>
                                    <p:set>
                                      <p:cBhvr>
                                        <p:cTn id="129" dur="1" fill="hold">
                                          <p:stCondLst>
                                            <p:cond delay="0"/>
                                          </p:stCondLst>
                                        </p:cTn>
                                        <p:tgtEl>
                                          <p:spTgt spid="145"/>
                                        </p:tgtEl>
                                        <p:attrNameLst>
                                          <p:attrName>style.visibility</p:attrName>
                                        </p:attrNameLst>
                                      </p:cBhvr>
                                      <p:to>
                                        <p:strVal val="visible"/>
                                      </p:to>
                                    </p:set>
                                    <p:anim calcmode="lin" valueType="num">
                                      <p:cBhvr>
                                        <p:cTn id="130" dur="500" fill="hold"/>
                                        <p:tgtEl>
                                          <p:spTgt spid="145"/>
                                        </p:tgtEl>
                                        <p:attrNameLst>
                                          <p:attrName>ppt_w</p:attrName>
                                        </p:attrNameLst>
                                      </p:cBhvr>
                                      <p:tavLst>
                                        <p:tav tm="0">
                                          <p:val>
                                            <p:fltVal val="0"/>
                                          </p:val>
                                        </p:tav>
                                        <p:tav tm="100000">
                                          <p:val>
                                            <p:strVal val="#ppt_w"/>
                                          </p:val>
                                        </p:tav>
                                      </p:tavLst>
                                    </p:anim>
                                    <p:anim calcmode="lin" valueType="num">
                                      <p:cBhvr>
                                        <p:cTn id="131" dur="500" fill="hold"/>
                                        <p:tgtEl>
                                          <p:spTgt spid="145"/>
                                        </p:tgtEl>
                                        <p:attrNameLst>
                                          <p:attrName>ppt_h</p:attrName>
                                        </p:attrNameLst>
                                      </p:cBhvr>
                                      <p:tavLst>
                                        <p:tav tm="0">
                                          <p:val>
                                            <p:fltVal val="0"/>
                                          </p:val>
                                        </p:tav>
                                        <p:tav tm="100000">
                                          <p:val>
                                            <p:strVal val="#ppt_h"/>
                                          </p:val>
                                        </p:tav>
                                      </p:tavLst>
                                    </p:anim>
                                    <p:animEffect transition="in" filter="fade">
                                      <p:cBhvr>
                                        <p:cTn id="132" dur="500"/>
                                        <p:tgtEl>
                                          <p:spTgt spid="145"/>
                                        </p:tgtEl>
                                      </p:cBhvr>
                                    </p:animEffect>
                                  </p:childTnLst>
                                </p:cTn>
                              </p:par>
                              <p:par>
                                <p:cTn id="133" presetID="53" presetClass="entr" presetSubtype="16" fill="hold" grpId="0" nodeType="withEffect">
                                  <p:stCondLst>
                                    <p:cond delay="800"/>
                                  </p:stCondLst>
                                  <p:childTnLst>
                                    <p:set>
                                      <p:cBhvr>
                                        <p:cTn id="134" dur="1" fill="hold">
                                          <p:stCondLst>
                                            <p:cond delay="0"/>
                                          </p:stCondLst>
                                        </p:cTn>
                                        <p:tgtEl>
                                          <p:spTgt spid="149"/>
                                        </p:tgtEl>
                                        <p:attrNameLst>
                                          <p:attrName>style.visibility</p:attrName>
                                        </p:attrNameLst>
                                      </p:cBhvr>
                                      <p:to>
                                        <p:strVal val="visible"/>
                                      </p:to>
                                    </p:set>
                                    <p:anim calcmode="lin" valueType="num">
                                      <p:cBhvr>
                                        <p:cTn id="135" dur="500" fill="hold"/>
                                        <p:tgtEl>
                                          <p:spTgt spid="149"/>
                                        </p:tgtEl>
                                        <p:attrNameLst>
                                          <p:attrName>ppt_w</p:attrName>
                                        </p:attrNameLst>
                                      </p:cBhvr>
                                      <p:tavLst>
                                        <p:tav tm="0">
                                          <p:val>
                                            <p:fltVal val="0"/>
                                          </p:val>
                                        </p:tav>
                                        <p:tav tm="100000">
                                          <p:val>
                                            <p:strVal val="#ppt_w"/>
                                          </p:val>
                                        </p:tav>
                                      </p:tavLst>
                                    </p:anim>
                                    <p:anim calcmode="lin" valueType="num">
                                      <p:cBhvr>
                                        <p:cTn id="136" dur="500" fill="hold"/>
                                        <p:tgtEl>
                                          <p:spTgt spid="149"/>
                                        </p:tgtEl>
                                        <p:attrNameLst>
                                          <p:attrName>ppt_h</p:attrName>
                                        </p:attrNameLst>
                                      </p:cBhvr>
                                      <p:tavLst>
                                        <p:tav tm="0">
                                          <p:val>
                                            <p:fltVal val="0"/>
                                          </p:val>
                                        </p:tav>
                                        <p:tav tm="100000">
                                          <p:val>
                                            <p:strVal val="#ppt_h"/>
                                          </p:val>
                                        </p:tav>
                                      </p:tavLst>
                                    </p:anim>
                                    <p:animEffect transition="in" filter="fade">
                                      <p:cBhvr>
                                        <p:cTn id="137" dur="500"/>
                                        <p:tgtEl>
                                          <p:spTgt spid="149"/>
                                        </p:tgtEl>
                                      </p:cBhvr>
                                    </p:animEffect>
                                  </p:childTnLst>
                                </p:cTn>
                              </p:par>
                              <p:par>
                                <p:cTn id="138" presetID="53" presetClass="entr" presetSubtype="16" fill="hold" grpId="0" nodeType="withEffect">
                                  <p:stCondLst>
                                    <p:cond delay="800"/>
                                  </p:stCondLst>
                                  <p:childTnLst>
                                    <p:set>
                                      <p:cBhvr>
                                        <p:cTn id="139" dur="1" fill="hold">
                                          <p:stCondLst>
                                            <p:cond delay="0"/>
                                          </p:stCondLst>
                                        </p:cTn>
                                        <p:tgtEl>
                                          <p:spTgt spid="150"/>
                                        </p:tgtEl>
                                        <p:attrNameLst>
                                          <p:attrName>style.visibility</p:attrName>
                                        </p:attrNameLst>
                                      </p:cBhvr>
                                      <p:to>
                                        <p:strVal val="visible"/>
                                      </p:to>
                                    </p:set>
                                    <p:anim calcmode="lin" valueType="num">
                                      <p:cBhvr>
                                        <p:cTn id="140" dur="500" fill="hold"/>
                                        <p:tgtEl>
                                          <p:spTgt spid="150"/>
                                        </p:tgtEl>
                                        <p:attrNameLst>
                                          <p:attrName>ppt_w</p:attrName>
                                        </p:attrNameLst>
                                      </p:cBhvr>
                                      <p:tavLst>
                                        <p:tav tm="0">
                                          <p:val>
                                            <p:fltVal val="0"/>
                                          </p:val>
                                        </p:tav>
                                        <p:tav tm="100000">
                                          <p:val>
                                            <p:strVal val="#ppt_w"/>
                                          </p:val>
                                        </p:tav>
                                      </p:tavLst>
                                    </p:anim>
                                    <p:anim calcmode="lin" valueType="num">
                                      <p:cBhvr>
                                        <p:cTn id="141" dur="500" fill="hold"/>
                                        <p:tgtEl>
                                          <p:spTgt spid="150"/>
                                        </p:tgtEl>
                                        <p:attrNameLst>
                                          <p:attrName>ppt_h</p:attrName>
                                        </p:attrNameLst>
                                      </p:cBhvr>
                                      <p:tavLst>
                                        <p:tav tm="0">
                                          <p:val>
                                            <p:fltVal val="0"/>
                                          </p:val>
                                        </p:tav>
                                        <p:tav tm="100000">
                                          <p:val>
                                            <p:strVal val="#ppt_h"/>
                                          </p:val>
                                        </p:tav>
                                      </p:tavLst>
                                    </p:anim>
                                    <p:animEffect transition="in" filter="fade">
                                      <p:cBhvr>
                                        <p:cTn id="142" dur="500"/>
                                        <p:tgtEl>
                                          <p:spTgt spid="150"/>
                                        </p:tgtEl>
                                      </p:cBhvr>
                                    </p:animEffect>
                                  </p:childTnLst>
                                </p:cTn>
                              </p:par>
                              <p:par>
                                <p:cTn id="143" presetID="53" presetClass="entr" presetSubtype="16" fill="hold" grpId="0" nodeType="withEffect">
                                  <p:stCondLst>
                                    <p:cond delay="800"/>
                                  </p:stCondLst>
                                  <p:childTnLst>
                                    <p:set>
                                      <p:cBhvr>
                                        <p:cTn id="144" dur="1" fill="hold">
                                          <p:stCondLst>
                                            <p:cond delay="0"/>
                                          </p:stCondLst>
                                        </p:cTn>
                                        <p:tgtEl>
                                          <p:spTgt spid="152"/>
                                        </p:tgtEl>
                                        <p:attrNameLst>
                                          <p:attrName>style.visibility</p:attrName>
                                        </p:attrNameLst>
                                      </p:cBhvr>
                                      <p:to>
                                        <p:strVal val="visible"/>
                                      </p:to>
                                    </p:set>
                                    <p:anim calcmode="lin" valueType="num">
                                      <p:cBhvr>
                                        <p:cTn id="145" dur="500" fill="hold"/>
                                        <p:tgtEl>
                                          <p:spTgt spid="152"/>
                                        </p:tgtEl>
                                        <p:attrNameLst>
                                          <p:attrName>ppt_w</p:attrName>
                                        </p:attrNameLst>
                                      </p:cBhvr>
                                      <p:tavLst>
                                        <p:tav tm="0">
                                          <p:val>
                                            <p:fltVal val="0"/>
                                          </p:val>
                                        </p:tav>
                                        <p:tav tm="100000">
                                          <p:val>
                                            <p:strVal val="#ppt_w"/>
                                          </p:val>
                                        </p:tav>
                                      </p:tavLst>
                                    </p:anim>
                                    <p:anim calcmode="lin" valueType="num">
                                      <p:cBhvr>
                                        <p:cTn id="146" dur="500" fill="hold"/>
                                        <p:tgtEl>
                                          <p:spTgt spid="152"/>
                                        </p:tgtEl>
                                        <p:attrNameLst>
                                          <p:attrName>ppt_h</p:attrName>
                                        </p:attrNameLst>
                                      </p:cBhvr>
                                      <p:tavLst>
                                        <p:tav tm="0">
                                          <p:val>
                                            <p:fltVal val="0"/>
                                          </p:val>
                                        </p:tav>
                                        <p:tav tm="100000">
                                          <p:val>
                                            <p:strVal val="#ppt_h"/>
                                          </p:val>
                                        </p:tav>
                                      </p:tavLst>
                                    </p:anim>
                                    <p:animEffect transition="in" filter="fade">
                                      <p:cBhvr>
                                        <p:cTn id="147" dur="500"/>
                                        <p:tgtEl>
                                          <p:spTgt spid="152"/>
                                        </p:tgtEl>
                                      </p:cBhvr>
                                    </p:animEffect>
                                  </p:childTnLst>
                                </p:cTn>
                              </p:par>
                              <p:par>
                                <p:cTn id="148" presetID="53" presetClass="entr" presetSubtype="16" fill="hold" grpId="0" nodeType="withEffect">
                                  <p:stCondLst>
                                    <p:cond delay="800"/>
                                  </p:stCondLst>
                                  <p:childTnLst>
                                    <p:set>
                                      <p:cBhvr>
                                        <p:cTn id="149" dur="1" fill="hold">
                                          <p:stCondLst>
                                            <p:cond delay="0"/>
                                          </p:stCondLst>
                                        </p:cTn>
                                        <p:tgtEl>
                                          <p:spTgt spid="155"/>
                                        </p:tgtEl>
                                        <p:attrNameLst>
                                          <p:attrName>style.visibility</p:attrName>
                                        </p:attrNameLst>
                                      </p:cBhvr>
                                      <p:to>
                                        <p:strVal val="visible"/>
                                      </p:to>
                                    </p:set>
                                    <p:anim calcmode="lin" valueType="num">
                                      <p:cBhvr>
                                        <p:cTn id="150" dur="500" fill="hold"/>
                                        <p:tgtEl>
                                          <p:spTgt spid="155"/>
                                        </p:tgtEl>
                                        <p:attrNameLst>
                                          <p:attrName>ppt_w</p:attrName>
                                        </p:attrNameLst>
                                      </p:cBhvr>
                                      <p:tavLst>
                                        <p:tav tm="0">
                                          <p:val>
                                            <p:fltVal val="0"/>
                                          </p:val>
                                        </p:tav>
                                        <p:tav tm="100000">
                                          <p:val>
                                            <p:strVal val="#ppt_w"/>
                                          </p:val>
                                        </p:tav>
                                      </p:tavLst>
                                    </p:anim>
                                    <p:anim calcmode="lin" valueType="num">
                                      <p:cBhvr>
                                        <p:cTn id="151" dur="500" fill="hold"/>
                                        <p:tgtEl>
                                          <p:spTgt spid="155"/>
                                        </p:tgtEl>
                                        <p:attrNameLst>
                                          <p:attrName>ppt_h</p:attrName>
                                        </p:attrNameLst>
                                      </p:cBhvr>
                                      <p:tavLst>
                                        <p:tav tm="0">
                                          <p:val>
                                            <p:fltVal val="0"/>
                                          </p:val>
                                        </p:tav>
                                        <p:tav tm="100000">
                                          <p:val>
                                            <p:strVal val="#ppt_h"/>
                                          </p:val>
                                        </p:tav>
                                      </p:tavLst>
                                    </p:anim>
                                    <p:animEffect transition="in" filter="fade">
                                      <p:cBhvr>
                                        <p:cTn id="152" dur="500"/>
                                        <p:tgtEl>
                                          <p:spTgt spid="155"/>
                                        </p:tgtEl>
                                      </p:cBhvr>
                                    </p:animEffect>
                                  </p:childTnLst>
                                </p:cTn>
                              </p:par>
                              <p:par>
                                <p:cTn id="153" presetID="53" presetClass="entr" presetSubtype="16" fill="hold" grpId="0" nodeType="withEffect">
                                  <p:stCondLst>
                                    <p:cond delay="800"/>
                                  </p:stCondLst>
                                  <p:childTnLst>
                                    <p:set>
                                      <p:cBhvr>
                                        <p:cTn id="154" dur="1" fill="hold">
                                          <p:stCondLst>
                                            <p:cond delay="0"/>
                                          </p:stCondLst>
                                        </p:cTn>
                                        <p:tgtEl>
                                          <p:spTgt spid="169"/>
                                        </p:tgtEl>
                                        <p:attrNameLst>
                                          <p:attrName>style.visibility</p:attrName>
                                        </p:attrNameLst>
                                      </p:cBhvr>
                                      <p:to>
                                        <p:strVal val="visible"/>
                                      </p:to>
                                    </p:set>
                                    <p:anim calcmode="lin" valueType="num">
                                      <p:cBhvr>
                                        <p:cTn id="155" dur="500" fill="hold"/>
                                        <p:tgtEl>
                                          <p:spTgt spid="169"/>
                                        </p:tgtEl>
                                        <p:attrNameLst>
                                          <p:attrName>ppt_w</p:attrName>
                                        </p:attrNameLst>
                                      </p:cBhvr>
                                      <p:tavLst>
                                        <p:tav tm="0">
                                          <p:val>
                                            <p:fltVal val="0"/>
                                          </p:val>
                                        </p:tav>
                                        <p:tav tm="100000">
                                          <p:val>
                                            <p:strVal val="#ppt_w"/>
                                          </p:val>
                                        </p:tav>
                                      </p:tavLst>
                                    </p:anim>
                                    <p:anim calcmode="lin" valueType="num">
                                      <p:cBhvr>
                                        <p:cTn id="156" dur="500" fill="hold"/>
                                        <p:tgtEl>
                                          <p:spTgt spid="169"/>
                                        </p:tgtEl>
                                        <p:attrNameLst>
                                          <p:attrName>ppt_h</p:attrName>
                                        </p:attrNameLst>
                                      </p:cBhvr>
                                      <p:tavLst>
                                        <p:tav tm="0">
                                          <p:val>
                                            <p:fltVal val="0"/>
                                          </p:val>
                                        </p:tav>
                                        <p:tav tm="100000">
                                          <p:val>
                                            <p:strVal val="#ppt_h"/>
                                          </p:val>
                                        </p:tav>
                                      </p:tavLst>
                                    </p:anim>
                                    <p:animEffect transition="in" filter="fade">
                                      <p:cBhvr>
                                        <p:cTn id="157" dur="500"/>
                                        <p:tgtEl>
                                          <p:spTgt spid="169"/>
                                        </p:tgtEl>
                                      </p:cBhvr>
                                    </p:animEffect>
                                  </p:childTnLst>
                                </p:cTn>
                              </p:par>
                              <p:par>
                                <p:cTn id="158" presetID="53" presetClass="entr" presetSubtype="16" fill="hold" grpId="0" nodeType="withEffect">
                                  <p:stCondLst>
                                    <p:cond delay="800"/>
                                  </p:stCondLst>
                                  <p:childTnLst>
                                    <p:set>
                                      <p:cBhvr>
                                        <p:cTn id="159" dur="1" fill="hold">
                                          <p:stCondLst>
                                            <p:cond delay="0"/>
                                          </p:stCondLst>
                                        </p:cTn>
                                        <p:tgtEl>
                                          <p:spTgt spid="170"/>
                                        </p:tgtEl>
                                        <p:attrNameLst>
                                          <p:attrName>style.visibility</p:attrName>
                                        </p:attrNameLst>
                                      </p:cBhvr>
                                      <p:to>
                                        <p:strVal val="visible"/>
                                      </p:to>
                                    </p:set>
                                    <p:anim calcmode="lin" valueType="num">
                                      <p:cBhvr>
                                        <p:cTn id="160" dur="500" fill="hold"/>
                                        <p:tgtEl>
                                          <p:spTgt spid="170"/>
                                        </p:tgtEl>
                                        <p:attrNameLst>
                                          <p:attrName>ppt_w</p:attrName>
                                        </p:attrNameLst>
                                      </p:cBhvr>
                                      <p:tavLst>
                                        <p:tav tm="0">
                                          <p:val>
                                            <p:fltVal val="0"/>
                                          </p:val>
                                        </p:tav>
                                        <p:tav tm="100000">
                                          <p:val>
                                            <p:strVal val="#ppt_w"/>
                                          </p:val>
                                        </p:tav>
                                      </p:tavLst>
                                    </p:anim>
                                    <p:anim calcmode="lin" valueType="num">
                                      <p:cBhvr>
                                        <p:cTn id="161" dur="500" fill="hold"/>
                                        <p:tgtEl>
                                          <p:spTgt spid="170"/>
                                        </p:tgtEl>
                                        <p:attrNameLst>
                                          <p:attrName>ppt_h</p:attrName>
                                        </p:attrNameLst>
                                      </p:cBhvr>
                                      <p:tavLst>
                                        <p:tav tm="0">
                                          <p:val>
                                            <p:fltVal val="0"/>
                                          </p:val>
                                        </p:tav>
                                        <p:tav tm="100000">
                                          <p:val>
                                            <p:strVal val="#ppt_h"/>
                                          </p:val>
                                        </p:tav>
                                      </p:tavLst>
                                    </p:anim>
                                    <p:animEffect transition="in" filter="fade">
                                      <p:cBhvr>
                                        <p:cTn id="162" dur="500"/>
                                        <p:tgtEl>
                                          <p:spTgt spid="170"/>
                                        </p:tgtEl>
                                      </p:cBhvr>
                                    </p:animEffect>
                                  </p:childTnLst>
                                </p:cTn>
                              </p:par>
                            </p:childTnLst>
                          </p:cTn>
                        </p:par>
                        <p:par>
                          <p:cTn id="163" fill="hold">
                            <p:stCondLst>
                              <p:cond delay="1300"/>
                            </p:stCondLst>
                            <p:childTnLst>
                              <p:par>
                                <p:cTn id="164" presetID="53" presetClass="entr" presetSubtype="16" fill="hold" grpId="0" nodeType="afterEffect" nodePh="1">
                                  <p:stCondLst>
                                    <p:cond delay="300"/>
                                  </p:stCondLst>
                                  <p:endCondLst>
                                    <p:cond evt="begin" delay="0">
                                      <p:tn val="164"/>
                                    </p:cond>
                                  </p:endCondLst>
                                  <p:childTnLst>
                                    <p:set>
                                      <p:cBhvr>
                                        <p:cTn id="165" dur="1" fill="hold">
                                          <p:stCondLst>
                                            <p:cond delay="0"/>
                                          </p:stCondLst>
                                        </p:cTn>
                                        <p:tgtEl>
                                          <p:spTgt spid="178"/>
                                        </p:tgtEl>
                                        <p:attrNameLst>
                                          <p:attrName>style.visibility</p:attrName>
                                        </p:attrNameLst>
                                      </p:cBhvr>
                                      <p:to>
                                        <p:strVal val="visible"/>
                                      </p:to>
                                    </p:set>
                                    <p:anim calcmode="lin" valueType="num">
                                      <p:cBhvr>
                                        <p:cTn id="166" dur="500" fill="hold"/>
                                        <p:tgtEl>
                                          <p:spTgt spid="178"/>
                                        </p:tgtEl>
                                        <p:attrNameLst>
                                          <p:attrName>ppt_w</p:attrName>
                                        </p:attrNameLst>
                                      </p:cBhvr>
                                      <p:tavLst>
                                        <p:tav tm="0">
                                          <p:val>
                                            <p:fltVal val="0"/>
                                          </p:val>
                                        </p:tav>
                                        <p:tav tm="100000">
                                          <p:val>
                                            <p:strVal val="#ppt_w"/>
                                          </p:val>
                                        </p:tav>
                                      </p:tavLst>
                                    </p:anim>
                                    <p:anim calcmode="lin" valueType="num">
                                      <p:cBhvr>
                                        <p:cTn id="167" dur="500" fill="hold"/>
                                        <p:tgtEl>
                                          <p:spTgt spid="178"/>
                                        </p:tgtEl>
                                        <p:attrNameLst>
                                          <p:attrName>ppt_h</p:attrName>
                                        </p:attrNameLst>
                                      </p:cBhvr>
                                      <p:tavLst>
                                        <p:tav tm="0">
                                          <p:val>
                                            <p:fltVal val="0"/>
                                          </p:val>
                                        </p:tav>
                                        <p:tav tm="100000">
                                          <p:val>
                                            <p:strVal val="#ppt_h"/>
                                          </p:val>
                                        </p:tav>
                                      </p:tavLst>
                                    </p:anim>
                                    <p:animEffect transition="in" filter="fade">
                                      <p:cBhvr>
                                        <p:cTn id="168" dur="500"/>
                                        <p:tgtEl>
                                          <p:spTgt spid="178"/>
                                        </p:tgtEl>
                                      </p:cBhvr>
                                    </p:animEffect>
                                  </p:childTnLst>
                                </p:cTn>
                              </p:par>
                            </p:childTnLst>
                          </p:cTn>
                        </p:par>
                        <p:par>
                          <p:cTn id="169" fill="hold">
                            <p:stCondLst>
                              <p:cond delay="2100"/>
                            </p:stCondLst>
                            <p:childTnLst>
                              <p:par>
                                <p:cTn id="170" presetID="53" presetClass="entr" presetSubtype="16" fill="hold" grpId="0" nodeType="afterEffect" nodePh="1">
                                  <p:stCondLst>
                                    <p:cond delay="300"/>
                                  </p:stCondLst>
                                  <p:endCondLst>
                                    <p:cond evt="begin" delay="0">
                                      <p:tn val="170"/>
                                    </p:cond>
                                  </p:endCondLst>
                                  <p:childTnLst>
                                    <p:set>
                                      <p:cBhvr>
                                        <p:cTn id="171" dur="1" fill="hold">
                                          <p:stCondLst>
                                            <p:cond delay="0"/>
                                          </p:stCondLst>
                                        </p:cTn>
                                        <p:tgtEl>
                                          <p:spTgt spid="180"/>
                                        </p:tgtEl>
                                        <p:attrNameLst>
                                          <p:attrName>style.visibility</p:attrName>
                                        </p:attrNameLst>
                                      </p:cBhvr>
                                      <p:to>
                                        <p:strVal val="visible"/>
                                      </p:to>
                                    </p:set>
                                    <p:anim calcmode="lin" valueType="num">
                                      <p:cBhvr>
                                        <p:cTn id="172" dur="500" fill="hold"/>
                                        <p:tgtEl>
                                          <p:spTgt spid="180"/>
                                        </p:tgtEl>
                                        <p:attrNameLst>
                                          <p:attrName>ppt_w</p:attrName>
                                        </p:attrNameLst>
                                      </p:cBhvr>
                                      <p:tavLst>
                                        <p:tav tm="0">
                                          <p:val>
                                            <p:fltVal val="0"/>
                                          </p:val>
                                        </p:tav>
                                        <p:tav tm="100000">
                                          <p:val>
                                            <p:strVal val="#ppt_w"/>
                                          </p:val>
                                        </p:tav>
                                      </p:tavLst>
                                    </p:anim>
                                    <p:anim calcmode="lin" valueType="num">
                                      <p:cBhvr>
                                        <p:cTn id="173" dur="500" fill="hold"/>
                                        <p:tgtEl>
                                          <p:spTgt spid="180"/>
                                        </p:tgtEl>
                                        <p:attrNameLst>
                                          <p:attrName>ppt_h</p:attrName>
                                        </p:attrNameLst>
                                      </p:cBhvr>
                                      <p:tavLst>
                                        <p:tav tm="0">
                                          <p:val>
                                            <p:fltVal val="0"/>
                                          </p:val>
                                        </p:tav>
                                        <p:tav tm="100000">
                                          <p:val>
                                            <p:strVal val="#ppt_h"/>
                                          </p:val>
                                        </p:tav>
                                      </p:tavLst>
                                    </p:anim>
                                    <p:animEffect transition="in" filter="fade">
                                      <p:cBhvr>
                                        <p:cTn id="174" dur="500"/>
                                        <p:tgtEl>
                                          <p:spTgt spid="180"/>
                                        </p:tgtEl>
                                      </p:cBhvr>
                                    </p:animEffect>
                                  </p:childTnLst>
                                </p:cTn>
                              </p:par>
                            </p:childTnLst>
                          </p:cTn>
                        </p:par>
                        <p:par>
                          <p:cTn id="175" fill="hold">
                            <p:stCondLst>
                              <p:cond delay="2900"/>
                            </p:stCondLst>
                            <p:childTnLst>
                              <p:par>
                                <p:cTn id="176" presetID="53" presetClass="entr" presetSubtype="16" fill="hold" grpId="0" nodeType="afterEffect" nodePh="1">
                                  <p:stCondLst>
                                    <p:cond delay="300"/>
                                  </p:stCondLst>
                                  <p:endCondLst>
                                    <p:cond evt="begin" delay="0">
                                      <p:tn val="176"/>
                                    </p:cond>
                                  </p:endCondLst>
                                  <p:childTnLst>
                                    <p:set>
                                      <p:cBhvr>
                                        <p:cTn id="177" dur="1" fill="hold">
                                          <p:stCondLst>
                                            <p:cond delay="0"/>
                                          </p:stCondLst>
                                        </p:cTn>
                                        <p:tgtEl>
                                          <p:spTgt spid="181"/>
                                        </p:tgtEl>
                                        <p:attrNameLst>
                                          <p:attrName>style.visibility</p:attrName>
                                        </p:attrNameLst>
                                      </p:cBhvr>
                                      <p:to>
                                        <p:strVal val="visible"/>
                                      </p:to>
                                    </p:set>
                                    <p:anim calcmode="lin" valueType="num">
                                      <p:cBhvr>
                                        <p:cTn id="178" dur="500" fill="hold"/>
                                        <p:tgtEl>
                                          <p:spTgt spid="181"/>
                                        </p:tgtEl>
                                        <p:attrNameLst>
                                          <p:attrName>ppt_w</p:attrName>
                                        </p:attrNameLst>
                                      </p:cBhvr>
                                      <p:tavLst>
                                        <p:tav tm="0">
                                          <p:val>
                                            <p:fltVal val="0"/>
                                          </p:val>
                                        </p:tav>
                                        <p:tav tm="100000">
                                          <p:val>
                                            <p:strVal val="#ppt_w"/>
                                          </p:val>
                                        </p:tav>
                                      </p:tavLst>
                                    </p:anim>
                                    <p:anim calcmode="lin" valueType="num">
                                      <p:cBhvr>
                                        <p:cTn id="179" dur="500" fill="hold"/>
                                        <p:tgtEl>
                                          <p:spTgt spid="181"/>
                                        </p:tgtEl>
                                        <p:attrNameLst>
                                          <p:attrName>ppt_h</p:attrName>
                                        </p:attrNameLst>
                                      </p:cBhvr>
                                      <p:tavLst>
                                        <p:tav tm="0">
                                          <p:val>
                                            <p:fltVal val="0"/>
                                          </p:val>
                                        </p:tav>
                                        <p:tav tm="100000">
                                          <p:val>
                                            <p:strVal val="#ppt_h"/>
                                          </p:val>
                                        </p:tav>
                                      </p:tavLst>
                                    </p:anim>
                                    <p:animEffect transition="in" filter="fade">
                                      <p:cBhvr>
                                        <p:cTn id="180"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animBg="1"/>
      <p:bldP spid="107" grpId="0" animBg="1"/>
      <p:bldP spid="108" grpId="0" animBg="1"/>
      <p:bldP spid="109" grpId="0" animBg="1"/>
      <p:bldP spid="111" grpId="0" animBg="1"/>
      <p:bldP spid="112" grpId="0" animBg="1"/>
      <p:bldP spid="113" grpId="0" animBg="1"/>
      <p:bldP spid="114" grpId="0" animBg="1"/>
      <p:bldP spid="115" grpId="0" animBg="1"/>
      <p:bldP spid="116" grpId="0" animBg="1"/>
      <p:bldP spid="119" grpId="0" animBg="1"/>
      <p:bldP spid="120" grpId="0" animBg="1"/>
      <p:bldP spid="121" grpId="0" animBg="1"/>
      <p:bldP spid="125" grpId="0" animBg="1"/>
      <p:bldP spid="128" grpId="0" animBg="1"/>
      <p:bldP spid="130" grpId="0" animBg="1"/>
      <p:bldP spid="131" grpId="0" animBg="1"/>
      <p:bldP spid="136" grpId="0" animBg="1"/>
      <p:bldP spid="139" grpId="0" animBg="1"/>
      <p:bldP spid="140" grpId="0" animBg="1"/>
      <p:bldP spid="141" grpId="0" animBg="1"/>
      <p:bldP spid="145" grpId="0" animBg="1"/>
      <p:bldP spid="149" grpId="0" animBg="1"/>
      <p:bldP spid="150" grpId="0" animBg="1"/>
      <p:bldP spid="152" grpId="0" animBg="1"/>
      <p:bldP spid="155" grpId="0" animBg="1"/>
      <p:bldP spid="169" grpId="0" animBg="1"/>
      <p:bldP spid="170" grpId="0" animBg="1"/>
      <p:bldP spid="178" grpId="0"/>
      <p:bldP spid="180" grpId="0"/>
      <p:bldP spid="181" grpId="0"/>
      <p:bldP spid="182" grpId="0" build="p">
        <p:tmplLst>
          <p:tmpl lvl="1">
            <p:tnLst>
              <p:par>
                <p:cTn presetID="42" presetClass="entr" presetSubtype="0" fill="hold" nodeType="withEffect">
                  <p:stCondLst>
                    <p:cond delay="200"/>
                  </p:stCondLst>
                  <p:childTnLst>
                    <p:set>
                      <p:cBhvr>
                        <p:cTn dur="1" fill="hold">
                          <p:stCondLst>
                            <p:cond delay="0"/>
                          </p:stCondLst>
                        </p:cTn>
                        <p:tgtEl>
                          <p:spTgt spid="182"/>
                        </p:tgtEl>
                        <p:attrNameLst>
                          <p:attrName>style.visibility</p:attrName>
                        </p:attrNameLst>
                      </p:cBhvr>
                      <p:to>
                        <p:strVal val="visible"/>
                      </p:to>
                    </p:set>
                    <p:animEffect transition="in" filter="fade">
                      <p:cBhvr>
                        <p:cTn dur="400"/>
                        <p:tgtEl>
                          <p:spTgt spid="182"/>
                        </p:tgtEl>
                      </p:cBhvr>
                    </p:animEffect>
                    <p:anim calcmode="lin" valueType="num">
                      <p:cBhvr>
                        <p:cTn dur="400" fill="hold"/>
                        <p:tgtEl>
                          <p:spTgt spid="182"/>
                        </p:tgtEl>
                        <p:attrNameLst>
                          <p:attrName>ppt_x</p:attrName>
                        </p:attrNameLst>
                      </p:cBhvr>
                      <p:tavLst>
                        <p:tav tm="0">
                          <p:val>
                            <p:strVal val="#ppt_x"/>
                          </p:val>
                        </p:tav>
                        <p:tav tm="100000">
                          <p:val>
                            <p:strVal val="#ppt_x"/>
                          </p:val>
                        </p:tav>
                      </p:tavLst>
                    </p:anim>
                    <p:anim calcmode="lin" valueType="num">
                      <p:cBhvr>
                        <p:cTn dur="400" fill="hold"/>
                        <p:tgtEl>
                          <p:spTgt spid="182"/>
                        </p:tgtEl>
                        <p:attrNameLst>
                          <p:attrName>ppt_y</p:attrName>
                        </p:attrNameLst>
                      </p:cBhvr>
                      <p:tavLst>
                        <p:tav tm="0">
                          <p:val>
                            <p:strVal val="#ppt_y+.1"/>
                          </p:val>
                        </p:tav>
                        <p:tav tm="100000">
                          <p:val>
                            <p:strVal val="#ppt_y"/>
                          </p:val>
                        </p:tav>
                      </p:tavLst>
                    </p:anim>
                  </p:childTnLst>
                </p:cTn>
              </p:par>
            </p:tnLst>
          </p:tmpl>
        </p:tmplLst>
      </p:bldP>
      <p:bldP spid="184" grpId="0" build="p">
        <p:tmplLst>
          <p:tmpl lvl="1">
            <p:tnLst>
              <p:par>
                <p:cTn presetID="42" presetClass="entr" presetSubtype="0" fill="hold" nodeType="withEffect">
                  <p:stCondLst>
                    <p:cond delay="200"/>
                  </p:stCondLst>
                  <p:childTnLst>
                    <p:set>
                      <p:cBhvr>
                        <p:cTn dur="1" fill="hold">
                          <p:stCondLst>
                            <p:cond delay="0"/>
                          </p:stCondLst>
                        </p:cTn>
                        <p:tgtEl>
                          <p:spTgt spid="184"/>
                        </p:tgtEl>
                        <p:attrNameLst>
                          <p:attrName>style.visibility</p:attrName>
                        </p:attrNameLst>
                      </p:cBhvr>
                      <p:to>
                        <p:strVal val="visible"/>
                      </p:to>
                    </p:set>
                    <p:animEffect transition="in" filter="fade">
                      <p:cBhvr>
                        <p:cTn dur="400"/>
                        <p:tgtEl>
                          <p:spTgt spid="184"/>
                        </p:tgtEl>
                      </p:cBhvr>
                    </p:animEffect>
                    <p:anim calcmode="lin" valueType="num">
                      <p:cBhvr>
                        <p:cTn dur="400" fill="hold"/>
                        <p:tgtEl>
                          <p:spTgt spid="184"/>
                        </p:tgtEl>
                        <p:attrNameLst>
                          <p:attrName>ppt_x</p:attrName>
                        </p:attrNameLst>
                      </p:cBhvr>
                      <p:tavLst>
                        <p:tav tm="0">
                          <p:val>
                            <p:strVal val="#ppt_x"/>
                          </p:val>
                        </p:tav>
                        <p:tav tm="100000">
                          <p:val>
                            <p:strVal val="#ppt_x"/>
                          </p:val>
                        </p:tav>
                      </p:tavLst>
                    </p:anim>
                    <p:anim calcmode="lin" valueType="num">
                      <p:cBhvr>
                        <p:cTn dur="400" fill="hold"/>
                        <p:tgtEl>
                          <p:spTgt spid="184"/>
                        </p:tgtEl>
                        <p:attrNameLst>
                          <p:attrName>ppt_y</p:attrName>
                        </p:attrNameLst>
                      </p:cBhvr>
                      <p:tavLst>
                        <p:tav tm="0">
                          <p:val>
                            <p:strVal val="#ppt_y+.1"/>
                          </p:val>
                        </p:tav>
                        <p:tav tm="100000">
                          <p:val>
                            <p:strVal val="#ppt_y"/>
                          </p:val>
                        </p:tav>
                      </p:tavLst>
                    </p:anim>
                  </p:childTnLst>
                </p:cTn>
              </p:par>
            </p:tnLst>
          </p:tmpl>
        </p:tmplLst>
      </p:bldP>
      <p:bldP spid="185" grpId="0" build="p">
        <p:tmplLst>
          <p:tmpl lvl="1">
            <p:tnLst>
              <p:par>
                <p:cTn presetID="10" presetClass="entr" presetSubtype="0" fill="hold" nodeType="withEffect" nodePh="1">
                  <p:stCondLst>
                    <p:cond delay="800"/>
                  </p:stCondLst>
                  <p:childTnLst>
                    <p:set>
                      <p:cBhvr>
                        <p:cTn dur="1" fill="hold">
                          <p:stCondLst>
                            <p:cond delay="0"/>
                          </p:stCondLst>
                        </p:cTn>
                        <p:tgtEl>
                          <p:spTgt spid="185"/>
                        </p:tgtEl>
                        <p:attrNameLst>
                          <p:attrName>style.visibility</p:attrName>
                        </p:attrNameLst>
                      </p:cBhvr>
                      <p:to>
                        <p:strVal val="visible"/>
                      </p:to>
                    </p:set>
                    <p:animEffect transition="in" filter="fade">
                      <p:cBhvr>
                        <p:cTn dur="500"/>
                        <p:tgtEl>
                          <p:spTgt spid="185"/>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imple slide 03">
    <p:spTree>
      <p:nvGrpSpPr>
        <p:cNvPr id="1" name=""/>
        <p:cNvGrpSpPr/>
        <p:nvPr/>
      </p:nvGrpSpPr>
      <p:grpSpPr>
        <a:xfrm>
          <a:off x="0" y="0"/>
          <a:ext cx="0" cy="0"/>
          <a:chOff x="0" y="0"/>
          <a:chExt cx="0" cy="0"/>
        </a:xfrm>
      </p:grpSpPr>
      <p:sp>
        <p:nvSpPr>
          <p:cNvPr id="10" name="Isosceles Triangle 9"/>
          <p:cNvSpPr/>
          <p:nvPr userDrawn="1"/>
        </p:nvSpPr>
        <p:spPr>
          <a:xfrm rot="16200000">
            <a:off x="-65282" y="-310646"/>
            <a:ext cx="715779" cy="617051"/>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 name="Isosceles Triangle 10"/>
          <p:cNvSpPr/>
          <p:nvPr userDrawn="1"/>
        </p:nvSpPr>
        <p:spPr>
          <a:xfrm rot="5400000">
            <a:off x="-65282" y="43185"/>
            <a:ext cx="715779" cy="617051"/>
          </a:xfrm>
          <a:prstGeom prs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2" name="Isosceles Triangle 11"/>
          <p:cNvSpPr/>
          <p:nvPr userDrawn="1"/>
        </p:nvSpPr>
        <p:spPr>
          <a:xfrm rot="16200000">
            <a:off x="-65282" y="397015"/>
            <a:ext cx="715779" cy="617051"/>
          </a:xfrm>
          <a:prstGeom prst="triangle">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3" name="Isosceles Triangle 12"/>
          <p:cNvSpPr/>
          <p:nvPr userDrawn="1"/>
        </p:nvSpPr>
        <p:spPr>
          <a:xfrm rot="5400000">
            <a:off x="-65282" y="750845"/>
            <a:ext cx="715779" cy="617051"/>
          </a:xfrm>
          <a:prstGeom prst="triangl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4" name="Isosceles Triangle 13"/>
          <p:cNvSpPr/>
          <p:nvPr userDrawn="1"/>
        </p:nvSpPr>
        <p:spPr>
          <a:xfrm rot="16200000">
            <a:off x="-65282" y="1104675"/>
            <a:ext cx="715779" cy="617051"/>
          </a:xfrm>
          <a:prstGeom prst="triangl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5" name="Isosceles Triangle 14"/>
          <p:cNvSpPr/>
          <p:nvPr userDrawn="1"/>
        </p:nvSpPr>
        <p:spPr>
          <a:xfrm rot="16200000">
            <a:off x="543304" y="39127"/>
            <a:ext cx="715779" cy="617051"/>
          </a:xfrm>
          <a:prstGeom prst="triangl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6" name="Isosceles Triangle 15"/>
          <p:cNvSpPr/>
          <p:nvPr userDrawn="1"/>
        </p:nvSpPr>
        <p:spPr>
          <a:xfrm rot="5400000">
            <a:off x="543304" y="-314704"/>
            <a:ext cx="715779" cy="617051"/>
          </a:xfrm>
          <a:prstGeom prst="triangle">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7" name="Isosceles Triangle 16"/>
          <p:cNvSpPr/>
          <p:nvPr userDrawn="1"/>
        </p:nvSpPr>
        <p:spPr>
          <a:xfrm rot="5400000">
            <a:off x="543304" y="392957"/>
            <a:ext cx="715779" cy="617051"/>
          </a:xfrm>
          <a:prstGeom prst="triangle">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8" name="Isosceles Triangle 17"/>
          <p:cNvSpPr/>
          <p:nvPr userDrawn="1"/>
        </p:nvSpPr>
        <p:spPr>
          <a:xfrm rot="16200000">
            <a:off x="1160355" y="-310646"/>
            <a:ext cx="715779" cy="617051"/>
          </a:xfrm>
          <a:prstGeom prst="triangl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9" name="Isosceles Triangle 18"/>
          <p:cNvSpPr/>
          <p:nvPr userDrawn="1"/>
        </p:nvSpPr>
        <p:spPr>
          <a:xfrm rot="5400000">
            <a:off x="1160355" y="43185"/>
            <a:ext cx="715779" cy="617051"/>
          </a:xfrm>
          <a:prstGeom prst="triangle">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20" name="Isosceles Triangle 19"/>
          <p:cNvSpPr/>
          <p:nvPr userDrawn="1"/>
        </p:nvSpPr>
        <p:spPr>
          <a:xfrm rot="5400000">
            <a:off x="1768939" y="-306069"/>
            <a:ext cx="715779" cy="617051"/>
          </a:xfrm>
          <a:prstGeom prst="triangle">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8" name="Text Placeholder 7"/>
          <p:cNvSpPr>
            <a:spLocks noGrp="1"/>
          </p:cNvSpPr>
          <p:nvPr>
            <p:ph type="body" sz="quarter" idx="10" hasCustomPrompt="1"/>
          </p:nvPr>
        </p:nvSpPr>
        <p:spPr>
          <a:xfrm>
            <a:off x="596900" y="762652"/>
            <a:ext cx="3721101" cy="359817"/>
          </a:xfrm>
          <a:prstGeom prst="rect">
            <a:avLst/>
          </a:prstGeom>
        </p:spPr>
        <p:txBody>
          <a:bodyPr vert="horz" lIns="0" tIns="40504" rIns="0" bIns="40504" anchor="ctr">
            <a:noAutofit/>
          </a:bodyPr>
          <a:lstStyle>
            <a:lvl1pPr marL="0" indent="0" algn="l">
              <a:lnSpc>
                <a:spcPct val="100000"/>
              </a:lnSpc>
              <a:spcBef>
                <a:spcPts val="0"/>
              </a:spcBef>
              <a:buNone/>
              <a:defRPr sz="2700" b="1">
                <a:solidFill>
                  <a:schemeClr val="tx1">
                    <a:lumMod val="75000"/>
                    <a:lumOff val="25000"/>
                  </a:schemeClr>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cxnSp>
        <p:nvCxnSpPr>
          <p:cNvPr id="3" name="Straight Connector 2"/>
          <p:cNvCxnSpPr/>
          <p:nvPr userDrawn="1"/>
        </p:nvCxnSpPr>
        <p:spPr>
          <a:xfrm>
            <a:off x="596900" y="1305318"/>
            <a:ext cx="7975601" cy="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userDrawn="1"/>
        </p:nvCxnSpPr>
        <p:spPr>
          <a:xfrm flipH="1">
            <a:off x="596899" y="598183"/>
            <a:ext cx="588962" cy="0"/>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6" name="Text Placeholder 7"/>
          <p:cNvSpPr>
            <a:spLocks noGrp="1"/>
          </p:cNvSpPr>
          <p:nvPr>
            <p:ph type="body" sz="quarter" idx="11" hasCustomPrompt="1"/>
          </p:nvPr>
        </p:nvSpPr>
        <p:spPr>
          <a:xfrm>
            <a:off x="4262438" y="762652"/>
            <a:ext cx="4310063" cy="359817"/>
          </a:xfrm>
          <a:prstGeom prst="rect">
            <a:avLst/>
          </a:prstGeom>
        </p:spPr>
        <p:txBody>
          <a:bodyPr vert="horz" lIns="0" tIns="40504" rIns="0" bIns="40504" anchor="ctr"/>
          <a:lstStyle>
            <a:lvl1pPr marL="0" indent="0" algn="r">
              <a:lnSpc>
                <a:spcPct val="100000"/>
              </a:lnSpc>
              <a:spcBef>
                <a:spcPts val="0"/>
              </a:spcBef>
              <a:buNone/>
              <a:defRPr sz="1620" b="1">
                <a:solidFill>
                  <a:schemeClr val="accent2"/>
                </a:solidFill>
                <a:latin typeface="Lato Light"/>
                <a:cs typeface="Lato Light"/>
              </a:defRPr>
            </a:lvl1pPr>
          </a:lstStyle>
          <a:p>
            <a:pPr lvl="0"/>
            <a:r>
              <a:rPr lang="es-ES_tradnl" dirty="0" err="1"/>
              <a:t>Subtitle</a:t>
            </a:r>
            <a:r>
              <a:rPr lang="es-ES_tradnl" dirty="0"/>
              <a:t> </a:t>
            </a:r>
            <a:r>
              <a:rPr lang="es-ES_tradnl" dirty="0" err="1"/>
              <a:t>Example</a:t>
            </a:r>
            <a:r>
              <a:rPr lang="es-ES_tradnl" dirty="0"/>
              <a:t> </a:t>
            </a:r>
            <a:r>
              <a:rPr lang="es-ES_tradnl" dirty="0" err="1"/>
              <a:t>here</a:t>
            </a:r>
            <a:endParaRPr lang="es-ES_tradnl" dirty="0"/>
          </a:p>
        </p:txBody>
      </p:sp>
      <p:sp>
        <p:nvSpPr>
          <p:cNvPr id="21" name="Text Placeholder 2">
            <a:extLst>
              <a:ext uri="{FF2B5EF4-FFF2-40B4-BE49-F238E27FC236}">
                <a16:creationId xmlns:a16="http://schemas.microsoft.com/office/drawing/2014/main" id="{ACEEC92C-D51E-4847-A3A4-AE47CEE5F8AD}"/>
              </a:ext>
            </a:extLst>
          </p:cNvPr>
          <p:cNvSpPr>
            <a:spLocks noGrp="1"/>
          </p:cNvSpPr>
          <p:nvPr>
            <p:ph idx="1"/>
          </p:nvPr>
        </p:nvSpPr>
        <p:spPr>
          <a:xfrm>
            <a:off x="628650" y="1521354"/>
            <a:ext cx="7886700" cy="3626115"/>
          </a:xfrm>
          <a:prstGeom prst="rect">
            <a:avLst/>
          </a:prstGeom>
        </p:spPr>
        <p:txBody>
          <a:bodyPr vert="horz" lIns="91440" tIns="45720" rIns="91440" bIns="45720" rtlCol="0">
            <a:normAutofit/>
          </a:bodyPr>
          <a:lstStyle>
            <a:lvl1pPr>
              <a:defRPr sz="1800">
                <a:solidFill>
                  <a:schemeClr val="tx1">
                    <a:lumMod val="75000"/>
                    <a:lumOff val="25000"/>
                  </a:schemeClr>
                </a:solidFill>
                <a:latin typeface="Lato Light"/>
              </a:defRPr>
            </a:lvl1pPr>
            <a:lvl2pPr>
              <a:defRPr sz="1800">
                <a:solidFill>
                  <a:schemeClr val="tx1">
                    <a:lumMod val="75000"/>
                    <a:lumOff val="25000"/>
                  </a:schemeClr>
                </a:solidFill>
                <a:latin typeface="Lato Light"/>
              </a:defRPr>
            </a:lvl2pPr>
            <a:lvl3pPr>
              <a:defRPr sz="1800">
                <a:solidFill>
                  <a:schemeClr val="tx1">
                    <a:lumMod val="75000"/>
                    <a:lumOff val="25000"/>
                  </a:schemeClr>
                </a:solidFill>
                <a:latin typeface="Lato Light"/>
              </a:defRPr>
            </a:lvl3pPr>
            <a:lvl4pPr>
              <a:defRPr sz="1800">
                <a:solidFill>
                  <a:schemeClr val="tx1">
                    <a:lumMod val="75000"/>
                    <a:lumOff val="25000"/>
                  </a:schemeClr>
                </a:solidFill>
                <a:latin typeface="Lato Light"/>
              </a:defRPr>
            </a:lvl4pPr>
            <a:lvl5pPr>
              <a:defRPr sz="1800">
                <a:solidFill>
                  <a:schemeClr val="tx1">
                    <a:lumMod val="75000"/>
                    <a:lumOff val="25000"/>
                  </a:schemeClr>
                </a:solidFill>
                <a:latin typeface="Lato 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006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400"/>
                                        <p:tgtEl>
                                          <p:spTgt spid="8">
                                            <p:txEl>
                                              <p:pRg st="0" end="0"/>
                                            </p:txEl>
                                          </p:spTgt>
                                        </p:tgtEl>
                                      </p:cBhvr>
                                    </p:animEffect>
                                    <p:anim calcmode="lin" valueType="num">
                                      <p:cBhvr>
                                        <p:cTn id="8"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400"/>
                                        <p:tgtEl>
                                          <p:spTgt spid="6">
                                            <p:txEl>
                                              <p:pRg st="0" end="0"/>
                                            </p:txEl>
                                          </p:spTgt>
                                        </p:tgtEl>
                                      </p:cBhvr>
                                    </p:animEffect>
                                    <p:anim calcmode="lin" valueType="num">
                                      <p:cBhvr>
                                        <p:cTn id="13" dur="4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6">
                                            <p:txEl>
                                              <p:pRg st="0" end="0"/>
                                            </p:txEl>
                                          </p:spTgt>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20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53" presetClass="entr" presetSubtype="16" fill="hold" grpId="0" nodeType="withEffect">
                                  <p:stCondLst>
                                    <p:cond delay="20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par>
                                <p:cTn id="35" presetID="53" presetClass="entr" presetSubtype="16" fill="hold" grpId="0" nodeType="withEffect">
                                  <p:stCondLst>
                                    <p:cond delay="20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par>
                                <p:cTn id="45" presetID="53" presetClass="entr" presetSubtype="16" fill="hold" grpId="0" nodeType="withEffect">
                                  <p:stCondLst>
                                    <p:cond delay="20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53" presetClass="entr" presetSubtype="16" fill="hold" grpId="0" nodeType="withEffect">
                                  <p:stCondLst>
                                    <p:cond delay="20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par>
                                <p:cTn id="60" presetID="53" presetClass="entr" presetSubtype="16" fill="hold" grpId="0" nodeType="withEffect">
                                  <p:stCondLst>
                                    <p:cond delay="20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par>
                                <p:cTn id="65" presetID="53" presetClass="entr" presetSubtype="16" fill="hold" grpId="0" nodeType="withEffect">
                                  <p:stCondLst>
                                    <p:cond delay="20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400"/>
                        <p:tgtEl>
                          <p:spTgt spid="6"/>
                        </p:tgtEl>
                      </p:cBhvr>
                    </p:animEffect>
                    <p:anim calcmode="lin" valueType="num">
                      <p:cBhvr>
                        <p:cTn dur="400" fill="hold"/>
                        <p:tgtEl>
                          <p:spTgt spid="6"/>
                        </p:tgtEl>
                        <p:attrNameLst>
                          <p:attrName>ppt_x</p:attrName>
                        </p:attrNameLst>
                      </p:cBhvr>
                      <p:tavLst>
                        <p:tav tm="0">
                          <p:val>
                            <p:strVal val="#ppt_x"/>
                          </p:val>
                        </p:tav>
                        <p:tav tm="100000">
                          <p:val>
                            <p:strVal val="#ppt_x"/>
                          </p:val>
                        </p:tav>
                      </p:tavLst>
                    </p:anim>
                    <p:anim calcmode="lin" valueType="num">
                      <p:cBhvr>
                        <p:cTn dur="400" fill="hold"/>
                        <p:tgtEl>
                          <p:spTgt spid="6"/>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imple slide 01">
    <p:bg>
      <p:bgPr>
        <a:solidFill>
          <a:schemeClr val="accent1"/>
        </a:solidFill>
        <a:effectLst/>
      </p:bgPr>
    </p:bg>
    <p:spTree>
      <p:nvGrpSpPr>
        <p:cNvPr id="1" name=""/>
        <p:cNvGrpSpPr/>
        <p:nvPr/>
      </p:nvGrpSpPr>
      <p:grpSpPr>
        <a:xfrm>
          <a:off x="0" y="0"/>
          <a:ext cx="0" cy="0"/>
          <a:chOff x="0" y="0"/>
          <a:chExt cx="0" cy="0"/>
        </a:xfrm>
      </p:grpSpPr>
      <p:sp>
        <p:nvSpPr>
          <p:cNvPr id="171" name="Picture Placeholder 170"/>
          <p:cNvSpPr>
            <a:spLocks noGrp="1"/>
          </p:cNvSpPr>
          <p:nvPr>
            <p:ph type="pic" sz="quarter" idx="17"/>
          </p:nvPr>
        </p:nvSpPr>
        <p:spPr>
          <a:xfrm>
            <a:off x="0" y="2"/>
            <a:ext cx="9126538" cy="5699125"/>
          </a:xfrm>
          <a:prstGeom prst="rect">
            <a:avLst/>
          </a:prstGeom>
        </p:spPr>
        <p:txBody>
          <a:bodyPr vert="horz" anchor="ctr"/>
          <a:lstStyle>
            <a:lvl1pPr marL="0" indent="0" algn="ctr">
              <a:buNone/>
              <a:defRPr/>
            </a:lvl1pPr>
          </a:lstStyle>
          <a:p>
            <a:endParaRPr lang="en-US"/>
          </a:p>
        </p:txBody>
      </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spTree>
    <p:extLst>
      <p:ext uri="{BB962C8B-B14F-4D97-AF65-F5344CB8AC3E}">
        <p14:creationId xmlns:p14="http://schemas.microsoft.com/office/powerpoint/2010/main" val="122504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imple slide 01">
    <p:bg>
      <p:bgPr>
        <a:solidFill>
          <a:schemeClr val="accent1"/>
        </a:solidFill>
        <a:effectLst/>
      </p:bgPr>
    </p:bg>
    <p:spTree>
      <p:nvGrpSpPr>
        <p:cNvPr id="1" name=""/>
        <p:cNvGrpSpPr/>
        <p:nvPr/>
      </p:nvGrpSpPr>
      <p:grpSpPr>
        <a:xfrm>
          <a:off x="0" y="0"/>
          <a:ext cx="0" cy="0"/>
          <a:chOff x="0" y="0"/>
          <a:chExt cx="0" cy="0"/>
        </a:xfrm>
      </p:grpSpPr>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Tree>
    <p:extLst>
      <p:ext uri="{BB962C8B-B14F-4D97-AF65-F5344CB8AC3E}">
        <p14:creationId xmlns:p14="http://schemas.microsoft.com/office/powerpoint/2010/main" val="199714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Simple slide 01">
    <p:bg>
      <p:bgPr>
        <a:solidFill>
          <a:schemeClr val="accent2"/>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spTree>
    <p:extLst>
      <p:ext uri="{BB962C8B-B14F-4D97-AF65-F5344CB8AC3E}">
        <p14:creationId xmlns:p14="http://schemas.microsoft.com/office/powerpoint/2010/main" val="209052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Simple slide 01">
    <p:bg>
      <p:bgPr>
        <a:solidFill>
          <a:schemeClr val="accent3"/>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spTree>
    <p:extLst>
      <p:ext uri="{BB962C8B-B14F-4D97-AF65-F5344CB8AC3E}">
        <p14:creationId xmlns:p14="http://schemas.microsoft.com/office/powerpoint/2010/main" val="229852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Simple slide 01">
    <p:bg>
      <p:bgPr>
        <a:solidFill>
          <a:schemeClr val="accent4"/>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spTree>
    <p:extLst>
      <p:ext uri="{BB962C8B-B14F-4D97-AF65-F5344CB8AC3E}">
        <p14:creationId xmlns:p14="http://schemas.microsoft.com/office/powerpoint/2010/main" val="338068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Simple slide 01">
    <p:bg>
      <p:bgPr>
        <a:solidFill>
          <a:schemeClr val="accent5"/>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spTree>
    <p:extLst>
      <p:ext uri="{BB962C8B-B14F-4D97-AF65-F5344CB8AC3E}">
        <p14:creationId xmlns:p14="http://schemas.microsoft.com/office/powerpoint/2010/main" val="294399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9AB1B0-8C52-4D03-B2DB-73A365E6734C}" type="datetimeFigureOut">
              <a:rPr lang="en-US" smtClean="0"/>
              <a:t>05/07/2023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12054887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Simple slide 01">
    <p:bg>
      <p:bgPr>
        <a:solidFill>
          <a:schemeClr val="accent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spTree>
    <p:extLst>
      <p:ext uri="{BB962C8B-B14F-4D97-AF65-F5344CB8AC3E}">
        <p14:creationId xmlns:p14="http://schemas.microsoft.com/office/powerpoint/2010/main" val="30694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9AB1B0-8C52-4D03-B2DB-73A365E6734C}" type="datetimeFigureOut">
              <a:rPr lang="en-US" smtClean="0"/>
              <a:t>05/07/2023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3231091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9AB1B0-8C52-4D03-B2DB-73A365E6734C}" type="datetimeFigureOut">
              <a:rPr lang="en-US" smtClean="0"/>
              <a:t>05/07/2023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3778332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9AB1B0-8C52-4D03-B2DB-73A365E6734C}" type="datetimeFigureOut">
              <a:rPr lang="en-US" smtClean="0"/>
              <a:t>05/07/2023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1682334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9AB1B0-8C52-4D03-B2DB-73A365E6734C}" type="datetimeFigureOut">
              <a:rPr lang="en-US" smtClean="0"/>
              <a:t>05/07/2023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1739216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9AB1B0-8C52-4D03-B2DB-73A365E6734C}" type="datetimeFigureOut">
              <a:rPr lang="en-US" smtClean="0"/>
              <a:t>05/07/2023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1951745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29AB1B0-8C52-4D03-B2DB-73A365E6734C}" type="datetimeFigureOut">
              <a:rPr lang="en-US" smtClean="0"/>
              <a:t>05/07/2023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3085893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29AB1B0-8C52-4D03-B2DB-73A365E6734C}" type="datetimeFigureOut">
              <a:rPr lang="en-US" smtClean="0"/>
              <a:t>05/07/2023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4240371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B29AB1B0-8C52-4D03-B2DB-73A365E6734C}" type="datetimeFigureOut">
              <a:rPr lang="en-US" smtClean="0"/>
              <a:t>05/07/2023</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A25BD9F4-B838-42EC-9D7D-F04DB60D7CA2}" type="slidenum">
              <a:rPr lang="en-US" smtClean="0"/>
              <a:t>‹#›</a:t>
            </a:fld>
            <a:endParaRPr lang="en-US"/>
          </a:p>
        </p:txBody>
      </p:sp>
    </p:spTree>
    <p:extLst>
      <p:ext uri="{BB962C8B-B14F-4D97-AF65-F5344CB8AC3E}">
        <p14:creationId xmlns:p14="http://schemas.microsoft.com/office/powerpoint/2010/main" val="348287074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90" r:id="rId13"/>
    <p:sldLayoutId id="2147483692" r:id="rId14"/>
    <p:sldLayoutId id="2147483693" r:id="rId15"/>
    <p:sldLayoutId id="2147483694" r:id="rId16"/>
    <p:sldLayoutId id="2147483695" r:id="rId17"/>
    <p:sldLayoutId id="2147483696" r:id="rId18"/>
    <p:sldLayoutId id="2147483697" r:id="rId19"/>
    <p:sldLayoutId id="2147483698" r:id="rId2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4005907" y="1882066"/>
            <a:ext cx="4769608" cy="786688"/>
          </a:xfrm>
        </p:spPr>
        <p:txBody>
          <a:bodyPr>
            <a:noAutofit/>
          </a:bodyPr>
          <a:lstStyle/>
          <a:p>
            <a:pPr algn="ctr"/>
            <a:r>
              <a:rPr lang="en-GB" sz="2800" dirty="0" err="1">
                <a:solidFill>
                  <a:schemeClr val="accent2">
                    <a:lumMod val="75000"/>
                  </a:schemeClr>
                </a:solidFill>
                <a:latin typeface="Lato Light"/>
              </a:rPr>
              <a:t>Bài</a:t>
            </a:r>
            <a:r>
              <a:rPr lang="en-GB" sz="2800" dirty="0">
                <a:solidFill>
                  <a:schemeClr val="accent2">
                    <a:lumMod val="75000"/>
                  </a:schemeClr>
                </a:solidFill>
                <a:latin typeface="Lato Light"/>
              </a:rPr>
              <a:t> 6: </a:t>
            </a:r>
            <a:r>
              <a:rPr lang="en-US" sz="2800" dirty="0">
                <a:solidFill>
                  <a:schemeClr val="accent2">
                    <a:lumMod val="75000"/>
                  </a:schemeClr>
                </a:solidFill>
                <a:latin typeface="Lato Light"/>
              </a:rPr>
              <a:t>Stored Procedure</a:t>
            </a:r>
          </a:p>
        </p:txBody>
      </p:sp>
      <p:sp>
        <p:nvSpPr>
          <p:cNvPr id="3" name="Text Placeholder 2">
            <a:extLst>
              <a:ext uri="{FF2B5EF4-FFF2-40B4-BE49-F238E27FC236}">
                <a16:creationId xmlns:a16="http://schemas.microsoft.com/office/drawing/2014/main" id="{4F5DF0D2-58C8-2140-BE27-8098BE150322}"/>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327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Tham số đầu ra</a:t>
            </a:r>
          </a:p>
        </p:txBody>
      </p:sp>
      <p:sp>
        <p:nvSpPr>
          <p:cNvPr id="3" name="Text Placeholder 2"/>
          <p:cNvSpPr>
            <a:spLocks noGrp="1"/>
          </p:cNvSpPr>
          <p:nvPr>
            <p:ph type="body" sz="quarter" idx="11"/>
          </p:nvPr>
        </p:nvSpPr>
        <p:spPr/>
        <p:txBody>
          <a:bodyPr/>
          <a:lstStyle/>
          <a:p>
            <a:r>
              <a:rPr lang="en-US"/>
              <a:t>Ví dụ</a:t>
            </a:r>
          </a:p>
        </p:txBody>
      </p:sp>
      <p:sp>
        <p:nvSpPr>
          <p:cNvPr id="4" name="Content Placeholder 3"/>
          <p:cNvSpPr>
            <a:spLocks noGrp="1"/>
          </p:cNvSpPr>
          <p:nvPr>
            <p:ph idx="1"/>
          </p:nvPr>
        </p:nvSpPr>
        <p:spPr/>
        <p:txBody>
          <a:bodyPr>
            <a:normAutofit/>
          </a:bodyPr>
          <a:lstStyle/>
          <a:p>
            <a:pPr algn="just">
              <a:buFont typeface="Wingdings" pitchFamily="2" charset="2"/>
              <a:buChar char="v"/>
            </a:pP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322" y="1662166"/>
            <a:ext cx="7315200" cy="3188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2485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Return</a:t>
            </a:r>
          </a:p>
        </p:txBody>
      </p:sp>
      <p:sp>
        <p:nvSpPr>
          <p:cNvPr id="3" name="Text Placeholder 2"/>
          <p:cNvSpPr>
            <a:spLocks noGrp="1"/>
          </p:cNvSpPr>
          <p:nvPr>
            <p:ph type="body" sz="quarter" idx="11"/>
          </p:nvPr>
        </p:nvSpPr>
        <p:spPr/>
        <p:txBody>
          <a:bodyPr/>
          <a:lstStyle/>
          <a:p>
            <a:r>
              <a:rPr lang="en-US"/>
              <a:t>Khái niệm</a:t>
            </a:r>
          </a:p>
        </p:txBody>
      </p:sp>
      <p:sp>
        <p:nvSpPr>
          <p:cNvPr id="4" name="Content Placeholder 3"/>
          <p:cNvSpPr>
            <a:spLocks noGrp="1"/>
          </p:cNvSpPr>
          <p:nvPr>
            <p:ph idx="1"/>
          </p:nvPr>
        </p:nvSpPr>
        <p:spPr/>
        <p:txBody>
          <a:bodyPr>
            <a:normAutofit/>
          </a:bodyPr>
          <a:lstStyle/>
          <a:p>
            <a:pPr algn="just">
              <a:buFont typeface="Wingdings" pitchFamily="2" charset="2"/>
              <a:buChar char="v"/>
            </a:pPr>
            <a:r>
              <a:rPr lang="en-US" sz="2400" dirty="0" err="1"/>
              <a:t>Lệnh</a:t>
            </a:r>
            <a:r>
              <a:rPr lang="en-US" sz="2400" dirty="0"/>
              <a:t> RETURN </a:t>
            </a:r>
            <a:r>
              <a:rPr lang="en-US" sz="2400" dirty="0" err="1"/>
              <a:t>được</a:t>
            </a:r>
            <a:r>
              <a:rPr lang="en-US" sz="2400" dirty="0"/>
              <a:t> </a:t>
            </a:r>
            <a:r>
              <a:rPr lang="en-US" sz="2400" dirty="0" err="1"/>
              <a:t>sử</a:t>
            </a:r>
            <a:r>
              <a:rPr lang="en-US" sz="2400" dirty="0"/>
              <a:t> </a:t>
            </a:r>
            <a:r>
              <a:rPr lang="en-US" sz="2400" dirty="0" err="1"/>
              <a:t>dụng</a:t>
            </a:r>
            <a:r>
              <a:rPr lang="en-US" sz="2400" dirty="0"/>
              <a:t> </a:t>
            </a:r>
            <a:r>
              <a:rPr lang="en-US" sz="2400" dirty="0" err="1"/>
              <a:t>bên</a:t>
            </a:r>
            <a:r>
              <a:rPr lang="en-US" sz="2400" dirty="0"/>
              <a:t> </a:t>
            </a:r>
            <a:r>
              <a:rPr lang="en-US" sz="2400" dirty="0" err="1"/>
              <a:t>trong</a:t>
            </a:r>
            <a:r>
              <a:rPr lang="en-US" sz="2400" dirty="0"/>
              <a:t> </a:t>
            </a:r>
            <a:r>
              <a:rPr lang="en-US" sz="2400" dirty="0" err="1"/>
              <a:t>thủ</a:t>
            </a:r>
            <a:r>
              <a:rPr lang="en-US" sz="2400" dirty="0"/>
              <a:t> </a:t>
            </a:r>
            <a:r>
              <a:rPr lang="en-US" sz="2400" dirty="0" err="1"/>
              <a:t>tục</a:t>
            </a:r>
            <a:r>
              <a:rPr lang="en-US" sz="2400" dirty="0"/>
              <a:t> </a:t>
            </a:r>
            <a:r>
              <a:rPr lang="en-US" sz="2400" dirty="0" err="1"/>
              <a:t>thường</a:t>
            </a:r>
            <a:r>
              <a:rPr lang="en-US" sz="2400" dirty="0"/>
              <a:t> </a:t>
            </a:r>
            <a:r>
              <a:rPr lang="en-US" sz="2400" dirty="0" err="1"/>
              <a:t>dùng</a:t>
            </a:r>
            <a:r>
              <a:rPr lang="en-US" sz="2400" dirty="0"/>
              <a:t> </a:t>
            </a:r>
            <a:r>
              <a:rPr lang="en-US" sz="2400" dirty="0" err="1"/>
              <a:t>để</a:t>
            </a:r>
            <a:r>
              <a:rPr lang="en-US" sz="2400" dirty="0"/>
              <a:t> </a:t>
            </a:r>
            <a:r>
              <a:rPr lang="en-US" sz="2400" dirty="0" err="1"/>
              <a:t>thoát</a:t>
            </a:r>
            <a:r>
              <a:rPr lang="en-US" sz="2400" dirty="0"/>
              <a:t> ra </a:t>
            </a:r>
            <a:r>
              <a:rPr lang="en-US" sz="2400" dirty="0" err="1"/>
              <a:t>khỏi</a:t>
            </a:r>
            <a:r>
              <a:rPr lang="en-US" sz="2400" dirty="0"/>
              <a:t> </a:t>
            </a:r>
            <a:r>
              <a:rPr lang="en-US" sz="2400" dirty="0" err="1"/>
              <a:t>thủ</a:t>
            </a:r>
            <a:r>
              <a:rPr lang="en-US" sz="2400" dirty="0"/>
              <a:t> </a:t>
            </a:r>
            <a:r>
              <a:rPr lang="en-US" sz="2400" dirty="0" err="1"/>
              <a:t>tục</a:t>
            </a:r>
            <a:r>
              <a:rPr lang="en-US" sz="2400" dirty="0"/>
              <a:t> </a:t>
            </a:r>
            <a:r>
              <a:rPr lang="en-US" sz="2400" dirty="0" err="1"/>
              <a:t>trong</a:t>
            </a:r>
            <a:r>
              <a:rPr lang="en-US" sz="2400" dirty="0"/>
              <a:t> </a:t>
            </a:r>
            <a:r>
              <a:rPr lang="en-US" sz="2400" dirty="0" err="1"/>
              <a:t>các</a:t>
            </a:r>
            <a:r>
              <a:rPr lang="en-US" sz="2400" dirty="0"/>
              <a:t> </a:t>
            </a:r>
            <a:r>
              <a:rPr lang="en-US" sz="2400" dirty="0" err="1"/>
              <a:t>trường</a:t>
            </a:r>
            <a:r>
              <a:rPr lang="en-US" sz="2400" dirty="0"/>
              <a:t> </a:t>
            </a:r>
            <a:r>
              <a:rPr lang="en-US" sz="2400" dirty="0" err="1"/>
              <a:t>hợp</a:t>
            </a:r>
            <a:r>
              <a:rPr lang="en-US" sz="2400" dirty="0"/>
              <a:t> </a:t>
            </a:r>
            <a:r>
              <a:rPr lang="en-US" sz="2400" dirty="0" err="1"/>
              <a:t>dữ</a:t>
            </a:r>
            <a:r>
              <a:rPr lang="en-US" sz="2400" dirty="0"/>
              <a:t> </a:t>
            </a:r>
            <a:r>
              <a:rPr lang="en-US" sz="2400" dirty="0" err="1"/>
              <a:t>liệu</a:t>
            </a:r>
            <a:r>
              <a:rPr lang="en-US" sz="2400" dirty="0"/>
              <a:t> </a:t>
            </a:r>
            <a:r>
              <a:rPr lang="en-US" sz="2400" dirty="0" err="1"/>
              <a:t>không</a:t>
            </a:r>
            <a:r>
              <a:rPr lang="en-US" sz="2400" dirty="0"/>
              <a:t> </a:t>
            </a:r>
            <a:r>
              <a:rPr lang="en-US" sz="2400" dirty="0" err="1"/>
              <a:t>hợp</a:t>
            </a:r>
            <a:r>
              <a:rPr lang="en-US" sz="2400" dirty="0"/>
              <a:t> </a:t>
            </a:r>
            <a:r>
              <a:rPr lang="en-US" sz="2400" dirty="0" err="1"/>
              <a:t>lệ</a:t>
            </a:r>
            <a:r>
              <a:rPr lang="en-US" sz="2400" dirty="0"/>
              <a:t>. </a:t>
            </a:r>
          </a:p>
          <a:p>
            <a:pPr algn="just">
              <a:buFont typeface="Wingdings" pitchFamily="2" charset="2"/>
              <a:buChar char="v"/>
            </a:pPr>
            <a:r>
              <a:rPr lang="en-US" sz="2400" dirty="0" err="1"/>
              <a:t>Cũng</a:t>
            </a:r>
            <a:r>
              <a:rPr lang="en-US" sz="2400" dirty="0"/>
              <a:t> </a:t>
            </a:r>
            <a:r>
              <a:rPr lang="en-US" sz="2400" dirty="0" err="1"/>
              <a:t>cho</a:t>
            </a:r>
            <a:r>
              <a:rPr lang="en-US" sz="2400" dirty="0"/>
              <a:t> </a:t>
            </a:r>
            <a:r>
              <a:rPr lang="en-US" sz="2400" dirty="0" err="1"/>
              <a:t>phép</a:t>
            </a:r>
            <a:r>
              <a:rPr lang="en-US" sz="2400" dirty="0"/>
              <a:t> </a:t>
            </a:r>
            <a:r>
              <a:rPr lang="en-US" sz="2400" dirty="0" err="1"/>
              <a:t>trả</a:t>
            </a:r>
            <a:r>
              <a:rPr lang="en-US" sz="2400" dirty="0"/>
              <a:t> </a:t>
            </a:r>
            <a:r>
              <a:rPr lang="en-US" sz="2400" dirty="0" err="1"/>
              <a:t>về</a:t>
            </a:r>
            <a:r>
              <a:rPr lang="en-US" sz="2400" dirty="0"/>
              <a:t> </a:t>
            </a:r>
            <a:r>
              <a:rPr lang="en-US" sz="2400" dirty="0" err="1"/>
              <a:t>một</a:t>
            </a:r>
            <a:r>
              <a:rPr lang="en-US" sz="2400" dirty="0"/>
              <a:t> </a:t>
            </a:r>
            <a:r>
              <a:rPr lang="en-US" sz="2400" dirty="0" err="1"/>
              <a:t>số</a:t>
            </a:r>
            <a:r>
              <a:rPr lang="en-US" sz="2400" dirty="0"/>
              <a:t> </a:t>
            </a:r>
            <a:r>
              <a:rPr lang="en-US" sz="2400" dirty="0" err="1"/>
              <a:t>nguyên</a:t>
            </a:r>
            <a:r>
              <a:rPr lang="en-US" sz="2400" dirty="0"/>
              <a:t> </a:t>
            </a:r>
            <a:r>
              <a:rPr lang="en-US" sz="2400" dirty="0" err="1"/>
              <a:t>tại</a:t>
            </a:r>
            <a:r>
              <a:rPr lang="en-US" sz="2400" dirty="0"/>
              <a:t> </a:t>
            </a:r>
            <a:r>
              <a:rPr lang="en-US" sz="2400" dirty="0" err="1"/>
              <a:t>nơi</a:t>
            </a:r>
            <a:r>
              <a:rPr lang="en-US" sz="2400" dirty="0"/>
              <a:t> </a:t>
            </a:r>
            <a:r>
              <a:rPr lang="en-US" sz="2400" dirty="0" err="1"/>
              <a:t>đã</a:t>
            </a:r>
            <a:r>
              <a:rPr lang="en-US" sz="2400" dirty="0"/>
              <a:t> </a:t>
            </a:r>
            <a:r>
              <a:rPr lang="en-US" sz="2400" dirty="0" err="1"/>
              <a:t>gọi</a:t>
            </a:r>
            <a:r>
              <a:rPr lang="en-US" sz="2400" dirty="0"/>
              <a:t> </a:t>
            </a:r>
            <a:r>
              <a:rPr lang="en-US" sz="2400" dirty="0" err="1"/>
              <a:t>thực</a:t>
            </a:r>
            <a:r>
              <a:rPr lang="en-US" sz="2400" dirty="0"/>
              <a:t> </a:t>
            </a:r>
            <a:r>
              <a:rPr lang="en-US" sz="2400" dirty="0" err="1"/>
              <a:t>hiện</a:t>
            </a:r>
            <a:r>
              <a:rPr lang="en-US" sz="2400" dirty="0"/>
              <a:t> </a:t>
            </a:r>
            <a:r>
              <a:rPr lang="en-US" sz="2400" dirty="0" err="1"/>
              <a:t>thủ</a:t>
            </a:r>
            <a:r>
              <a:rPr lang="en-US" sz="2400" dirty="0"/>
              <a:t> </a:t>
            </a:r>
            <a:r>
              <a:rPr lang="en-US" sz="2400" dirty="0" err="1"/>
              <a:t>tục</a:t>
            </a:r>
            <a:r>
              <a:rPr lang="en-US" sz="2400" dirty="0"/>
              <a:t>. </a:t>
            </a:r>
          </a:p>
          <a:p>
            <a:pPr algn="just">
              <a:buFont typeface="Wingdings" pitchFamily="2" charset="2"/>
              <a:buChar char="v"/>
            </a:pPr>
            <a:r>
              <a:rPr lang="en-US" sz="2400" dirty="0" err="1"/>
              <a:t>Mặc</a:t>
            </a:r>
            <a:r>
              <a:rPr lang="en-US" sz="2400" dirty="0"/>
              <a:t> </a:t>
            </a:r>
            <a:r>
              <a:rPr lang="en-US" sz="2400" dirty="0" err="1"/>
              <a:t>định</a:t>
            </a:r>
            <a:r>
              <a:rPr lang="en-US" sz="2400" dirty="0"/>
              <a:t> </a:t>
            </a:r>
            <a:r>
              <a:rPr lang="en-US" sz="2400" dirty="0" err="1"/>
              <a:t>nếu</a:t>
            </a:r>
            <a:r>
              <a:rPr lang="en-US" sz="2400" dirty="0"/>
              <a:t> </a:t>
            </a:r>
            <a:r>
              <a:rPr lang="en-US" sz="2400" dirty="0" err="1"/>
              <a:t>lệnh</a:t>
            </a:r>
            <a:r>
              <a:rPr lang="en-US" sz="2400" dirty="0"/>
              <a:t> RETURN </a:t>
            </a:r>
            <a:r>
              <a:rPr lang="en-US" sz="2400" dirty="0" err="1"/>
              <a:t>không</a:t>
            </a:r>
            <a:r>
              <a:rPr lang="en-US" sz="2400" dirty="0"/>
              <a:t> </a:t>
            </a:r>
            <a:r>
              <a:rPr lang="en-US" sz="2400" dirty="0" err="1"/>
              <a:t>có</a:t>
            </a:r>
            <a:r>
              <a:rPr lang="en-US" sz="2400" dirty="0"/>
              <a:t> </a:t>
            </a:r>
            <a:r>
              <a:rPr lang="en-US" sz="2400" dirty="0" err="1"/>
              <a:t>giá</a:t>
            </a:r>
            <a:r>
              <a:rPr lang="en-US" sz="2400" dirty="0"/>
              <a:t> </a:t>
            </a:r>
            <a:r>
              <a:rPr lang="en-US" sz="2400" dirty="0" err="1"/>
              <a:t>trị</a:t>
            </a:r>
            <a:r>
              <a:rPr lang="en-US" sz="2400" dirty="0"/>
              <a:t> </a:t>
            </a:r>
            <a:r>
              <a:rPr lang="en-US" sz="2400" dirty="0" err="1"/>
              <a:t>chỉ</a:t>
            </a:r>
            <a:r>
              <a:rPr lang="en-US" sz="2400" dirty="0"/>
              <a:t> </a:t>
            </a:r>
            <a:r>
              <a:rPr lang="en-US" sz="2400" dirty="0" err="1"/>
              <a:t>định</a:t>
            </a:r>
            <a:r>
              <a:rPr lang="en-US" sz="2400" dirty="0"/>
              <a:t> </a:t>
            </a:r>
            <a:r>
              <a:rPr lang="en-US" sz="2400" dirty="0" err="1"/>
              <a:t>thì</a:t>
            </a:r>
            <a:r>
              <a:rPr lang="en-US" sz="2400" dirty="0"/>
              <a:t> </a:t>
            </a:r>
            <a:r>
              <a:rPr lang="en-US" sz="2400" dirty="0" err="1"/>
              <a:t>thủ</a:t>
            </a:r>
            <a:r>
              <a:rPr lang="en-US" sz="2400" dirty="0"/>
              <a:t> </a:t>
            </a:r>
            <a:r>
              <a:rPr lang="en-US" sz="2400" dirty="0" err="1"/>
              <a:t>tục</a:t>
            </a:r>
            <a:r>
              <a:rPr lang="en-US" sz="2400" dirty="0"/>
              <a:t> </a:t>
            </a:r>
            <a:r>
              <a:rPr lang="en-US" sz="2400" dirty="0" err="1"/>
              <a:t>sẽ</a:t>
            </a:r>
            <a:r>
              <a:rPr lang="en-US" sz="2400" dirty="0"/>
              <a:t> </a:t>
            </a:r>
            <a:r>
              <a:rPr lang="en-US" sz="2400" dirty="0" err="1"/>
              <a:t>trả</a:t>
            </a:r>
            <a:r>
              <a:rPr lang="en-US" sz="2400" dirty="0"/>
              <a:t> </a:t>
            </a:r>
            <a:r>
              <a:rPr lang="en-US" sz="2400" dirty="0" err="1"/>
              <a:t>về</a:t>
            </a:r>
            <a:r>
              <a:rPr lang="en-US" sz="2400" dirty="0"/>
              <a:t> </a:t>
            </a:r>
            <a:r>
              <a:rPr lang="en-US" sz="2400" dirty="0" err="1"/>
              <a:t>giá</a:t>
            </a:r>
            <a:r>
              <a:rPr lang="en-US" sz="2400" dirty="0"/>
              <a:t> </a:t>
            </a:r>
            <a:r>
              <a:rPr lang="en-US" sz="2400" dirty="0" err="1"/>
              <a:t>trị</a:t>
            </a:r>
            <a:r>
              <a:rPr lang="en-US" sz="2400" dirty="0"/>
              <a:t> 0.</a:t>
            </a:r>
          </a:p>
          <a:p>
            <a:pPr algn="just">
              <a:buFont typeface="Wingdings" pitchFamily="2" charset="2"/>
              <a:buChar char="v"/>
            </a:pPr>
            <a:endParaRPr lang="en-US" dirty="0"/>
          </a:p>
        </p:txBody>
      </p:sp>
    </p:spTree>
    <p:extLst>
      <p:ext uri="{BB962C8B-B14F-4D97-AF65-F5344CB8AC3E}">
        <p14:creationId xmlns:p14="http://schemas.microsoft.com/office/powerpoint/2010/main" val="2053205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Return</a:t>
            </a:r>
          </a:p>
        </p:txBody>
      </p:sp>
      <p:sp>
        <p:nvSpPr>
          <p:cNvPr id="3" name="Text Placeholder 2"/>
          <p:cNvSpPr>
            <a:spLocks noGrp="1"/>
          </p:cNvSpPr>
          <p:nvPr>
            <p:ph type="body" sz="quarter" idx="11"/>
          </p:nvPr>
        </p:nvSpPr>
        <p:spPr/>
        <p:txBody>
          <a:bodyPr/>
          <a:lstStyle/>
          <a:p>
            <a:r>
              <a:rPr lang="en-US"/>
              <a:t>Ví dụ</a:t>
            </a:r>
          </a:p>
        </p:txBody>
      </p:sp>
      <p:sp>
        <p:nvSpPr>
          <p:cNvPr id="4" name="Content Placeholder 3"/>
          <p:cNvSpPr>
            <a:spLocks noGrp="1"/>
          </p:cNvSpPr>
          <p:nvPr>
            <p:ph idx="1"/>
          </p:nvPr>
        </p:nvSpPr>
        <p:spPr/>
        <p:txBody>
          <a:bodyPr>
            <a:normAutofit/>
          </a:bodyPr>
          <a:lstStyle/>
          <a:p>
            <a:pPr>
              <a:buFont typeface="Wingdings" pitchFamily="2" charset="2"/>
              <a:buChar char="v"/>
            </a:pPr>
            <a:r>
              <a:rPr lang="vi-VN"/>
              <a:t>Tạo một thủ tục xem lương giờ khi cung cấp mã nhân viên</a:t>
            </a:r>
            <a:r>
              <a:rPr lang="en-US"/>
              <a:t>, c</a:t>
            </a:r>
            <a:r>
              <a:rPr lang="vi-VN"/>
              <a:t>ó sử dụng lệnh RETURN để thoát khỏi thủ tục khi không cung cấp Mã nhân viên.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22" y="2052947"/>
            <a:ext cx="3838575" cy="3657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0597" y="3981421"/>
            <a:ext cx="2743200" cy="17291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3163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Return</a:t>
            </a:r>
          </a:p>
        </p:txBody>
      </p:sp>
      <p:sp>
        <p:nvSpPr>
          <p:cNvPr id="3" name="Text Placeholder 2"/>
          <p:cNvSpPr>
            <a:spLocks noGrp="1"/>
          </p:cNvSpPr>
          <p:nvPr>
            <p:ph type="body" sz="quarter" idx="11"/>
          </p:nvPr>
        </p:nvSpPr>
        <p:spPr/>
        <p:txBody>
          <a:bodyPr/>
          <a:lstStyle/>
          <a:p>
            <a:r>
              <a:rPr lang="en-US"/>
              <a:t>Ví dụ</a:t>
            </a:r>
          </a:p>
        </p:txBody>
      </p:sp>
      <p:sp>
        <p:nvSpPr>
          <p:cNvPr id="4" name="Content Placeholder 3"/>
          <p:cNvSpPr>
            <a:spLocks noGrp="1"/>
          </p:cNvSpPr>
          <p:nvPr>
            <p:ph idx="1"/>
          </p:nvPr>
        </p:nvSpPr>
        <p:spPr>
          <a:xfrm>
            <a:off x="628650" y="1521354"/>
            <a:ext cx="4693969" cy="3626115"/>
          </a:xfrm>
        </p:spPr>
        <p:txBody>
          <a:bodyPr>
            <a:normAutofit/>
          </a:bodyPr>
          <a:lstStyle/>
          <a:p>
            <a:pPr algn="just">
              <a:buFont typeface="Wingdings" pitchFamily="2" charset="2"/>
              <a:buChar char="v"/>
            </a:pPr>
            <a:r>
              <a:rPr lang="en-US"/>
              <a:t>Dùng lệnh RETURN để trả về giá trị cho chương trình gọi, giá trị này phải là một số nguyên. Để sử dụng được giá trị trả về này chúng ta phải khai báo biến để lưu lại và sử dụng trong chương trình gọi.</a:t>
            </a:r>
          </a:p>
          <a:p>
            <a:pPr algn="just">
              <a:buFont typeface="Wingdings" pitchFamily="2" charset="2"/>
              <a:buChar char="v"/>
            </a:pPr>
            <a:endParaRPr lang="en-US"/>
          </a:p>
          <a:p>
            <a:pPr algn="just">
              <a:buFont typeface="Wingdings" pitchFamily="2" charset="2"/>
              <a:buChar char="v"/>
            </a:pPr>
            <a:endParaRPr lang="en-US"/>
          </a:p>
          <a:p>
            <a:pPr algn="just">
              <a:buFont typeface="Wingdings" pitchFamily="2" charset="2"/>
              <a:buChar char="v"/>
            </a:pPr>
            <a:endParaRPr lang="en-US"/>
          </a:p>
          <a:p>
            <a:pPr algn="just">
              <a:buFont typeface="Wingdings" pitchFamily="2" charset="2"/>
              <a:buChar char="v"/>
            </a:pPr>
            <a:r>
              <a:rPr lang="en-US"/>
              <a:t>Cần khai báo biến để nhận giá trị từ Return khi gọi thủ tục</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2619" y="2238375"/>
            <a:ext cx="35814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20638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Sửa/Xóa thủ tục</a:t>
            </a:r>
          </a:p>
        </p:txBody>
      </p:sp>
      <p:sp>
        <p:nvSpPr>
          <p:cNvPr id="3" name="Text Placeholder 2"/>
          <p:cNvSpPr>
            <a:spLocks noGrp="1"/>
          </p:cNvSpPr>
          <p:nvPr>
            <p:ph type="body" sz="quarter" idx="11"/>
          </p:nvPr>
        </p:nvSpPr>
        <p:spPr/>
        <p:txBody>
          <a:bodyPr/>
          <a:lstStyle/>
          <a:p>
            <a:r>
              <a:rPr lang="en-US"/>
              <a:t>Cú pháp</a:t>
            </a:r>
          </a:p>
        </p:txBody>
      </p:sp>
      <p:sp>
        <p:nvSpPr>
          <p:cNvPr id="4" name="Content Placeholder 3"/>
          <p:cNvSpPr>
            <a:spLocks noGrp="1"/>
          </p:cNvSpPr>
          <p:nvPr>
            <p:ph idx="1"/>
          </p:nvPr>
        </p:nvSpPr>
        <p:spPr/>
        <p:txBody>
          <a:bodyPr>
            <a:normAutofit/>
          </a:bodyPr>
          <a:lstStyle/>
          <a:p>
            <a:pPr>
              <a:buFont typeface="Wingdings" pitchFamily="2" charset="2"/>
              <a:buChar char="v"/>
            </a:pPr>
            <a:r>
              <a:rPr lang="en-US" sz="2400" dirty="0" err="1"/>
              <a:t>Sửa</a:t>
            </a:r>
            <a:r>
              <a:rPr lang="en-US" sz="2400" dirty="0"/>
              <a:t>:</a:t>
            </a:r>
          </a:p>
          <a:p>
            <a:pPr marL="342900" lvl="1" indent="0">
              <a:buNone/>
            </a:pPr>
            <a:r>
              <a:rPr lang="en-US" dirty="0"/>
              <a:t>	</a:t>
            </a:r>
            <a:r>
              <a:rPr lang="vi-VN" dirty="0"/>
              <a:t>ALTER PROC[EDURE] &lt;tên thủ tục&gt;[các tham số]</a:t>
            </a:r>
            <a:endParaRPr lang="en-US" dirty="0"/>
          </a:p>
          <a:p>
            <a:pPr marL="342900" lvl="1" indent="0">
              <a:buNone/>
            </a:pPr>
            <a:r>
              <a:rPr lang="en-US" dirty="0"/>
              <a:t>	</a:t>
            </a:r>
            <a:r>
              <a:rPr lang="vi-VN" dirty="0"/>
              <a:t>AS</a:t>
            </a:r>
            <a:endParaRPr lang="en-US" dirty="0"/>
          </a:p>
          <a:p>
            <a:pPr marL="1028700" lvl="3" indent="0">
              <a:buNone/>
            </a:pPr>
            <a:r>
              <a:rPr lang="en-US" dirty="0"/>
              <a:t>	</a:t>
            </a:r>
            <a:r>
              <a:rPr lang="vi-VN" dirty="0"/>
              <a:t>[DECLARE &lt;biến cục bộ&gt;]</a:t>
            </a:r>
            <a:endParaRPr lang="en-US" dirty="0"/>
          </a:p>
          <a:p>
            <a:pPr marL="685800" lvl="2" indent="0">
              <a:buNone/>
            </a:pPr>
            <a:r>
              <a:rPr lang="en-US" dirty="0"/>
              <a:t>	</a:t>
            </a:r>
            <a:r>
              <a:rPr lang="vi-VN" dirty="0"/>
              <a:t>&lt;Các lệnh SQL&gt;</a:t>
            </a:r>
            <a:endParaRPr lang="en-US" dirty="0"/>
          </a:p>
          <a:p>
            <a:pPr>
              <a:buFont typeface="Wingdings" pitchFamily="2" charset="2"/>
              <a:buChar char="v"/>
            </a:pPr>
            <a:r>
              <a:rPr lang="en-US" sz="2400" dirty="0" err="1"/>
              <a:t>Xóa</a:t>
            </a:r>
            <a:r>
              <a:rPr lang="en-US" sz="2400" dirty="0"/>
              <a:t>:</a:t>
            </a:r>
          </a:p>
          <a:p>
            <a:pPr marL="0" indent="0">
              <a:buNone/>
            </a:pPr>
            <a:r>
              <a:rPr lang="en-US" sz="2400" dirty="0"/>
              <a:t>	</a:t>
            </a:r>
            <a:r>
              <a:rPr lang="en-US" dirty="0"/>
              <a:t>DROP PROC[EDURE] &lt;</a:t>
            </a:r>
            <a:r>
              <a:rPr lang="en-US" dirty="0" err="1"/>
              <a:t>tên</a:t>
            </a:r>
            <a:r>
              <a:rPr lang="en-US" dirty="0"/>
              <a:t> </a:t>
            </a:r>
            <a:r>
              <a:rPr lang="en-US" dirty="0" err="1"/>
              <a:t>thủ</a:t>
            </a:r>
            <a:r>
              <a:rPr lang="en-US" dirty="0"/>
              <a:t> </a:t>
            </a:r>
            <a:r>
              <a:rPr lang="en-US" dirty="0" err="1"/>
              <a:t>tục</a:t>
            </a:r>
            <a:r>
              <a:rPr lang="en-US" dirty="0"/>
              <a:t>&gt;</a:t>
            </a:r>
          </a:p>
        </p:txBody>
      </p:sp>
    </p:spTree>
    <p:extLst>
      <p:ext uri="{BB962C8B-B14F-4D97-AF65-F5344CB8AC3E}">
        <p14:creationId xmlns:p14="http://schemas.microsoft.com/office/powerpoint/2010/main" val="13204037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Sửa/Xóa thủ tục</a:t>
            </a:r>
          </a:p>
        </p:txBody>
      </p:sp>
      <p:sp>
        <p:nvSpPr>
          <p:cNvPr id="3" name="Text Placeholder 2"/>
          <p:cNvSpPr>
            <a:spLocks noGrp="1"/>
          </p:cNvSpPr>
          <p:nvPr>
            <p:ph type="body" sz="quarter" idx="11"/>
          </p:nvPr>
        </p:nvSpPr>
        <p:spPr/>
        <p:txBody>
          <a:bodyPr/>
          <a:lstStyle/>
          <a:p>
            <a:r>
              <a:rPr lang="en-US"/>
              <a:t>VÍ dụ</a:t>
            </a:r>
          </a:p>
        </p:txBody>
      </p:sp>
      <p:sp>
        <p:nvSpPr>
          <p:cNvPr id="4" name="Content Placeholder 3"/>
          <p:cNvSpPr>
            <a:spLocks noGrp="1"/>
          </p:cNvSpPr>
          <p:nvPr>
            <p:ph idx="1"/>
          </p:nvPr>
        </p:nvSpPr>
        <p:spPr/>
        <p:txBody>
          <a:bodyPr>
            <a:normAutofit/>
          </a:bodyPr>
          <a:lstStyle/>
          <a:p>
            <a:pPr>
              <a:buFont typeface="Wingdings" pitchFamily="2" charset="2"/>
              <a:buChar char="v"/>
            </a:pPr>
            <a:r>
              <a:rPr lang="en-US" sz="2400"/>
              <a:t>Sửa:</a:t>
            </a:r>
          </a:p>
          <a:p>
            <a:pPr marL="0" indent="0">
              <a:buNone/>
            </a:pPr>
            <a:r>
              <a:rPr lang="en-US"/>
              <a:t>ALTER PROCEDURE P_NV_20</a:t>
            </a:r>
          </a:p>
          <a:p>
            <a:pPr marL="0" indent="0">
              <a:buNone/>
            </a:pPr>
            <a:r>
              <a:rPr lang="en-US"/>
              <a:t>AS</a:t>
            </a:r>
          </a:p>
          <a:p>
            <a:pPr marL="0" indent="0">
              <a:buNone/>
            </a:pPr>
            <a:r>
              <a:rPr lang="en-US"/>
              <a:t>	Select * from Nhanvien</a:t>
            </a:r>
          </a:p>
          <a:p>
            <a:pPr marL="342900" lvl="1" indent="0">
              <a:buNone/>
            </a:pPr>
            <a:r>
              <a:rPr lang="en-US"/>
              <a:t>	where luonggio &lt; 20</a:t>
            </a:r>
          </a:p>
          <a:p>
            <a:pPr>
              <a:buFont typeface="Wingdings" pitchFamily="2" charset="2"/>
              <a:buChar char="v"/>
            </a:pPr>
            <a:r>
              <a:rPr lang="en-US" sz="2400"/>
              <a:t>Xóa:</a:t>
            </a:r>
          </a:p>
          <a:p>
            <a:pPr marL="0" indent="0">
              <a:buNone/>
            </a:pPr>
            <a:r>
              <a:rPr lang="en-US" sz="2400"/>
              <a:t>	</a:t>
            </a:r>
            <a:r>
              <a:rPr lang="en-US"/>
              <a:t>DROP PROC P_NV_20</a:t>
            </a:r>
          </a:p>
          <a:p>
            <a:pPr marL="0" indent="0">
              <a:buNone/>
            </a:pPr>
            <a:endParaRPr lang="en-US"/>
          </a:p>
        </p:txBody>
      </p:sp>
    </p:spTree>
    <p:extLst>
      <p:ext uri="{BB962C8B-B14F-4D97-AF65-F5344CB8AC3E}">
        <p14:creationId xmlns:p14="http://schemas.microsoft.com/office/powerpoint/2010/main" val="25302038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Mã hóa thủ tục</a:t>
            </a:r>
          </a:p>
        </p:txBody>
      </p:sp>
      <p:sp>
        <p:nvSpPr>
          <p:cNvPr id="3" name="Text Placeholder 2"/>
          <p:cNvSpPr>
            <a:spLocks noGrp="1"/>
          </p:cNvSpPr>
          <p:nvPr>
            <p:ph type="body" sz="quarter" idx="11"/>
          </p:nvPr>
        </p:nvSpPr>
        <p:spPr/>
        <p:txBody>
          <a:bodyPr/>
          <a:lstStyle/>
          <a:p>
            <a:r>
              <a:rPr lang="en-US"/>
              <a:t>Cú pháp</a:t>
            </a:r>
          </a:p>
        </p:txBody>
      </p:sp>
      <p:sp>
        <p:nvSpPr>
          <p:cNvPr id="4" name="Content Placeholder 3"/>
          <p:cNvSpPr>
            <a:spLocks noGrp="1"/>
          </p:cNvSpPr>
          <p:nvPr>
            <p:ph idx="1"/>
          </p:nvPr>
        </p:nvSpPr>
        <p:spPr/>
        <p:txBody>
          <a:bodyPr>
            <a:normAutofit/>
          </a:bodyPr>
          <a:lstStyle/>
          <a:p>
            <a:pPr marL="0" indent="0">
              <a:buNone/>
            </a:pPr>
            <a:r>
              <a:rPr lang="vi-VN" sz="2400" dirty="0"/>
              <a:t>CREATE | ALTER  PROC[EDURE] &lt;tên thủ tục&gt;[các tham số]</a:t>
            </a:r>
            <a:endParaRPr lang="en-US" sz="2400" dirty="0"/>
          </a:p>
          <a:p>
            <a:pPr marL="0" indent="0">
              <a:buNone/>
            </a:pPr>
            <a:r>
              <a:rPr lang="vi-VN" sz="2400" b="1" dirty="0">
                <a:solidFill>
                  <a:srgbClr val="00B050"/>
                </a:solidFill>
              </a:rPr>
              <a:t>WITH ENCRYPTION</a:t>
            </a:r>
            <a:endParaRPr lang="en-US" sz="2400" b="1" dirty="0">
              <a:solidFill>
                <a:srgbClr val="00B050"/>
              </a:solidFill>
            </a:endParaRPr>
          </a:p>
          <a:p>
            <a:pPr marL="0" indent="0">
              <a:buNone/>
            </a:pPr>
            <a:r>
              <a:rPr lang="vi-VN" sz="2400" dirty="0"/>
              <a:t>AS</a:t>
            </a:r>
            <a:endParaRPr lang="en-US" sz="2400" dirty="0"/>
          </a:p>
          <a:p>
            <a:pPr marL="0" indent="0">
              <a:buNone/>
            </a:pPr>
            <a:r>
              <a:rPr lang="vi-VN" sz="2400" dirty="0"/>
              <a:t>[DECLARE &lt;biến cục bộ&gt;]</a:t>
            </a:r>
            <a:endParaRPr lang="en-US" sz="2400" dirty="0"/>
          </a:p>
          <a:p>
            <a:pPr marL="0" indent="0">
              <a:buNone/>
            </a:pPr>
            <a:r>
              <a:rPr lang="vi-VN" sz="2400" dirty="0"/>
              <a:t>&lt;Các lệnh SQL&gt;</a:t>
            </a:r>
            <a:endParaRPr lang="en-US" sz="2400" dirty="0"/>
          </a:p>
        </p:txBody>
      </p:sp>
    </p:spTree>
    <p:extLst>
      <p:ext uri="{BB962C8B-B14F-4D97-AF65-F5344CB8AC3E}">
        <p14:creationId xmlns:p14="http://schemas.microsoft.com/office/powerpoint/2010/main" val="3582361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Mã hóa thủ tục</a:t>
            </a:r>
          </a:p>
        </p:txBody>
      </p:sp>
      <p:sp>
        <p:nvSpPr>
          <p:cNvPr id="3" name="Text Placeholder 2"/>
          <p:cNvSpPr>
            <a:spLocks noGrp="1"/>
          </p:cNvSpPr>
          <p:nvPr>
            <p:ph type="body" sz="quarter" idx="11"/>
          </p:nvPr>
        </p:nvSpPr>
        <p:spPr/>
        <p:txBody>
          <a:bodyPr/>
          <a:lstStyle/>
          <a:p>
            <a:r>
              <a:rPr lang="en-US"/>
              <a:t>Ví dụ</a:t>
            </a:r>
          </a:p>
        </p:txBody>
      </p:sp>
      <p:sp>
        <p:nvSpPr>
          <p:cNvPr id="4" name="Content Placeholder 3"/>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620" y="1577068"/>
            <a:ext cx="4572000" cy="2602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5515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Content Placeholder 3"/>
          <p:cNvSpPr>
            <a:spLocks noGrp="1"/>
          </p:cNvSpPr>
          <p:nvPr>
            <p:ph idx="1"/>
          </p:nvPr>
        </p:nvSpPr>
        <p:spPr/>
        <p:txBody>
          <a:bodyPr/>
          <a:lstStyle/>
          <a:p>
            <a:r>
              <a:rPr lang="vi-VN" dirty="0"/>
              <a:t>1. Viết thủ tục cho biết số lượng sinh viên của khoa có mã nhập vào từ bàn phím.</a:t>
            </a:r>
            <a:br>
              <a:rPr lang="vi-VN" dirty="0"/>
            </a:br>
            <a:r>
              <a:rPr lang="vi-VN" dirty="0"/>
              <a:t>2. Viết hàm xem danh sách sinh viên của khoa có mã được nhập vào từ bàn phím</a:t>
            </a:r>
            <a:br>
              <a:rPr lang="vi-VN" dirty="0"/>
            </a:br>
            <a:r>
              <a:rPr lang="vi-VN" dirty="0"/>
              <a:t>3. Viết hàm thống kê số lượng sinh viên của mỗi khoa</a:t>
            </a:r>
            <a:br>
              <a:rPr lang="vi-VN" dirty="0"/>
            </a:br>
            <a:r>
              <a:rPr lang="vi-VN" dirty="0"/>
              <a:t>4. Viết hàm xem kết quả học tập của sinh viên có mã được nhập từ bàn phím.</a:t>
            </a:r>
            <a:br>
              <a:rPr lang="vi-VN" dirty="0"/>
            </a:br>
            <a:r>
              <a:rPr lang="vi-VN" dirty="0"/>
              <a:t>5. Viết hàm đếm số lượng sinh viên của khoa có mã khoa được nhập vào từ bàn phím</a:t>
            </a:r>
          </a:p>
          <a:p>
            <a:endParaRPr lang="en-US" dirty="0"/>
          </a:p>
        </p:txBody>
      </p:sp>
    </p:spTree>
    <p:extLst>
      <p:ext uri="{BB962C8B-B14F-4D97-AF65-F5344CB8AC3E}">
        <p14:creationId xmlns:p14="http://schemas.microsoft.com/office/powerpoint/2010/main" val="19495714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Bài tập</a:t>
            </a:r>
          </a:p>
        </p:txBody>
      </p:sp>
      <p:sp>
        <p:nvSpPr>
          <p:cNvPr id="3" name="Text Placeholder 2"/>
          <p:cNvSpPr>
            <a:spLocks noGrp="1"/>
          </p:cNvSpPr>
          <p:nvPr>
            <p:ph type="body" sz="quarter" idx="11"/>
          </p:nvPr>
        </p:nvSpPr>
        <p:spPr/>
        <p:txBody>
          <a:bodyPr/>
          <a:lstStyle/>
          <a:p>
            <a:endParaRPr lang="en-US"/>
          </a:p>
        </p:txBody>
      </p:sp>
      <p:sp>
        <p:nvSpPr>
          <p:cNvPr id="4" name="Content Placeholder 3"/>
          <p:cNvSpPr>
            <a:spLocks noGrp="1"/>
          </p:cNvSpPr>
          <p:nvPr>
            <p:ph idx="1"/>
          </p:nvPr>
        </p:nvSpPr>
        <p:spPr/>
        <p:txBody>
          <a:bodyPr>
            <a:normAutofit/>
          </a:bodyPr>
          <a:lstStyle/>
          <a:p>
            <a:pPr marL="0" indent="0" algn="ctr">
              <a:buNone/>
            </a:pPr>
            <a:r>
              <a:rPr lang="en-US" sz="5400">
                <a:solidFill>
                  <a:srgbClr val="00B050"/>
                </a:solidFill>
              </a:rPr>
              <a:t>Làm bài tập 1 – Lab 5</a:t>
            </a:r>
          </a:p>
        </p:txBody>
      </p:sp>
    </p:spTree>
    <p:extLst>
      <p:ext uri="{BB962C8B-B14F-4D97-AF65-F5344CB8AC3E}">
        <p14:creationId xmlns:p14="http://schemas.microsoft.com/office/powerpoint/2010/main" val="65544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p:cNvSpPr>
            <a:spLocks noGrp="1"/>
          </p:cNvSpPr>
          <p:nvPr>
            <p:ph type="body" sz="quarter" idx="10"/>
          </p:nvPr>
        </p:nvSpPr>
        <p:spPr>
          <a:xfrm>
            <a:off x="626165" y="640081"/>
            <a:ext cx="6120020" cy="655892"/>
          </a:xfrm>
        </p:spPr>
        <p:txBody>
          <a:bodyPr vert="horz" lIns="0" tIns="40504" rIns="0" bIns="40504" rtlCol="0" anchor="ctr">
            <a:noAutofit/>
          </a:bodyPr>
          <a:lstStyle/>
          <a:p>
            <a:r>
              <a:rPr lang="en-US" sz="3000">
                <a:solidFill>
                  <a:schemeClr val="accent2"/>
                </a:solidFill>
              </a:rPr>
              <a:t>Nội dung</a:t>
            </a:r>
            <a:endParaRPr lang="en-US" sz="3000" dirty="0">
              <a:solidFill>
                <a:schemeClr val="accent2"/>
              </a:solidFill>
            </a:endParaRPr>
          </a:p>
        </p:txBody>
      </p:sp>
      <p:sp>
        <p:nvSpPr>
          <p:cNvPr id="20" name="Text Placeholder 2">
            <a:extLst>
              <a:ext uri="{FF2B5EF4-FFF2-40B4-BE49-F238E27FC236}">
                <a16:creationId xmlns:a16="http://schemas.microsoft.com/office/drawing/2014/main" id="{E305FFA0-01E4-4260-8277-CA825FFE5C2E}"/>
              </a:ext>
            </a:extLst>
          </p:cNvPr>
          <p:cNvSpPr txBox="1">
            <a:spLocks/>
          </p:cNvSpPr>
          <p:nvPr/>
        </p:nvSpPr>
        <p:spPr>
          <a:xfrm>
            <a:off x="626165" y="1404137"/>
            <a:ext cx="6727601" cy="3000821"/>
          </a:xfrm>
          <a:prstGeom prst="rect">
            <a:avLst/>
          </a:prstGeom>
        </p:spPr>
        <p:txBody>
          <a:bodyPr wrap="square">
            <a:spAutoFit/>
          </a:bodyPr>
          <a:lstStyle>
            <a:defPPr>
              <a:defRPr lang="en-US"/>
            </a:defPPr>
            <a:lvl1pPr marL="214308" indent="-214308" algn="just">
              <a:lnSpc>
                <a:spcPct val="150000"/>
              </a:lnSpc>
              <a:buFont typeface="Wingdings" panose="05000000000000000000" pitchFamily="2" charset="2"/>
              <a:buChar char="v"/>
              <a:defRPr>
                <a:solidFill>
                  <a:schemeClr val="accent1">
                    <a:lumMod val="50000"/>
                  </a:schemeClr>
                </a:solidFill>
                <a:latin typeface="Lato Light"/>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dirty="0" err="1"/>
              <a:t>Khái</a:t>
            </a:r>
            <a:r>
              <a:rPr lang="en-US" dirty="0"/>
              <a:t> </a:t>
            </a:r>
            <a:r>
              <a:rPr lang="en-US" dirty="0" err="1"/>
              <a:t>niệm</a:t>
            </a:r>
            <a:endParaRPr lang="en-US" dirty="0"/>
          </a:p>
          <a:p>
            <a:r>
              <a:rPr lang="en-US" dirty="0" err="1"/>
              <a:t>Tạo</a:t>
            </a:r>
            <a:r>
              <a:rPr lang="en-US" dirty="0"/>
              <a:t> </a:t>
            </a:r>
            <a:r>
              <a:rPr lang="en-US" dirty="0" err="1"/>
              <a:t>mới</a:t>
            </a:r>
            <a:r>
              <a:rPr lang="en-US" dirty="0"/>
              <a:t> </a:t>
            </a:r>
            <a:r>
              <a:rPr lang="en-US" dirty="0" err="1"/>
              <a:t>thủ</a:t>
            </a:r>
            <a:r>
              <a:rPr lang="en-US" dirty="0"/>
              <a:t> </a:t>
            </a:r>
            <a:r>
              <a:rPr lang="en-US" dirty="0" err="1"/>
              <a:t>tục</a:t>
            </a:r>
            <a:endParaRPr lang="en-US" dirty="0"/>
          </a:p>
          <a:p>
            <a:r>
              <a:rPr lang="en-US" dirty="0" err="1"/>
              <a:t>Tham</a:t>
            </a:r>
            <a:r>
              <a:rPr lang="en-US" dirty="0"/>
              <a:t> </a:t>
            </a:r>
            <a:r>
              <a:rPr lang="en-US" dirty="0" err="1"/>
              <a:t>số</a:t>
            </a:r>
            <a:r>
              <a:rPr lang="en-US" dirty="0"/>
              <a:t> </a:t>
            </a:r>
            <a:r>
              <a:rPr lang="en-US" dirty="0" err="1"/>
              <a:t>đầu</a:t>
            </a:r>
            <a:r>
              <a:rPr lang="en-US" dirty="0"/>
              <a:t> </a:t>
            </a:r>
            <a:r>
              <a:rPr lang="en-US" dirty="0" err="1"/>
              <a:t>vào</a:t>
            </a:r>
            <a:endParaRPr lang="en-US" dirty="0"/>
          </a:p>
          <a:p>
            <a:r>
              <a:rPr lang="en-US" dirty="0" err="1"/>
              <a:t>Tham</a:t>
            </a:r>
            <a:r>
              <a:rPr lang="en-US" dirty="0"/>
              <a:t> </a:t>
            </a:r>
            <a:r>
              <a:rPr lang="en-US" dirty="0" err="1"/>
              <a:t>số</a:t>
            </a:r>
            <a:r>
              <a:rPr lang="en-US" dirty="0"/>
              <a:t> </a:t>
            </a:r>
            <a:r>
              <a:rPr lang="en-US" dirty="0" err="1"/>
              <a:t>đầu</a:t>
            </a:r>
            <a:r>
              <a:rPr lang="en-US" dirty="0"/>
              <a:t> ra</a:t>
            </a:r>
          </a:p>
          <a:p>
            <a:r>
              <a:rPr lang="en-US" dirty="0"/>
              <a:t>Return</a:t>
            </a:r>
          </a:p>
          <a:p>
            <a:r>
              <a:rPr lang="en-US" dirty="0" err="1"/>
              <a:t>Sửa</a:t>
            </a:r>
            <a:r>
              <a:rPr lang="en-US" dirty="0"/>
              <a:t>/</a:t>
            </a:r>
            <a:r>
              <a:rPr lang="en-US" dirty="0" err="1"/>
              <a:t>Xóa</a:t>
            </a:r>
            <a:r>
              <a:rPr lang="en-US" dirty="0"/>
              <a:t> </a:t>
            </a:r>
            <a:r>
              <a:rPr lang="en-US" dirty="0" err="1"/>
              <a:t>thủ</a:t>
            </a:r>
            <a:r>
              <a:rPr lang="en-US" dirty="0"/>
              <a:t> </a:t>
            </a:r>
            <a:r>
              <a:rPr lang="en-US" dirty="0" err="1"/>
              <a:t>tục</a:t>
            </a:r>
            <a:endParaRPr lang="en-US" dirty="0"/>
          </a:p>
          <a:p>
            <a:r>
              <a:rPr lang="en-US" dirty="0" err="1"/>
              <a:t>Mã</a:t>
            </a:r>
            <a:r>
              <a:rPr lang="en-US" dirty="0"/>
              <a:t> </a:t>
            </a:r>
            <a:r>
              <a:rPr lang="en-US" dirty="0" err="1"/>
              <a:t>hóa</a:t>
            </a:r>
            <a:r>
              <a:rPr lang="en-US" dirty="0"/>
              <a:t> </a:t>
            </a:r>
            <a:r>
              <a:rPr lang="en-US" dirty="0" err="1"/>
              <a:t>thủ</a:t>
            </a:r>
            <a:r>
              <a:rPr lang="en-US" dirty="0"/>
              <a:t> </a:t>
            </a:r>
            <a:r>
              <a:rPr lang="en-US" dirty="0" err="1"/>
              <a:t>tục</a:t>
            </a:r>
            <a:endParaRPr lang="en-US" dirty="0"/>
          </a:p>
        </p:txBody>
      </p:sp>
    </p:spTree>
    <p:extLst>
      <p:ext uri="{BB962C8B-B14F-4D97-AF65-F5344CB8AC3E}">
        <p14:creationId xmlns:p14="http://schemas.microsoft.com/office/powerpoint/2010/main" val="21793051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608992" y="1188950"/>
            <a:ext cx="6796454" cy="2758795"/>
          </a:xfrm>
        </p:spPr>
        <p:txBody>
          <a:bodyPr vert="horz" lIns="0" tIns="40504" rIns="0" bIns="40504" rtlCol="0" anchor="ctr">
            <a:noAutofit/>
          </a:bodyPr>
          <a:lstStyle/>
          <a:p>
            <a:r>
              <a:rPr lang="en-US" sz="6000">
                <a:latin typeface="Jokerman" panose="04090605060D06020702" pitchFamily="82" charset="0"/>
              </a:rPr>
              <a:t>Thank you and happy learning !!!</a:t>
            </a:r>
          </a:p>
        </p:txBody>
      </p:sp>
    </p:spTree>
    <p:extLst>
      <p:ext uri="{BB962C8B-B14F-4D97-AF65-F5344CB8AC3E}">
        <p14:creationId xmlns:p14="http://schemas.microsoft.com/office/powerpoint/2010/main" val="286149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Thủ tục</a:t>
            </a:r>
          </a:p>
        </p:txBody>
      </p:sp>
      <p:sp>
        <p:nvSpPr>
          <p:cNvPr id="3" name="Text Placeholder 2"/>
          <p:cNvSpPr>
            <a:spLocks noGrp="1"/>
          </p:cNvSpPr>
          <p:nvPr>
            <p:ph type="body" sz="quarter" idx="11"/>
          </p:nvPr>
        </p:nvSpPr>
        <p:spPr/>
        <p:txBody>
          <a:bodyPr/>
          <a:lstStyle/>
          <a:p>
            <a:r>
              <a:rPr lang="en-US"/>
              <a:t>Khái niệm</a:t>
            </a:r>
          </a:p>
        </p:txBody>
      </p:sp>
      <p:sp>
        <p:nvSpPr>
          <p:cNvPr id="4" name="Content Placeholder 3"/>
          <p:cNvSpPr>
            <a:spLocks noGrp="1"/>
          </p:cNvSpPr>
          <p:nvPr>
            <p:ph idx="1"/>
          </p:nvPr>
        </p:nvSpPr>
        <p:spPr/>
        <p:txBody>
          <a:bodyPr>
            <a:normAutofit/>
          </a:bodyPr>
          <a:lstStyle/>
          <a:p>
            <a:pPr algn="just">
              <a:buFont typeface="Wingdings" pitchFamily="2" charset="2"/>
              <a:buChar char="v"/>
            </a:pPr>
            <a:r>
              <a:rPr lang="en-US"/>
              <a:t>Thủ tục nội tại (SP) là một tập hợp chứa các dòng lệnh, các biến và các cấu trúc điều khiển trong ngôn ngữ T-SQL dùng để thực hiện một hành động nào đó.</a:t>
            </a:r>
          </a:p>
          <a:p>
            <a:pPr algn="just">
              <a:buFont typeface="Wingdings" pitchFamily="2" charset="2"/>
              <a:buChar char="v"/>
            </a:pPr>
            <a:r>
              <a:rPr lang="en-US"/>
              <a:t>SP cũng có những tính chất giống như thủ tục trong một số ngôn ngữ lập trình như: mỗi thủ tục đều có tên, có thể có tham số truyền vào, tham số trả giá trị ra. </a:t>
            </a:r>
          </a:p>
          <a:p>
            <a:pPr algn="just">
              <a:buFont typeface="Wingdings" pitchFamily="2" charset="2"/>
              <a:buChar char="v"/>
            </a:pPr>
            <a:r>
              <a:rPr lang="en-US"/>
              <a:t>Có thể gọi thực thi một SP khác đã được tạo trước đó. Phạm vi hoạt động của các SP là cục bộ bên trong một CSDL lưu trữ thủ tục đó.  </a:t>
            </a:r>
          </a:p>
          <a:p>
            <a:pPr algn="just">
              <a:buFont typeface="Wingdings" pitchFamily="2" charset="2"/>
              <a:buChar char="v"/>
            </a:pPr>
            <a:r>
              <a:rPr lang="en-US"/>
              <a:t>SP còn có thể được gọi thực hiện trong môi trường không phải là Microsoft SQL Server, Do đó khi xây dựng các màn hình giao diện trên các ngôn ngữ lập trình khác thì chúng ta vẫn có thể gọi SP thực hiện.</a:t>
            </a:r>
          </a:p>
        </p:txBody>
      </p:sp>
    </p:spTree>
    <p:extLst>
      <p:ext uri="{BB962C8B-B14F-4D97-AF65-F5344CB8AC3E}">
        <p14:creationId xmlns:p14="http://schemas.microsoft.com/office/powerpoint/2010/main" val="3422387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Thủ tục</a:t>
            </a:r>
          </a:p>
        </p:txBody>
      </p:sp>
      <p:sp>
        <p:nvSpPr>
          <p:cNvPr id="3" name="Text Placeholder 2"/>
          <p:cNvSpPr>
            <a:spLocks noGrp="1"/>
          </p:cNvSpPr>
          <p:nvPr>
            <p:ph type="body" sz="quarter" idx="11"/>
          </p:nvPr>
        </p:nvSpPr>
        <p:spPr/>
        <p:txBody>
          <a:bodyPr/>
          <a:lstStyle/>
          <a:p>
            <a:r>
              <a:rPr lang="en-US"/>
              <a:t>Khái niệm</a:t>
            </a:r>
          </a:p>
        </p:txBody>
      </p:sp>
      <p:sp>
        <p:nvSpPr>
          <p:cNvPr id="4" name="Content Placeholder 3"/>
          <p:cNvSpPr>
            <a:spLocks noGrp="1"/>
          </p:cNvSpPr>
          <p:nvPr>
            <p:ph idx="1"/>
          </p:nvPr>
        </p:nvSpPr>
        <p:spPr/>
        <p:txBody>
          <a:bodyPr>
            <a:normAutofit/>
          </a:bodyPr>
          <a:lstStyle/>
          <a:p>
            <a:pPr algn="just">
              <a:buFont typeface="Wingdings" pitchFamily="2" charset="2"/>
              <a:buChar char="v"/>
            </a:pPr>
            <a:r>
              <a:rPr lang="en-US" dirty="0"/>
              <a:t>SP </a:t>
            </a:r>
            <a:r>
              <a:rPr lang="en-US" dirty="0" err="1"/>
              <a:t>được</a:t>
            </a:r>
            <a:r>
              <a:rPr lang="en-US" dirty="0"/>
              <a:t> </a:t>
            </a:r>
            <a:r>
              <a:rPr lang="en-US" dirty="0" err="1"/>
              <a:t>lưu</a:t>
            </a:r>
            <a:r>
              <a:rPr lang="en-US" dirty="0"/>
              <a:t> </a:t>
            </a:r>
            <a:r>
              <a:rPr lang="en-US" dirty="0" err="1"/>
              <a:t>trữ</a:t>
            </a:r>
            <a:r>
              <a:rPr lang="en-US" dirty="0"/>
              <a:t> </a:t>
            </a:r>
            <a:r>
              <a:rPr lang="en-US" dirty="0" err="1"/>
              <a:t>vật</a:t>
            </a:r>
            <a:r>
              <a:rPr lang="en-US" dirty="0"/>
              <a:t> </a:t>
            </a:r>
            <a:r>
              <a:rPr lang="en-US" dirty="0" err="1"/>
              <a:t>lý</a:t>
            </a:r>
            <a:r>
              <a:rPr lang="en-US" dirty="0"/>
              <a:t> </a:t>
            </a:r>
            <a:r>
              <a:rPr lang="en-US" dirty="0" err="1"/>
              <a:t>trong</a:t>
            </a:r>
            <a:r>
              <a:rPr lang="en-US" dirty="0"/>
              <a:t> CSDL </a:t>
            </a:r>
            <a:r>
              <a:rPr lang="en-US" dirty="0" err="1"/>
              <a:t>và</a:t>
            </a:r>
            <a:r>
              <a:rPr lang="en-US" dirty="0"/>
              <a:t> </a:t>
            </a:r>
            <a:r>
              <a:rPr lang="en-US" dirty="0" err="1"/>
              <a:t>đã</a:t>
            </a:r>
            <a:r>
              <a:rPr lang="en-US" dirty="0"/>
              <a:t> </a:t>
            </a:r>
            <a:r>
              <a:rPr lang="en-US" dirty="0" err="1"/>
              <a:t>được</a:t>
            </a:r>
            <a:r>
              <a:rPr lang="en-US" dirty="0"/>
              <a:t> </a:t>
            </a:r>
            <a:r>
              <a:rPr lang="en-US" dirty="0" err="1"/>
              <a:t>phân</a:t>
            </a:r>
            <a:r>
              <a:rPr lang="en-US" dirty="0"/>
              <a:t> </a:t>
            </a:r>
            <a:r>
              <a:rPr lang="en-US" dirty="0" err="1"/>
              <a:t>tích</a:t>
            </a:r>
            <a:r>
              <a:rPr lang="en-US" dirty="0"/>
              <a:t> </a:t>
            </a:r>
            <a:r>
              <a:rPr lang="en-US" dirty="0" err="1"/>
              <a:t>cú</a:t>
            </a:r>
            <a:r>
              <a:rPr lang="en-US" dirty="0"/>
              <a:t> </a:t>
            </a:r>
            <a:r>
              <a:rPr lang="en-US" dirty="0" err="1"/>
              <a:t>pháp</a:t>
            </a:r>
            <a:r>
              <a:rPr lang="en-US" dirty="0"/>
              <a:t> </a:t>
            </a:r>
            <a:r>
              <a:rPr lang="en-US" dirty="0" err="1"/>
              <a:t>khi</a:t>
            </a:r>
            <a:r>
              <a:rPr lang="en-US" dirty="0"/>
              <a:t> </a:t>
            </a:r>
            <a:r>
              <a:rPr lang="en-US" dirty="0" err="1"/>
              <a:t>mới</a:t>
            </a:r>
            <a:r>
              <a:rPr lang="en-US" dirty="0"/>
              <a:t> </a:t>
            </a:r>
            <a:r>
              <a:rPr lang="en-US" dirty="0" err="1"/>
              <a:t>được</a:t>
            </a:r>
            <a:r>
              <a:rPr lang="en-US" dirty="0"/>
              <a:t> </a:t>
            </a:r>
            <a:r>
              <a:rPr lang="en-US" dirty="0" err="1"/>
              <a:t>khởi</a:t>
            </a:r>
            <a:r>
              <a:rPr lang="en-US" dirty="0"/>
              <a:t> </a:t>
            </a:r>
            <a:r>
              <a:rPr lang="en-US" dirty="0" err="1"/>
              <a:t>tạo</a:t>
            </a:r>
            <a:r>
              <a:rPr lang="en-US" dirty="0"/>
              <a:t>. Do </a:t>
            </a:r>
            <a:r>
              <a:rPr lang="en-US" dirty="0" err="1"/>
              <a:t>đó</a:t>
            </a:r>
            <a:r>
              <a:rPr lang="en-US" dirty="0"/>
              <a:t> </a:t>
            </a:r>
            <a:r>
              <a:rPr lang="en-US" dirty="0" err="1"/>
              <a:t>tốc</a:t>
            </a:r>
            <a:r>
              <a:rPr lang="en-US" dirty="0"/>
              <a:t> </a:t>
            </a:r>
            <a:r>
              <a:rPr lang="en-US" dirty="0" err="1"/>
              <a:t>độ</a:t>
            </a:r>
            <a:r>
              <a:rPr lang="en-US" dirty="0"/>
              <a:t> </a:t>
            </a:r>
            <a:r>
              <a:rPr lang="en-US" dirty="0" err="1"/>
              <a:t>thực</a:t>
            </a:r>
            <a:r>
              <a:rPr lang="en-US" dirty="0"/>
              <a:t> </a:t>
            </a:r>
            <a:r>
              <a:rPr lang="en-US" dirty="0" err="1"/>
              <a:t>thi</a:t>
            </a:r>
            <a:r>
              <a:rPr lang="en-US" dirty="0"/>
              <a:t> </a:t>
            </a:r>
            <a:r>
              <a:rPr lang="en-US" dirty="0" err="1"/>
              <a:t>của</a:t>
            </a:r>
            <a:r>
              <a:rPr lang="en-US" dirty="0"/>
              <a:t> </a:t>
            </a:r>
            <a:r>
              <a:rPr lang="en-US" dirty="0" err="1"/>
              <a:t>các</a:t>
            </a:r>
            <a:r>
              <a:rPr lang="en-US" dirty="0"/>
              <a:t> SP </a:t>
            </a:r>
            <a:r>
              <a:rPr lang="en-US" dirty="0" err="1"/>
              <a:t>là</a:t>
            </a:r>
            <a:r>
              <a:rPr lang="en-US" dirty="0"/>
              <a:t> </a:t>
            </a:r>
            <a:r>
              <a:rPr lang="en-US" dirty="0" err="1"/>
              <a:t>khá</a:t>
            </a:r>
            <a:r>
              <a:rPr lang="en-US" dirty="0"/>
              <a:t> </a:t>
            </a:r>
            <a:r>
              <a:rPr lang="en-US" dirty="0" err="1"/>
              <a:t>nhanh</a:t>
            </a:r>
            <a:r>
              <a:rPr lang="en-US" dirty="0"/>
              <a:t>. </a:t>
            </a:r>
            <a:r>
              <a:rPr lang="en-US" dirty="0" err="1"/>
              <a:t>Vì</a:t>
            </a:r>
            <a:r>
              <a:rPr lang="en-US" dirty="0"/>
              <a:t> </a:t>
            </a:r>
            <a:r>
              <a:rPr lang="en-US" dirty="0" err="1"/>
              <a:t>vậy</a:t>
            </a:r>
            <a:r>
              <a:rPr lang="en-US" dirty="0"/>
              <a:t> </a:t>
            </a:r>
            <a:r>
              <a:rPr lang="en-US" dirty="0" err="1"/>
              <a:t>trong</a:t>
            </a:r>
            <a:r>
              <a:rPr lang="en-US" dirty="0"/>
              <a:t> </a:t>
            </a:r>
            <a:r>
              <a:rPr lang="en-US" dirty="0" err="1"/>
              <a:t>các</a:t>
            </a:r>
            <a:r>
              <a:rPr lang="en-US" dirty="0"/>
              <a:t> </a:t>
            </a:r>
            <a:r>
              <a:rPr lang="en-US" dirty="0" err="1"/>
              <a:t>xử</a:t>
            </a:r>
            <a:r>
              <a:rPr lang="en-US" dirty="0"/>
              <a:t> </a:t>
            </a:r>
            <a:r>
              <a:rPr lang="en-US" dirty="0" err="1"/>
              <a:t>lý</a:t>
            </a:r>
            <a:r>
              <a:rPr lang="en-US" dirty="0"/>
              <a:t> </a:t>
            </a:r>
            <a:r>
              <a:rPr lang="en-US" dirty="0" err="1"/>
              <a:t>tính</a:t>
            </a:r>
            <a:r>
              <a:rPr lang="en-US" dirty="0"/>
              <a:t> </a:t>
            </a:r>
            <a:r>
              <a:rPr lang="en-US" dirty="0" err="1"/>
              <a:t>toán</a:t>
            </a:r>
            <a:r>
              <a:rPr lang="en-US" dirty="0"/>
              <a:t> </a:t>
            </a:r>
            <a:r>
              <a:rPr lang="en-US" dirty="0" err="1"/>
              <a:t>chúng</a:t>
            </a:r>
            <a:r>
              <a:rPr lang="en-US" dirty="0"/>
              <a:t> ta </a:t>
            </a:r>
            <a:r>
              <a:rPr lang="en-US" dirty="0" err="1"/>
              <a:t>nên</a:t>
            </a:r>
            <a:r>
              <a:rPr lang="en-US" dirty="0"/>
              <a:t> </a:t>
            </a:r>
            <a:r>
              <a:rPr lang="en-US" dirty="0" err="1"/>
              <a:t>dùng</a:t>
            </a:r>
            <a:r>
              <a:rPr lang="en-US" dirty="0"/>
              <a:t> SP </a:t>
            </a:r>
            <a:r>
              <a:rPr lang="en-US" dirty="0" err="1"/>
              <a:t>để</a:t>
            </a:r>
            <a:r>
              <a:rPr lang="en-US" dirty="0"/>
              <a:t> </a:t>
            </a:r>
            <a:r>
              <a:rPr lang="en-US" dirty="0" err="1"/>
              <a:t>tăng</a:t>
            </a:r>
            <a:r>
              <a:rPr lang="en-US" dirty="0"/>
              <a:t> </a:t>
            </a:r>
            <a:r>
              <a:rPr lang="en-US" dirty="0" err="1"/>
              <a:t>tốc</a:t>
            </a:r>
            <a:r>
              <a:rPr lang="en-US" dirty="0"/>
              <a:t> </a:t>
            </a:r>
            <a:r>
              <a:rPr lang="en-US" dirty="0" err="1"/>
              <a:t>độ</a:t>
            </a:r>
            <a:r>
              <a:rPr lang="en-US" dirty="0"/>
              <a:t> </a:t>
            </a:r>
            <a:r>
              <a:rPr lang="en-US" dirty="0" err="1"/>
              <a:t>xử</a:t>
            </a:r>
            <a:r>
              <a:rPr lang="en-US" dirty="0"/>
              <a:t> </a:t>
            </a:r>
            <a:r>
              <a:rPr lang="en-US" dirty="0" err="1"/>
              <a:t>lý</a:t>
            </a:r>
            <a:r>
              <a:rPr lang="en-US" dirty="0"/>
              <a:t>.</a:t>
            </a:r>
          </a:p>
          <a:p>
            <a:pPr algn="just">
              <a:buFont typeface="Wingdings" pitchFamily="2" charset="2"/>
              <a:buChar char="v"/>
            </a:pPr>
            <a:r>
              <a:rPr lang="en-US" dirty="0" err="1"/>
              <a:t>Có</a:t>
            </a:r>
            <a:r>
              <a:rPr lang="en-US" dirty="0"/>
              <a:t> 3 </a:t>
            </a:r>
            <a:r>
              <a:rPr lang="en-US" dirty="0" err="1"/>
              <a:t>loại</a:t>
            </a:r>
            <a:r>
              <a:rPr lang="en-US" dirty="0"/>
              <a:t> </a:t>
            </a:r>
            <a:r>
              <a:rPr lang="en-US" dirty="0" err="1"/>
              <a:t>thủ</a:t>
            </a:r>
            <a:r>
              <a:rPr lang="en-US" dirty="0"/>
              <a:t> </a:t>
            </a:r>
            <a:r>
              <a:rPr lang="en-US" dirty="0" err="1"/>
              <a:t>tục</a:t>
            </a:r>
            <a:r>
              <a:rPr lang="en-US" dirty="0"/>
              <a:t>: </a:t>
            </a:r>
          </a:p>
          <a:p>
            <a:pPr lvl="1" algn="just">
              <a:buFont typeface="Wingdings" pitchFamily="2" charset="2"/>
              <a:buChar char="v"/>
            </a:pPr>
            <a:r>
              <a:rPr lang="en-US" dirty="0" err="1"/>
              <a:t>Thủ</a:t>
            </a:r>
            <a:r>
              <a:rPr lang="en-US" dirty="0"/>
              <a:t> </a:t>
            </a:r>
            <a:r>
              <a:rPr lang="en-US" dirty="0" err="1"/>
              <a:t>tục</a:t>
            </a:r>
            <a:r>
              <a:rPr lang="en-US" dirty="0"/>
              <a:t> </a:t>
            </a:r>
            <a:r>
              <a:rPr lang="en-US" dirty="0" err="1"/>
              <a:t>hệ</a:t>
            </a:r>
            <a:r>
              <a:rPr lang="en-US" dirty="0"/>
              <a:t> </a:t>
            </a:r>
            <a:r>
              <a:rPr lang="en-US" dirty="0" err="1"/>
              <a:t>thống</a:t>
            </a:r>
            <a:r>
              <a:rPr lang="en-US" dirty="0"/>
              <a:t>: </a:t>
            </a:r>
          </a:p>
          <a:p>
            <a:pPr lvl="2" algn="just">
              <a:buFont typeface="Wingdings" pitchFamily="2" charset="2"/>
              <a:buChar char="v"/>
            </a:pPr>
            <a:r>
              <a:rPr lang="en-US" dirty="0"/>
              <a:t>Do SQL Server </a:t>
            </a:r>
            <a:r>
              <a:rPr lang="en-US" dirty="0" err="1"/>
              <a:t>cung</a:t>
            </a:r>
            <a:r>
              <a:rPr lang="en-US" dirty="0"/>
              <a:t> </a:t>
            </a:r>
            <a:r>
              <a:rPr lang="en-US" dirty="0" err="1"/>
              <a:t>cấp</a:t>
            </a:r>
            <a:r>
              <a:rPr lang="en-US" dirty="0"/>
              <a:t> </a:t>
            </a:r>
            <a:r>
              <a:rPr lang="en-US" dirty="0" err="1"/>
              <a:t>và</a:t>
            </a:r>
            <a:r>
              <a:rPr lang="en-US" dirty="0"/>
              <a:t> </a:t>
            </a:r>
            <a:r>
              <a:rPr lang="en-US" dirty="0" err="1"/>
              <a:t>bắt</a:t>
            </a:r>
            <a:r>
              <a:rPr lang="en-US" dirty="0"/>
              <a:t> </a:t>
            </a:r>
            <a:r>
              <a:rPr lang="en-US" dirty="0" err="1"/>
              <a:t>đầu</a:t>
            </a:r>
            <a:r>
              <a:rPr lang="en-US" dirty="0"/>
              <a:t> </a:t>
            </a:r>
            <a:r>
              <a:rPr lang="en-US" dirty="0" err="1"/>
              <a:t>bằng</a:t>
            </a:r>
            <a:r>
              <a:rPr lang="en-US" dirty="0"/>
              <a:t> “</a:t>
            </a:r>
            <a:r>
              <a:rPr lang="en-US" dirty="0" err="1"/>
              <a:t>sp</a:t>
            </a:r>
            <a:r>
              <a:rPr lang="en-US" dirty="0"/>
              <a:t>_”</a:t>
            </a:r>
          </a:p>
          <a:p>
            <a:pPr lvl="2" algn="just">
              <a:buFont typeface="Wingdings" pitchFamily="2" charset="2"/>
              <a:buChar char="v"/>
            </a:pPr>
            <a:r>
              <a:rPr lang="en-US" dirty="0" err="1"/>
              <a:t>Được</a:t>
            </a:r>
            <a:r>
              <a:rPr lang="en-US" dirty="0"/>
              <a:t> </a:t>
            </a:r>
            <a:r>
              <a:rPr lang="en-US" dirty="0" err="1"/>
              <a:t>lưu</a:t>
            </a:r>
            <a:r>
              <a:rPr lang="en-US" dirty="0"/>
              <a:t> </a:t>
            </a:r>
            <a:r>
              <a:rPr lang="en-US" dirty="0" err="1"/>
              <a:t>trữ</a:t>
            </a:r>
            <a:r>
              <a:rPr lang="en-US" dirty="0"/>
              <a:t> </a:t>
            </a:r>
            <a:r>
              <a:rPr lang="en-US" dirty="0" err="1"/>
              <a:t>trong</a:t>
            </a:r>
            <a:r>
              <a:rPr lang="en-US" dirty="0"/>
              <a:t> CSDL Master</a:t>
            </a:r>
          </a:p>
          <a:p>
            <a:pPr lvl="2" algn="just">
              <a:buFont typeface="Wingdings" pitchFamily="2" charset="2"/>
              <a:buChar char="v"/>
            </a:pPr>
            <a:r>
              <a:rPr lang="en-US" dirty="0" err="1"/>
              <a:t>Được</a:t>
            </a:r>
            <a:r>
              <a:rPr lang="en-US" dirty="0"/>
              <a:t> </a:t>
            </a:r>
            <a:r>
              <a:rPr lang="en-US" dirty="0" err="1"/>
              <a:t>lưu</a:t>
            </a:r>
            <a:r>
              <a:rPr lang="en-US" dirty="0"/>
              <a:t> </a:t>
            </a:r>
            <a:r>
              <a:rPr lang="en-US" dirty="0" err="1"/>
              <a:t>trữ</a:t>
            </a:r>
            <a:r>
              <a:rPr lang="en-US" dirty="0"/>
              <a:t> </a:t>
            </a:r>
            <a:r>
              <a:rPr lang="en-US" dirty="0" err="1"/>
              <a:t>trong</a:t>
            </a:r>
            <a:r>
              <a:rPr lang="en-US" dirty="0"/>
              <a:t> CSDL Master</a:t>
            </a:r>
          </a:p>
          <a:p>
            <a:pPr lvl="1" algn="just">
              <a:buFont typeface="Wingdings" pitchFamily="2" charset="2"/>
              <a:buChar char="v"/>
            </a:pPr>
            <a:r>
              <a:rPr lang="en-US" dirty="0" err="1"/>
              <a:t>Thủ</a:t>
            </a:r>
            <a:r>
              <a:rPr lang="en-US" dirty="0"/>
              <a:t> </a:t>
            </a:r>
            <a:r>
              <a:rPr lang="en-US" dirty="0" err="1"/>
              <a:t>tục</a:t>
            </a:r>
            <a:r>
              <a:rPr lang="en-US" dirty="0"/>
              <a:t> </a:t>
            </a:r>
            <a:r>
              <a:rPr lang="en-US" dirty="0" err="1"/>
              <a:t>mở</a:t>
            </a:r>
            <a:r>
              <a:rPr lang="en-US" dirty="0"/>
              <a:t> </a:t>
            </a:r>
            <a:r>
              <a:rPr lang="en-US" dirty="0" err="1"/>
              <a:t>rộng</a:t>
            </a:r>
            <a:r>
              <a:rPr lang="en-US" dirty="0"/>
              <a:t>:</a:t>
            </a:r>
          </a:p>
          <a:p>
            <a:pPr lvl="2" algn="just">
              <a:buFont typeface="Wingdings" pitchFamily="2" charset="2"/>
              <a:buChar char="v"/>
            </a:pPr>
            <a:r>
              <a:rPr lang="en-US" dirty="0" err="1"/>
              <a:t>Thư</a:t>
            </a:r>
            <a:r>
              <a:rPr lang="en-US" dirty="0"/>
              <a:t> </a:t>
            </a:r>
            <a:r>
              <a:rPr lang="en-US" dirty="0" err="1"/>
              <a:t>viện</a:t>
            </a:r>
            <a:r>
              <a:rPr lang="en-US" dirty="0"/>
              <a:t> </a:t>
            </a:r>
            <a:r>
              <a:rPr lang="en-US" dirty="0" err="1"/>
              <a:t>liên</a:t>
            </a:r>
            <a:r>
              <a:rPr lang="en-US" dirty="0"/>
              <a:t> </a:t>
            </a:r>
            <a:r>
              <a:rPr lang="en-US" dirty="0" err="1"/>
              <a:t>kết</a:t>
            </a:r>
            <a:r>
              <a:rPr lang="en-US" dirty="0"/>
              <a:t> </a:t>
            </a:r>
            <a:r>
              <a:rPr lang="en-US" dirty="0" err="1"/>
              <a:t>động</a:t>
            </a:r>
            <a:r>
              <a:rPr lang="en-US" dirty="0"/>
              <a:t> (DLL) </a:t>
            </a:r>
            <a:r>
              <a:rPr lang="en-US" dirty="0" err="1"/>
              <a:t>mà</a:t>
            </a:r>
            <a:r>
              <a:rPr lang="en-US" dirty="0"/>
              <a:t> SQL Server </a:t>
            </a:r>
            <a:r>
              <a:rPr lang="en-US" dirty="0" err="1"/>
              <a:t>nạp</a:t>
            </a:r>
            <a:r>
              <a:rPr lang="en-US" dirty="0"/>
              <a:t> </a:t>
            </a:r>
            <a:r>
              <a:rPr lang="en-US" dirty="0" err="1"/>
              <a:t>khi</a:t>
            </a:r>
            <a:r>
              <a:rPr lang="en-US" dirty="0"/>
              <a:t> </a:t>
            </a:r>
            <a:r>
              <a:rPr lang="en-US" dirty="0" err="1"/>
              <a:t>thực</a:t>
            </a:r>
            <a:r>
              <a:rPr lang="en-US" dirty="0"/>
              <a:t> </a:t>
            </a:r>
            <a:r>
              <a:rPr lang="en-US" dirty="0" err="1"/>
              <a:t>thi</a:t>
            </a:r>
            <a:endParaRPr lang="en-US" dirty="0"/>
          </a:p>
          <a:p>
            <a:pPr lvl="2" algn="just">
              <a:buFont typeface="Wingdings" pitchFamily="2" charset="2"/>
              <a:buChar char="v"/>
            </a:pPr>
            <a:r>
              <a:rPr lang="en-US" dirty="0" err="1"/>
              <a:t>Có</a:t>
            </a:r>
            <a:r>
              <a:rPr lang="en-US" dirty="0"/>
              <a:t> </a:t>
            </a:r>
            <a:r>
              <a:rPr lang="en-US" dirty="0" err="1"/>
              <a:t>tên</a:t>
            </a:r>
            <a:r>
              <a:rPr lang="en-US" dirty="0"/>
              <a:t> </a:t>
            </a:r>
            <a:r>
              <a:rPr lang="en-US" dirty="0" err="1"/>
              <a:t>bắt</a:t>
            </a:r>
            <a:r>
              <a:rPr lang="en-US" dirty="0"/>
              <a:t> </a:t>
            </a:r>
            <a:r>
              <a:rPr lang="en-US" dirty="0" err="1"/>
              <a:t>đầu</a:t>
            </a:r>
            <a:r>
              <a:rPr lang="en-US" dirty="0"/>
              <a:t> </a:t>
            </a:r>
            <a:r>
              <a:rPr lang="en-US" dirty="0" err="1"/>
              <a:t>bằng</a:t>
            </a:r>
            <a:r>
              <a:rPr lang="en-US" dirty="0"/>
              <a:t> “</a:t>
            </a:r>
            <a:r>
              <a:rPr lang="en-US" dirty="0" err="1"/>
              <a:t>xp</a:t>
            </a:r>
            <a:r>
              <a:rPr lang="en-US" dirty="0"/>
              <a:t>_”</a:t>
            </a:r>
          </a:p>
          <a:p>
            <a:pPr lvl="1" algn="just">
              <a:buFont typeface="Wingdings" pitchFamily="2" charset="2"/>
              <a:buChar char="v"/>
            </a:pPr>
            <a:r>
              <a:rPr lang="en-US" dirty="0" err="1"/>
              <a:t>Thủ</a:t>
            </a:r>
            <a:r>
              <a:rPr lang="en-US" dirty="0"/>
              <a:t> </a:t>
            </a:r>
            <a:r>
              <a:rPr lang="en-US" dirty="0" err="1"/>
              <a:t>tục</a:t>
            </a:r>
            <a:r>
              <a:rPr lang="en-US" dirty="0"/>
              <a:t> do </a:t>
            </a:r>
            <a:r>
              <a:rPr lang="en-US" dirty="0" err="1"/>
              <a:t>người</a:t>
            </a:r>
            <a:r>
              <a:rPr lang="en-US" dirty="0"/>
              <a:t> </a:t>
            </a:r>
            <a:r>
              <a:rPr lang="en-US" dirty="0" err="1"/>
              <a:t>dùng</a:t>
            </a:r>
            <a:r>
              <a:rPr lang="en-US" dirty="0"/>
              <a:t> </a:t>
            </a:r>
            <a:r>
              <a:rPr lang="en-US" dirty="0" err="1"/>
              <a:t>định</a:t>
            </a:r>
            <a:r>
              <a:rPr lang="en-US" dirty="0"/>
              <a:t> </a:t>
            </a:r>
            <a:r>
              <a:rPr lang="en-US" dirty="0" err="1"/>
              <a:t>nghĩa</a:t>
            </a:r>
            <a:endParaRPr lang="en-US" dirty="0"/>
          </a:p>
        </p:txBody>
      </p:sp>
    </p:spTree>
    <p:extLst>
      <p:ext uri="{BB962C8B-B14F-4D97-AF65-F5344CB8AC3E}">
        <p14:creationId xmlns:p14="http://schemas.microsoft.com/office/powerpoint/2010/main" val="1298684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Tạo mới</a:t>
            </a:r>
          </a:p>
        </p:txBody>
      </p:sp>
      <p:sp>
        <p:nvSpPr>
          <p:cNvPr id="3" name="Text Placeholder 2"/>
          <p:cNvSpPr>
            <a:spLocks noGrp="1"/>
          </p:cNvSpPr>
          <p:nvPr>
            <p:ph type="body" sz="quarter" idx="11"/>
          </p:nvPr>
        </p:nvSpPr>
        <p:spPr/>
        <p:txBody>
          <a:bodyPr/>
          <a:lstStyle/>
          <a:p>
            <a:r>
              <a:rPr lang="en-US"/>
              <a:t>Cú pháp</a:t>
            </a:r>
          </a:p>
        </p:txBody>
      </p:sp>
      <p:sp>
        <p:nvSpPr>
          <p:cNvPr id="4" name="Content Placeholder 3"/>
          <p:cNvSpPr>
            <a:spLocks noGrp="1"/>
          </p:cNvSpPr>
          <p:nvPr>
            <p:ph idx="1"/>
          </p:nvPr>
        </p:nvSpPr>
        <p:spPr/>
        <p:txBody>
          <a:bodyPr>
            <a:normAutofit/>
          </a:bodyPr>
          <a:lstStyle/>
          <a:p>
            <a:pPr algn="just">
              <a:buFont typeface="Wingdings" pitchFamily="2" charset="2"/>
              <a:buChar char="v"/>
            </a:pPr>
            <a:r>
              <a:rPr lang="en-US" dirty="0" err="1"/>
              <a:t>Cú</a:t>
            </a:r>
            <a:r>
              <a:rPr lang="en-US" dirty="0"/>
              <a:t> </a:t>
            </a:r>
            <a:r>
              <a:rPr lang="en-US" dirty="0" err="1"/>
              <a:t>pháp</a:t>
            </a:r>
            <a:r>
              <a:rPr lang="en-US" dirty="0"/>
              <a:t>:</a:t>
            </a:r>
          </a:p>
          <a:p>
            <a:pPr marL="342900" lvl="1" indent="0">
              <a:buNone/>
            </a:pPr>
            <a:r>
              <a:rPr lang="vi-VN" dirty="0"/>
              <a:t>CREATE PROC[EDURE] &lt;tên thủ tục&gt;[Các tham số]</a:t>
            </a:r>
            <a:endParaRPr lang="en-US" dirty="0"/>
          </a:p>
          <a:p>
            <a:pPr marL="342900" lvl="1" indent="0">
              <a:buNone/>
            </a:pPr>
            <a:r>
              <a:rPr lang="vi-VN" dirty="0"/>
              <a:t>AS </a:t>
            </a:r>
            <a:endParaRPr lang="en-US" dirty="0"/>
          </a:p>
          <a:p>
            <a:pPr marL="685800" lvl="2" indent="0">
              <a:buNone/>
            </a:pPr>
            <a:r>
              <a:rPr lang="vi-VN" dirty="0"/>
              <a:t>[DECLARE &lt;biến cục bộ&gt;]</a:t>
            </a:r>
            <a:endParaRPr lang="en-US" dirty="0"/>
          </a:p>
          <a:p>
            <a:pPr marL="685800" lvl="2" indent="0">
              <a:buNone/>
            </a:pPr>
            <a:r>
              <a:rPr lang="vi-VN" dirty="0"/>
              <a:t>&lt;Các lệnh SQL&gt;</a:t>
            </a:r>
            <a:endParaRPr lang="en-US" dirty="0"/>
          </a:p>
          <a:p>
            <a:pPr algn="just">
              <a:buFont typeface="Wingdings" pitchFamily="2" charset="2"/>
              <a:buChar char="v"/>
            </a:pPr>
            <a:r>
              <a:rPr lang="en-US" dirty="0" err="1"/>
              <a:t>Thực</a:t>
            </a:r>
            <a:r>
              <a:rPr lang="en-US" dirty="0"/>
              <a:t> </a:t>
            </a:r>
            <a:r>
              <a:rPr lang="en-US" dirty="0" err="1"/>
              <a:t>thi</a:t>
            </a:r>
            <a:r>
              <a:rPr lang="en-US" dirty="0"/>
              <a:t>:</a:t>
            </a:r>
          </a:p>
          <a:p>
            <a:pPr marL="0" indent="0" algn="just">
              <a:buNone/>
            </a:pPr>
            <a:r>
              <a:rPr lang="en-US" dirty="0"/>
              <a:t>	EXEC[UTE] &lt;</a:t>
            </a:r>
            <a:r>
              <a:rPr lang="en-US" dirty="0" err="1"/>
              <a:t>tên</a:t>
            </a:r>
            <a:r>
              <a:rPr lang="en-US" dirty="0"/>
              <a:t> </a:t>
            </a:r>
            <a:r>
              <a:rPr lang="en-US" dirty="0" err="1"/>
              <a:t>thủ</a:t>
            </a:r>
            <a:r>
              <a:rPr lang="en-US" dirty="0"/>
              <a:t> </a:t>
            </a:r>
            <a:r>
              <a:rPr lang="en-US" dirty="0" err="1"/>
              <a:t>tục</a:t>
            </a:r>
            <a:r>
              <a:rPr lang="en-US" dirty="0"/>
              <a:t>&gt; [</a:t>
            </a:r>
            <a:r>
              <a:rPr lang="en-US" dirty="0" err="1"/>
              <a:t>các</a:t>
            </a:r>
            <a:r>
              <a:rPr lang="en-US" dirty="0"/>
              <a:t> </a:t>
            </a:r>
            <a:r>
              <a:rPr lang="en-US" dirty="0" err="1"/>
              <a:t>tham</a:t>
            </a:r>
            <a:r>
              <a:rPr lang="en-US" dirty="0"/>
              <a:t> </a:t>
            </a:r>
            <a:r>
              <a:rPr lang="en-US" dirty="0" err="1"/>
              <a:t>số</a:t>
            </a:r>
            <a:r>
              <a:rPr lang="en-US" dirty="0"/>
              <a:t>]</a:t>
            </a:r>
          </a:p>
          <a:p>
            <a:pPr algn="just"/>
            <a:endParaRPr lang="en-US" dirty="0"/>
          </a:p>
        </p:txBody>
      </p:sp>
    </p:spTree>
    <p:extLst>
      <p:ext uri="{BB962C8B-B14F-4D97-AF65-F5344CB8AC3E}">
        <p14:creationId xmlns:p14="http://schemas.microsoft.com/office/powerpoint/2010/main" val="4138187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Tạo mới</a:t>
            </a:r>
          </a:p>
        </p:txBody>
      </p:sp>
      <p:sp>
        <p:nvSpPr>
          <p:cNvPr id="3" name="Text Placeholder 2"/>
          <p:cNvSpPr>
            <a:spLocks noGrp="1"/>
          </p:cNvSpPr>
          <p:nvPr>
            <p:ph type="body" sz="quarter" idx="11"/>
          </p:nvPr>
        </p:nvSpPr>
        <p:spPr/>
        <p:txBody>
          <a:bodyPr/>
          <a:lstStyle/>
          <a:p>
            <a:r>
              <a:rPr lang="en-US"/>
              <a:t>Ví dụ</a:t>
            </a:r>
          </a:p>
        </p:txBody>
      </p:sp>
      <p:sp>
        <p:nvSpPr>
          <p:cNvPr id="4" name="Content Placeholder 3"/>
          <p:cNvSpPr>
            <a:spLocks noGrp="1"/>
          </p:cNvSpPr>
          <p:nvPr>
            <p:ph idx="1"/>
          </p:nvPr>
        </p:nvSpPr>
        <p:spPr/>
        <p:txBody>
          <a:bodyPr>
            <a:normAutofit/>
          </a:bodyPr>
          <a:lstStyle/>
          <a:p>
            <a:pPr algn="just">
              <a:buFont typeface="Wingdings" pitchFamily="2" charset="2"/>
              <a:buChar char="v"/>
            </a:pP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104" y="1539218"/>
            <a:ext cx="7362825"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2886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Tham số đầu vào</a:t>
            </a:r>
          </a:p>
        </p:txBody>
      </p:sp>
      <p:sp>
        <p:nvSpPr>
          <p:cNvPr id="3" name="Text Placeholder 2"/>
          <p:cNvSpPr>
            <a:spLocks noGrp="1"/>
          </p:cNvSpPr>
          <p:nvPr>
            <p:ph type="body" sz="quarter" idx="11"/>
          </p:nvPr>
        </p:nvSpPr>
        <p:spPr/>
        <p:txBody>
          <a:bodyPr/>
          <a:lstStyle/>
          <a:p>
            <a:r>
              <a:rPr lang="en-US"/>
              <a:t>Cú pháp</a:t>
            </a:r>
          </a:p>
        </p:txBody>
      </p:sp>
      <p:sp>
        <p:nvSpPr>
          <p:cNvPr id="4" name="Content Placeholder 3"/>
          <p:cNvSpPr>
            <a:spLocks noGrp="1"/>
          </p:cNvSpPr>
          <p:nvPr>
            <p:ph idx="1"/>
          </p:nvPr>
        </p:nvSpPr>
        <p:spPr/>
        <p:txBody>
          <a:bodyPr>
            <a:normAutofit/>
          </a:bodyPr>
          <a:lstStyle/>
          <a:p>
            <a:pPr algn="just">
              <a:buFont typeface="Wingdings" pitchFamily="2" charset="2"/>
              <a:buChar char="v"/>
            </a:pPr>
            <a:r>
              <a:rPr lang="en-US"/>
              <a:t>Cú pháp:</a:t>
            </a:r>
          </a:p>
          <a:p>
            <a:pPr marL="342900" lvl="1" indent="0">
              <a:buNone/>
            </a:pPr>
            <a:r>
              <a:rPr lang="vi-VN"/>
              <a:t>CREATE PROC[EDURE] &lt;tên thủ tục&gt;[Các tham số]</a:t>
            </a:r>
            <a:endParaRPr lang="en-US"/>
          </a:p>
          <a:p>
            <a:pPr marL="342900" lvl="1" indent="0">
              <a:buNone/>
            </a:pPr>
            <a:r>
              <a:rPr lang="vi-VN"/>
              <a:t>AS </a:t>
            </a:r>
            <a:endParaRPr lang="en-US"/>
          </a:p>
          <a:p>
            <a:pPr marL="685800" lvl="2" indent="0">
              <a:buNone/>
            </a:pPr>
            <a:r>
              <a:rPr lang="vi-VN"/>
              <a:t>[DECLARE &lt;biến cục bộ&gt;]</a:t>
            </a:r>
            <a:endParaRPr lang="en-US"/>
          </a:p>
          <a:p>
            <a:pPr marL="685800" lvl="2" indent="0">
              <a:buNone/>
            </a:pPr>
            <a:r>
              <a:rPr lang="vi-VN"/>
              <a:t>&lt;Các lệnh SQL&gt;</a:t>
            </a:r>
            <a:endParaRPr lang="en-US"/>
          </a:p>
          <a:p>
            <a:pPr algn="just">
              <a:buFont typeface="Wingdings" pitchFamily="2" charset="2"/>
              <a:buChar char="v"/>
            </a:pPr>
            <a:r>
              <a:rPr lang="en-US"/>
              <a:t>Thực thi:</a:t>
            </a:r>
          </a:p>
          <a:p>
            <a:pPr marL="0" indent="0" algn="just">
              <a:buNone/>
            </a:pPr>
            <a:r>
              <a:rPr lang="en-US"/>
              <a:t>	EXEC[UTE] &lt;tên thủ tục&gt; [các tham số]</a:t>
            </a:r>
          </a:p>
          <a:p>
            <a:pPr algn="just"/>
            <a:endParaRPr lang="en-US"/>
          </a:p>
          <a:p>
            <a:pPr algn="just">
              <a:buFont typeface="Wingdings" pitchFamily="2" charset="2"/>
              <a:buChar char="v"/>
            </a:pPr>
            <a:endParaRPr lang="en-US"/>
          </a:p>
        </p:txBody>
      </p:sp>
      <p:sp>
        <p:nvSpPr>
          <p:cNvPr id="5" name="Rectangle 4"/>
          <p:cNvSpPr/>
          <p:nvPr/>
        </p:nvSpPr>
        <p:spPr>
          <a:xfrm>
            <a:off x="4975761" y="1733797"/>
            <a:ext cx="1757548" cy="60564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5779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Tham</a:t>
            </a:r>
            <a:r>
              <a:rPr lang="en-US" dirty="0"/>
              <a:t> </a:t>
            </a:r>
            <a:r>
              <a:rPr lang="en-US" dirty="0" err="1"/>
              <a:t>số</a:t>
            </a:r>
            <a:r>
              <a:rPr lang="en-US" dirty="0"/>
              <a:t> </a:t>
            </a:r>
            <a:r>
              <a:rPr lang="en-US" dirty="0" err="1"/>
              <a:t>đầu</a:t>
            </a:r>
            <a:r>
              <a:rPr lang="en-US" dirty="0"/>
              <a:t> </a:t>
            </a:r>
            <a:r>
              <a:rPr lang="en-US" dirty="0" err="1"/>
              <a:t>vào</a:t>
            </a:r>
            <a:endParaRPr lang="en-US" dirty="0"/>
          </a:p>
        </p:txBody>
      </p:sp>
      <p:sp>
        <p:nvSpPr>
          <p:cNvPr id="3" name="Text Placeholder 2"/>
          <p:cNvSpPr>
            <a:spLocks noGrp="1"/>
          </p:cNvSpPr>
          <p:nvPr>
            <p:ph type="body" sz="quarter" idx="11"/>
          </p:nvPr>
        </p:nvSpPr>
        <p:spPr/>
        <p:txBody>
          <a:bodyPr/>
          <a:lstStyle/>
          <a:p>
            <a:r>
              <a:rPr lang="en-US"/>
              <a:t>Ví dụ</a:t>
            </a:r>
          </a:p>
        </p:txBody>
      </p:sp>
      <p:sp>
        <p:nvSpPr>
          <p:cNvPr id="4" name="Content Placeholder 3"/>
          <p:cNvSpPr>
            <a:spLocks noGrp="1"/>
          </p:cNvSpPr>
          <p:nvPr>
            <p:ph idx="1"/>
          </p:nvPr>
        </p:nvSpPr>
        <p:spPr/>
        <p:txBody>
          <a:bodyPr>
            <a:normAutofit/>
          </a:bodyPr>
          <a:lstStyle/>
          <a:p>
            <a:pPr algn="just">
              <a:buFont typeface="Wingdings" pitchFamily="2" charset="2"/>
              <a:buChar char="v"/>
            </a:pPr>
            <a:endParaRPr lang="en-US"/>
          </a:p>
        </p:txBody>
      </p:sp>
      <p:sp>
        <p:nvSpPr>
          <p:cNvPr id="5" name="Rectangle 4"/>
          <p:cNvSpPr/>
          <p:nvPr/>
        </p:nvSpPr>
        <p:spPr>
          <a:xfrm>
            <a:off x="4975761" y="1733797"/>
            <a:ext cx="1757548" cy="60564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535" y="1733797"/>
            <a:ext cx="6400800" cy="2855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714997" y="1605147"/>
            <a:ext cx="2139538" cy="60564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456213" y="2800594"/>
            <a:ext cx="878774" cy="60564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9485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Tham</a:t>
            </a:r>
            <a:r>
              <a:rPr lang="en-US" dirty="0"/>
              <a:t> </a:t>
            </a:r>
            <a:r>
              <a:rPr lang="en-US" dirty="0" err="1"/>
              <a:t>số</a:t>
            </a:r>
            <a:r>
              <a:rPr lang="en-US" dirty="0"/>
              <a:t> </a:t>
            </a:r>
            <a:r>
              <a:rPr lang="en-US" dirty="0" err="1"/>
              <a:t>đầu</a:t>
            </a:r>
            <a:r>
              <a:rPr lang="en-US" dirty="0"/>
              <a:t> ra</a:t>
            </a:r>
          </a:p>
        </p:txBody>
      </p:sp>
      <p:sp>
        <p:nvSpPr>
          <p:cNvPr id="3" name="Text Placeholder 2"/>
          <p:cNvSpPr>
            <a:spLocks noGrp="1"/>
          </p:cNvSpPr>
          <p:nvPr>
            <p:ph type="body" sz="quarter" idx="11"/>
          </p:nvPr>
        </p:nvSpPr>
        <p:spPr/>
        <p:txBody>
          <a:bodyPr/>
          <a:lstStyle/>
          <a:p>
            <a:r>
              <a:rPr lang="en-US"/>
              <a:t>Cú pháp</a:t>
            </a:r>
          </a:p>
        </p:txBody>
      </p:sp>
      <p:sp>
        <p:nvSpPr>
          <p:cNvPr id="4" name="Content Placeholder 3"/>
          <p:cNvSpPr>
            <a:spLocks noGrp="1"/>
          </p:cNvSpPr>
          <p:nvPr>
            <p:ph idx="1"/>
          </p:nvPr>
        </p:nvSpPr>
        <p:spPr/>
        <p:txBody>
          <a:bodyPr>
            <a:normAutofit/>
          </a:bodyPr>
          <a:lstStyle/>
          <a:p>
            <a:pPr algn="just">
              <a:buFont typeface="Wingdings" pitchFamily="2" charset="2"/>
              <a:buChar char="v"/>
            </a:pPr>
            <a:r>
              <a:rPr lang="en-US"/>
              <a:t>Cú pháp:</a:t>
            </a:r>
          </a:p>
          <a:p>
            <a:pPr marL="342900" lvl="1" indent="0">
              <a:buNone/>
            </a:pPr>
            <a:r>
              <a:rPr lang="vi-VN"/>
              <a:t>CREATE PROC[EDURE] &lt;tên thủ tục&gt;[Các tham số]</a:t>
            </a:r>
            <a:r>
              <a:rPr lang="en-US"/>
              <a:t> Output</a:t>
            </a:r>
          </a:p>
          <a:p>
            <a:pPr marL="342900" lvl="1" indent="0">
              <a:buNone/>
            </a:pPr>
            <a:r>
              <a:rPr lang="vi-VN"/>
              <a:t>AS </a:t>
            </a:r>
            <a:endParaRPr lang="en-US"/>
          </a:p>
          <a:p>
            <a:pPr marL="685800" lvl="2" indent="0">
              <a:buNone/>
            </a:pPr>
            <a:r>
              <a:rPr lang="vi-VN"/>
              <a:t>[DECLARE &lt;biến cục bộ&gt;]</a:t>
            </a:r>
            <a:endParaRPr lang="en-US"/>
          </a:p>
          <a:p>
            <a:pPr marL="685800" lvl="2" indent="0">
              <a:buNone/>
            </a:pPr>
            <a:r>
              <a:rPr lang="vi-VN"/>
              <a:t>&lt;Các lệnh SQL&gt;</a:t>
            </a:r>
            <a:endParaRPr lang="en-US"/>
          </a:p>
          <a:p>
            <a:pPr algn="just">
              <a:buFont typeface="Wingdings" pitchFamily="2" charset="2"/>
              <a:buChar char="v"/>
            </a:pPr>
            <a:r>
              <a:rPr lang="en-US"/>
              <a:t>Thực thi:</a:t>
            </a:r>
          </a:p>
          <a:p>
            <a:pPr marL="0" indent="0" algn="just">
              <a:buNone/>
            </a:pPr>
            <a:r>
              <a:rPr lang="en-US"/>
              <a:t>	EXEC[UTE] &lt;tên thủ tục&gt; [các tham số] Output</a:t>
            </a:r>
          </a:p>
          <a:p>
            <a:pPr algn="just"/>
            <a:endParaRPr lang="en-US"/>
          </a:p>
          <a:p>
            <a:pPr algn="just">
              <a:buFont typeface="Wingdings" pitchFamily="2" charset="2"/>
              <a:buChar char="v"/>
            </a:pPr>
            <a:endParaRPr lang="en-US"/>
          </a:p>
        </p:txBody>
      </p:sp>
      <p:sp>
        <p:nvSpPr>
          <p:cNvPr id="5" name="Rectangle 4"/>
          <p:cNvSpPr/>
          <p:nvPr/>
        </p:nvSpPr>
        <p:spPr>
          <a:xfrm>
            <a:off x="6168588" y="1733797"/>
            <a:ext cx="878774" cy="60564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53947" y="3218212"/>
            <a:ext cx="878774" cy="60564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14942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2734</TotalTime>
  <Words>884</Words>
  <Application>Microsoft Office PowerPoint</Application>
  <PresentationFormat>On-screen Show (16:10)</PresentationFormat>
  <Paragraphs>108</Paragraphs>
  <Slides>20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Arialic Hollow</vt:lpstr>
      <vt:lpstr>Calibri</vt:lpstr>
      <vt:lpstr>Calibri Light</vt:lpstr>
      <vt:lpstr>Jokerman</vt:lpstr>
      <vt:lpstr>Lato Light</vt:lpstr>
      <vt:lpstr>Lato Regular</vt:lpstr>
      <vt:lpstr>Lato Thin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nhập môn</dc:title>
  <dc:creator>Minh Hai</dc:creator>
  <cp:lastModifiedBy>Thanh Doan Xuan (FE FPTU HCM)</cp:lastModifiedBy>
  <cp:revision>222</cp:revision>
  <dcterms:created xsi:type="dcterms:W3CDTF">2020-02-01T11:38:49Z</dcterms:created>
  <dcterms:modified xsi:type="dcterms:W3CDTF">2023-07-06T00:09:54Z</dcterms:modified>
</cp:coreProperties>
</file>