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y Nguyễn Quang" initials="H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343"/>
    <a:srgbClr val="DA5252"/>
    <a:srgbClr val="FF0000"/>
    <a:srgbClr val="EAE692"/>
    <a:srgbClr val="F1E68B"/>
    <a:srgbClr val="CCCC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3979" autoAdjust="0"/>
  </p:normalViewPr>
  <p:slideViewPr>
    <p:cSldViewPr snapToGrid="0">
      <p:cViewPr varScale="1">
        <p:scale>
          <a:sx n="106" d="100"/>
          <a:sy n="106" d="100"/>
        </p:scale>
        <p:origin x="60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6/25/2020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476D7-E038-4CD8-968B-8842835C6F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6/25/2020</a:t>
            </a:r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45980-340E-4653-B047-F94B0B73EF5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ình chữ nhật 16"/>
          <p:cNvSpPr/>
          <p:nvPr userDrawn="1"/>
        </p:nvSpPr>
        <p:spPr>
          <a:xfrm>
            <a:off x="0" y="6356350"/>
            <a:ext cx="12192000" cy="36512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2400300" y="340521"/>
            <a:ext cx="9525000" cy="83026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838200" y="1397004"/>
            <a:ext cx="10515600" cy="4779959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>
              <a:defRPr sz="2800">
                <a:latin typeface="+mj-lt"/>
              </a:defRPr>
            </a:lvl2pPr>
            <a:lvl3pPr>
              <a:defRPr sz="2400">
                <a:latin typeface="+mj-lt"/>
              </a:defRPr>
            </a:lvl3pPr>
          </a:lstStyle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  <a:endParaRPr lang="vi-VN" dirty="0"/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6/25/2020</a:t>
            </a: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err="1"/>
              <a:t>Thái</a:t>
            </a:r>
            <a:r>
              <a:rPr lang="en-US"/>
              <a:t> </a:t>
            </a:r>
            <a:r>
              <a:rPr lang="en-US" err="1"/>
              <a:t>độ</a:t>
            </a:r>
            <a:r>
              <a:rPr lang="en-US"/>
              <a:t> </a:t>
            </a:r>
            <a:r>
              <a:rPr lang="en-US" err="1"/>
              <a:t>sống</a:t>
            </a:r>
            <a:r>
              <a:rPr lang="en-US"/>
              <a:t> 1</a:t>
            </a:r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" y="59120"/>
            <a:ext cx="2151412" cy="118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Đường nối Thẳng 10"/>
          <p:cNvCxnSpPr/>
          <p:nvPr userDrawn="1"/>
        </p:nvCxnSpPr>
        <p:spPr>
          <a:xfrm>
            <a:off x="2400300" y="1195388"/>
            <a:ext cx="8953500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6/25/2020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Thái độ sống 1</a:t>
            </a:r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818-6796-4B66-8B01-9A038EBF40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6/25/2020</a:t>
            </a:r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Thái độ sống 1</a:t>
            </a:r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4818-6796-4B66-8B01-9A038EBF40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/>
          <p:cNvSpPr txBox="1"/>
          <p:nvPr/>
        </p:nvSpPr>
        <p:spPr>
          <a:xfrm>
            <a:off x="3711981" y="232561"/>
            <a:ext cx="4768037" cy="96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TÔN ĐỨC THẮNG</a:t>
            </a:r>
            <a:endParaRPr lang="en-US" sz="2000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  <a:endParaRPr lang="en-US" sz="20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/>
          <p:cNvSpPr txBox="1"/>
          <p:nvPr/>
        </p:nvSpPr>
        <p:spPr>
          <a:xfrm>
            <a:off x="2690159" y="2077942"/>
            <a:ext cx="6811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HÀNG TUẦN LẦN THỨ VI </a:t>
            </a:r>
            <a:endParaRPr lang="en-US" sz="3000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KHOA HỌC SINH VIÊN</a:t>
            </a:r>
            <a:endParaRPr lang="en-US" sz="30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Hộp Văn bản 8"/>
          <p:cNvSpPr txBox="1"/>
          <p:nvPr/>
        </p:nvSpPr>
        <p:spPr>
          <a:xfrm>
            <a:off x="3047997" y="316152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0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b="1" i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 dựng ứng dụng hỗ trợ đầu tư chứng khoán bằng trí tuệ nhân tạo và phân tích cơ bản</a:t>
            </a:r>
            <a:endParaRPr lang="vi-VN" sz="2000" b="1" i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/>
          <p:cNvSpPr txBox="1"/>
          <p:nvPr/>
        </p:nvSpPr>
        <p:spPr>
          <a:xfrm>
            <a:off x="2570608" y="5634355"/>
            <a:ext cx="7050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PHỐ HỒ CHÍ MINH, NGÀY 23 THÁNG 11 NĂM 2024</a:t>
            </a:r>
            <a:endParaRPr lang="en-US" sz="20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Custom 4">
      <a:dk1>
        <a:sysClr val="windowText" lastClr="000000"/>
      </a:dk1>
      <a:lt1>
        <a:sysClr val="window" lastClr="FFFFFF"/>
      </a:lt1>
      <a:dk2>
        <a:srgbClr val="002060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WPS Presentation</Application>
  <PresentationFormat>Màn hình rộng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Times New Roman</vt:lpstr>
      <vt:lpstr>Microsoft YaHei</vt:lpstr>
      <vt:lpstr>Droid Sans Fallback</vt:lpstr>
      <vt:lpstr>Arial Unicode MS</vt:lpstr>
      <vt:lpstr>Calibri Light</vt:lpstr>
      <vt:lpstr>Calibri</vt:lpstr>
      <vt:lpstr>Trebuchet MS</vt:lpstr>
      <vt:lpstr>Chủ đề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TRƯỜNG ĐẠI HỌC TÔN ĐỨC THẮNG PHÒNG CÔNG TÁC HỌC SINH SINH VIÊN</dc:title>
  <dc:creator>Nguyễn Văn Hiến</dc:creator>
  <cp:lastModifiedBy>n1tro5</cp:lastModifiedBy>
  <cp:revision>93</cp:revision>
  <dcterms:created xsi:type="dcterms:W3CDTF">2025-05-19T10:53:41Z</dcterms:created>
  <dcterms:modified xsi:type="dcterms:W3CDTF">2025-05-19T10:53:41Z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