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 Nguyễn Quang" initials="HN" lastIdx="1" clrIdx="0">
    <p:extLst>
      <p:ext uri="{19B8F6BF-5375-455C-9EA6-DF929625EA0E}">
        <p15:presenceInfo xmlns:p15="http://schemas.microsoft.com/office/powerpoint/2012/main" userId="1753328dfcc6aa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343"/>
    <a:srgbClr val="DA5252"/>
    <a:srgbClr val="FF0000"/>
    <a:srgbClr val="EAE692"/>
    <a:srgbClr val="F1E68B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979" autoAdjust="0"/>
  </p:normalViewPr>
  <p:slideViewPr>
    <p:cSldViewPr snapToGrid="0">
      <p:cViewPr varScale="1">
        <p:scale>
          <a:sx n="106" d="100"/>
          <a:sy n="106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476D7-E038-4CD8-968B-8842835C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45980-340E-4653-B047-F94B0B73EF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sống</a:t>
            </a:r>
            <a:r>
              <a:rPr lang="en-US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B940AF1-DBC1-0D82-B0E4-6DDA6C4A5E02}"/>
              </a:ext>
            </a:extLst>
          </p:cNvPr>
          <p:cNvSpPr txBox="1"/>
          <p:nvPr/>
        </p:nvSpPr>
        <p:spPr>
          <a:xfrm>
            <a:off x="3711981" y="232561"/>
            <a:ext cx="4768037" cy="96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</a:p>
          <a:p>
            <a:pPr algn="ctr">
              <a:lnSpc>
                <a:spcPct val="150000"/>
              </a:lnSpc>
            </a:pP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ED0AD57-24DD-89C7-22E1-9F8523221F3A}"/>
              </a:ext>
            </a:extLst>
          </p:cNvPr>
          <p:cNvSpPr txBox="1"/>
          <p:nvPr/>
        </p:nvSpPr>
        <p:spPr>
          <a:xfrm>
            <a:off x="2690159" y="2077942"/>
            <a:ext cx="6811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HÀNG TUẦN LẦN THỨ VI </a:t>
            </a:r>
          </a:p>
          <a:p>
            <a:pPr algn="ctr"/>
            <a:r>
              <a:rPr lang="en-US" sz="3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KHOA HỌC SINH VIÊN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346EC4-F98F-8299-4A8D-3A4EDBE3A3D2}"/>
              </a:ext>
            </a:extLst>
          </p:cNvPr>
          <p:cNvSpPr txBox="1"/>
          <p:nvPr/>
        </p:nvSpPr>
        <p:spPr>
          <a:xfrm>
            <a:off x="3047997" y="31615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1" i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hỗ trợ đầu tư chứng khoán bằng trí tuệ nhân tạo và phân tích cơ bản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F63742A-5318-7ACE-BBD1-A3CE1CA2DAA6}"/>
              </a:ext>
            </a:extLst>
          </p:cNvPr>
          <p:cNvSpPr txBox="1"/>
          <p:nvPr/>
        </p:nvSpPr>
        <p:spPr>
          <a:xfrm>
            <a:off x="2570608" y="5429250"/>
            <a:ext cx="7050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PHỐ HỒ CHÍ MINH, NGÀY 23 THÁNG 11 NĂM 2024</a:t>
            </a:r>
          </a:p>
        </p:txBody>
      </p:sp>
    </p:spTree>
    <p:extLst>
      <p:ext uri="{BB962C8B-B14F-4D97-AF65-F5344CB8AC3E}">
        <p14:creationId xmlns:p14="http://schemas.microsoft.com/office/powerpoint/2010/main" val="56733984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ustom 4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59</Words>
  <Application>Microsoft Office PowerPoint</Application>
  <PresentationFormat>Màn hình rộng</PresentationFormat>
  <Paragraphs>6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Calibri Light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TÔN ĐỨC THẮNG PHÒNG CÔNG TÁC HỌC SINH SINH VIÊN</dc:title>
  <dc:creator>Nguyễn Văn Hiến</dc:creator>
  <cp:lastModifiedBy>Huy Nguyễn Quang</cp:lastModifiedBy>
  <cp:revision>92</cp:revision>
  <dcterms:created xsi:type="dcterms:W3CDTF">2020-06-29T08:27:00Z</dcterms:created>
  <dcterms:modified xsi:type="dcterms:W3CDTF">2024-11-23T10:37:04Z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1033-11.2.0.9889</vt:lpwstr>
  </property>
</Properties>
</file>