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7" r:id="rId4"/>
    <p:sldId id="258" r:id="rId5"/>
    <p:sldId id="259" r:id="rId6"/>
    <p:sldId id="261" r:id="rId7"/>
    <p:sldId id="262" r:id="rId8"/>
    <p:sldId id="263" r:id="rId9"/>
    <p:sldId id="264" r:id="rId10"/>
    <p:sldId id="278" r:id="rId11"/>
    <p:sldId id="277" r:id="rId12"/>
    <p:sldId id="276" r:id="rId13"/>
    <p:sldId id="265" r:id="rId14"/>
    <p:sldId id="266" r:id="rId15"/>
    <p:sldId id="274"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3898" autoAdjust="0"/>
    <p:restoredTop sz="94660"/>
  </p:normalViewPr>
  <p:slideViewPr>
    <p:cSldViewPr snapToGrid="0" showGuides="1">
      <p:cViewPr varScale="1">
        <p:scale>
          <a:sx n="92" d="100"/>
          <a:sy n="92" d="100"/>
        </p:scale>
        <p:origin x="384" y="86"/>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082"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AB982-ABEF-4BDC-B94F-2AD1361114C8}" type="datetimeFigureOut">
              <a:rPr lang="zh-CN" altLang="en-US" smtClean="0"/>
              <a:t>2022/5/27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99A83-2A67-464A-8FA2-BF964E86B54C}" type="slidenum">
              <a:rPr lang="zh-CN" altLang="en-US" smtClean="0"/>
              <a:t>‹#›</a:t>
            </a:fld>
            <a:endParaRPr lang="zh-CN" altLang="en-US"/>
          </a:p>
        </p:txBody>
      </p:sp>
      <p:pic>
        <p:nvPicPr>
          <p:cNvPr id="9" name="图片 8">
            <a:extLst>
              <a:ext uri="{FF2B5EF4-FFF2-40B4-BE49-F238E27FC236}">
                <a16:creationId xmlns:a16="http://schemas.microsoft.com/office/drawing/2014/main" id="{FE929C08-B77A-2640-2F5A-35C1459BF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447" y="1143000"/>
            <a:ext cx="2030753" cy="482746"/>
          </a:xfrm>
          <a:prstGeom prst="rect">
            <a:avLst/>
          </a:prstGeom>
        </p:spPr>
      </p:pic>
    </p:spTree>
    <p:extLst>
      <p:ext uri="{BB962C8B-B14F-4D97-AF65-F5344CB8AC3E}">
        <p14:creationId xmlns:p14="http://schemas.microsoft.com/office/powerpoint/2010/main" val="82202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4AB32163-BF53-4CF1-907A-0EFCF60C61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B35B7581-6A5A-416C-8C67-4B02D1D78F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16388" name="灯片编号占位符 3">
            <a:extLst>
              <a:ext uri="{FF2B5EF4-FFF2-40B4-BE49-F238E27FC236}">
                <a16:creationId xmlns:a16="http://schemas.microsoft.com/office/drawing/2014/main" id="{7EF9EA94-DB18-4DC5-B88C-B117873FB0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2686F30-0658-4F22-BBEA-0DDAF480456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82215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6E34F224-BE20-49B0-99B2-0ADD9673E6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E598D6A7-9949-4C8F-9488-685F237BD7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8436" name="灯片编号占位符 3">
            <a:extLst>
              <a:ext uri="{FF2B5EF4-FFF2-40B4-BE49-F238E27FC236}">
                <a16:creationId xmlns:a16="http://schemas.microsoft.com/office/drawing/2014/main" id="{9F2B6504-D2E9-4694-9F06-CD56D901DC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82279E9-F477-462B-B46D-6E028DEAE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6780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05D0FBA-BECE-4201-98C2-F3D2E6198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DA6A3675-0DC7-4B55-A9EA-376FAC81B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6DCD597D-F6A4-428B-B2D7-7ABF9D75C1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04B0132-7D47-4329-89AA-248320FFA2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541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27AE68CD-7774-4072-8339-2F2F5DADB5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6706323F-351D-4F92-BD54-E280732F54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a:extLst>
              <a:ext uri="{FF2B5EF4-FFF2-40B4-BE49-F238E27FC236}">
                <a16:creationId xmlns:a16="http://schemas.microsoft.com/office/drawing/2014/main" id="{0353E61F-35C7-4696-997C-92711B2961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EBED29C-7BA8-4234-A1D4-5229558A91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7779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6A42FC5-8879-4ABC-BCF8-00C57C92F3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B8AB5AC7-54FF-4A7A-9F83-23EDB7B3F4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0724" name="灯片编号占位符 3">
            <a:extLst>
              <a:ext uri="{FF2B5EF4-FFF2-40B4-BE49-F238E27FC236}">
                <a16:creationId xmlns:a16="http://schemas.microsoft.com/office/drawing/2014/main" id="{19DD24A3-4238-414A-AF55-02BE69E0B8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FE54A3C-ECFE-4CD4-AD3F-2CEB8F8A36C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51203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66E4D717-02C4-430B-81C5-61E807FA20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D737BD7B-CB1B-48D3-8995-2C979CBE11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a:extLst>
              <a:ext uri="{FF2B5EF4-FFF2-40B4-BE49-F238E27FC236}">
                <a16:creationId xmlns:a16="http://schemas.microsoft.com/office/drawing/2014/main" id="{9A2BFD22-943A-4176-8BA8-CBB4524AFE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B1CD8E8-CAF4-42CB-970D-8AE49819727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30640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59BA2C1C-A98B-4484-82AE-2CA0124E2E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D42556CD-1A01-4F2C-956E-23E05CF505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40964" name="灯片编号占位符 3">
            <a:extLst>
              <a:ext uri="{FF2B5EF4-FFF2-40B4-BE49-F238E27FC236}">
                <a16:creationId xmlns:a16="http://schemas.microsoft.com/office/drawing/2014/main" id="{053031DD-AFA3-419E-BAD0-AE3AE4C0DA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76F3BDF-D908-4289-A76A-C6695DFBDF2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92581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7D811-A40D-4C41-AD99-A771781C0C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EB853F-313C-4F84-9D62-F58BE8709C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2CC9468A-DC83-454A-A2D5-53709214952B}"/>
              </a:ext>
            </a:extLst>
          </p:cNvPr>
          <p:cNvSpPr>
            <a:spLocks noGrp="1"/>
          </p:cNvSpPr>
          <p:nvPr>
            <p:ph type="dt" sz="half" idx="10"/>
          </p:nvPr>
        </p:nvSpPr>
        <p:spPr/>
        <p:txBody>
          <a:bodyPr/>
          <a:lstStyle/>
          <a:p>
            <a:fld id="{FC7495A6-C2BC-48EB-AF99-60CF9CF587CF}" type="datetime1">
              <a:rPr lang="zh-CN" altLang="en-US" smtClean="0"/>
              <a:t>2022/5/27</a:t>
            </a:fld>
            <a:endParaRPr lang="zh-CN" altLang="en-US"/>
          </a:p>
        </p:txBody>
      </p:sp>
      <p:sp>
        <p:nvSpPr>
          <p:cNvPr id="5" name="页脚占位符 4">
            <a:extLst>
              <a:ext uri="{FF2B5EF4-FFF2-40B4-BE49-F238E27FC236}">
                <a16:creationId xmlns:a16="http://schemas.microsoft.com/office/drawing/2014/main" id="{C9DC42DE-C48D-4594-8AF6-F55601CB599E}"/>
              </a:ext>
            </a:extLst>
          </p:cNvPr>
          <p:cNvSpPr>
            <a:spLocks noGrp="1"/>
          </p:cNvSpPr>
          <p:nvPr>
            <p:ph type="ftr" sz="quarter" idx="11"/>
          </p:nvPr>
        </p:nvSpPr>
        <p:spPr/>
        <p:txBody>
          <a:bodyPr/>
          <a:lstStyle/>
          <a:p>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1CBB29F3-FC3A-48D4-B3A7-CBABA1869788}"/>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238826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C7708-C103-40D3-A878-4F1BB747DF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082D9F7-11D6-427C-91B1-1FDA1937887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5D0167B-1A3F-463B-B80B-9DFEF51B087D}"/>
              </a:ext>
            </a:extLst>
          </p:cNvPr>
          <p:cNvSpPr>
            <a:spLocks noGrp="1"/>
          </p:cNvSpPr>
          <p:nvPr>
            <p:ph type="dt" sz="half" idx="10"/>
          </p:nvPr>
        </p:nvSpPr>
        <p:spPr/>
        <p:txBody>
          <a:bodyPr/>
          <a:lstStyle/>
          <a:p>
            <a:fld id="{A8697D56-65CA-48A4-8D32-90D22CE23224}" type="datetime1">
              <a:rPr lang="zh-CN" altLang="en-US" smtClean="0"/>
              <a:t>2022/5/27</a:t>
            </a:fld>
            <a:endParaRPr lang="zh-CN" altLang="en-US"/>
          </a:p>
        </p:txBody>
      </p:sp>
      <p:sp>
        <p:nvSpPr>
          <p:cNvPr id="5" name="页脚占位符 4">
            <a:extLst>
              <a:ext uri="{FF2B5EF4-FFF2-40B4-BE49-F238E27FC236}">
                <a16:creationId xmlns:a16="http://schemas.microsoft.com/office/drawing/2014/main" id="{BF0B7A64-FB0F-4859-82F3-DA82511872DD}"/>
              </a:ext>
            </a:extLst>
          </p:cNvPr>
          <p:cNvSpPr>
            <a:spLocks noGrp="1"/>
          </p:cNvSpPr>
          <p:nvPr>
            <p:ph type="ftr" sz="quarter" idx="11"/>
          </p:nvPr>
        </p:nvSpPr>
        <p:spPr/>
        <p:txBody>
          <a:bodyPr/>
          <a:lstStyle/>
          <a:p>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A6F94BF8-132D-4F49-A33B-ABFE3275ADD0}"/>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181631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2470D7-E2EE-4733-8132-584A5E9953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2CEEFE5-D006-4A1F-91A3-0B2B4576999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AC4A50-130D-43BE-BA71-98379EC32521}"/>
              </a:ext>
            </a:extLst>
          </p:cNvPr>
          <p:cNvSpPr>
            <a:spLocks noGrp="1"/>
          </p:cNvSpPr>
          <p:nvPr>
            <p:ph type="dt" sz="half" idx="10"/>
          </p:nvPr>
        </p:nvSpPr>
        <p:spPr/>
        <p:txBody>
          <a:bodyPr/>
          <a:lstStyle/>
          <a:p>
            <a:fld id="{E6151F03-B3F5-496A-A181-432483555ECC}" type="datetime1">
              <a:rPr lang="zh-CN" altLang="en-US" smtClean="0"/>
              <a:t>2022/5/27</a:t>
            </a:fld>
            <a:endParaRPr lang="zh-CN" altLang="en-US"/>
          </a:p>
        </p:txBody>
      </p:sp>
      <p:sp>
        <p:nvSpPr>
          <p:cNvPr id="5" name="页脚占位符 4">
            <a:extLst>
              <a:ext uri="{FF2B5EF4-FFF2-40B4-BE49-F238E27FC236}">
                <a16:creationId xmlns:a16="http://schemas.microsoft.com/office/drawing/2014/main" id="{806B17AB-A8F3-4977-B142-A87E15ACF4FC}"/>
              </a:ext>
            </a:extLst>
          </p:cNvPr>
          <p:cNvSpPr>
            <a:spLocks noGrp="1"/>
          </p:cNvSpPr>
          <p:nvPr>
            <p:ph type="ftr" sz="quarter" idx="11"/>
          </p:nvPr>
        </p:nvSpPr>
        <p:spPr/>
        <p:txBody>
          <a:bodyPr/>
          <a:lstStyle/>
          <a:p>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60A63AC0-1BEA-4126-BDF3-E1233D63CE2A}"/>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57493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B90E84-3F04-46B3-9D0B-A25E205F44DE}"/>
              </a:ext>
            </a:extLst>
          </p:cNvPr>
          <p:cNvSpPr>
            <a:spLocks noGrp="1"/>
          </p:cNvSpPr>
          <p:nvPr>
            <p:ph type="dt" sz="half" idx="10"/>
          </p:nvPr>
        </p:nvSpPr>
        <p:spPr/>
        <p:txBody>
          <a:bodyPr/>
          <a:lstStyle>
            <a:lvl1pPr>
              <a:defRPr/>
            </a:lvl1pPr>
          </a:lstStyle>
          <a:p>
            <a:pPr>
              <a:defRPr/>
            </a:pPr>
            <a:fld id="{98638113-BF64-4C32-ACEE-7381A4C4DECE}" type="datetime1">
              <a:rPr lang="zh-CN" altLang="en-US" smtClean="0"/>
              <a:t>2022/5/27</a:t>
            </a:fld>
            <a:endParaRPr lang="zh-CN" altLang="en-US"/>
          </a:p>
        </p:txBody>
      </p:sp>
      <p:sp>
        <p:nvSpPr>
          <p:cNvPr id="5" name="页脚占位符 4">
            <a:extLst>
              <a:ext uri="{FF2B5EF4-FFF2-40B4-BE49-F238E27FC236}">
                <a16:creationId xmlns:a16="http://schemas.microsoft.com/office/drawing/2014/main" id="{4918A02D-66B3-4A41-B797-4A3FE3E9E734}"/>
              </a:ext>
            </a:extLst>
          </p:cNvPr>
          <p:cNvSpPr>
            <a:spLocks noGrp="1"/>
          </p:cNvSpPr>
          <p:nvPr>
            <p:ph type="ftr" sz="quarter" idx="11"/>
          </p:nvPr>
        </p:nvSpPr>
        <p:spPr/>
        <p:txBody>
          <a:bodyPr/>
          <a:lstStyle>
            <a:lvl1pPr>
              <a:defRPr/>
            </a:lvl1pPr>
          </a:lstStyle>
          <a:p>
            <a:pPr>
              <a:defRPr/>
            </a:pPr>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15748F1E-C4D8-4473-A776-AE7C3C5A1295}"/>
              </a:ext>
            </a:extLst>
          </p:cNvPr>
          <p:cNvSpPr>
            <a:spLocks noGrp="1"/>
          </p:cNvSpPr>
          <p:nvPr>
            <p:ph type="sldNum" sz="quarter" idx="12"/>
          </p:nvPr>
        </p:nvSpPr>
        <p:spPr/>
        <p:txBody>
          <a:bodyPr/>
          <a:lstStyle>
            <a:lvl1pPr>
              <a:defRPr/>
            </a:lvl1pPr>
          </a:lstStyle>
          <a:p>
            <a:pPr>
              <a:defRPr/>
            </a:pPr>
            <a:fld id="{BE51F432-F75D-41AB-B3CE-0DD91B97ED3F}" type="slidenum">
              <a:rPr lang="zh-CN" altLang="en-US"/>
              <a:pPr>
                <a:defRPr/>
              </a:pPr>
              <a:t>‹#›</a:t>
            </a:fld>
            <a:endParaRPr lang="zh-CN" altLang="en-US"/>
          </a:p>
        </p:txBody>
      </p:sp>
    </p:spTree>
    <p:extLst>
      <p:ext uri="{BB962C8B-B14F-4D97-AF65-F5344CB8AC3E}">
        <p14:creationId xmlns:p14="http://schemas.microsoft.com/office/powerpoint/2010/main" val="1488364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534540-225A-4FAE-BFB5-835809230A81}"/>
              </a:ext>
            </a:extLst>
          </p:cNvPr>
          <p:cNvSpPr>
            <a:spLocks noGrp="1"/>
          </p:cNvSpPr>
          <p:nvPr>
            <p:ph type="dt" sz="half" idx="10"/>
          </p:nvPr>
        </p:nvSpPr>
        <p:spPr/>
        <p:txBody>
          <a:bodyPr/>
          <a:lstStyle>
            <a:lvl1pPr>
              <a:defRPr/>
            </a:lvl1pPr>
          </a:lstStyle>
          <a:p>
            <a:pPr>
              <a:defRPr/>
            </a:pPr>
            <a:fld id="{0FC1273E-7ED3-47CC-9685-7112305DB2EE}" type="datetime1">
              <a:rPr lang="zh-CN" altLang="en-US" smtClean="0"/>
              <a:t>2022/5/27</a:t>
            </a:fld>
            <a:endParaRPr lang="zh-CN" altLang="en-US"/>
          </a:p>
        </p:txBody>
      </p:sp>
      <p:sp>
        <p:nvSpPr>
          <p:cNvPr id="5" name="页脚占位符 4">
            <a:extLst>
              <a:ext uri="{FF2B5EF4-FFF2-40B4-BE49-F238E27FC236}">
                <a16:creationId xmlns:a16="http://schemas.microsoft.com/office/drawing/2014/main" id="{D797DDB2-98E8-4885-80B5-43B7AE917110}"/>
              </a:ext>
            </a:extLst>
          </p:cNvPr>
          <p:cNvSpPr>
            <a:spLocks noGrp="1"/>
          </p:cNvSpPr>
          <p:nvPr>
            <p:ph type="ftr" sz="quarter" idx="11"/>
          </p:nvPr>
        </p:nvSpPr>
        <p:spPr/>
        <p:txBody>
          <a:bodyPr/>
          <a:lstStyle>
            <a:lvl1pPr>
              <a:defRPr/>
            </a:lvl1pPr>
          </a:lstStyle>
          <a:p>
            <a:pPr>
              <a:defRPr/>
            </a:pPr>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F5A7C0E8-ADD9-4B7E-8C5D-64DBB2691AB4}"/>
              </a:ext>
            </a:extLst>
          </p:cNvPr>
          <p:cNvSpPr>
            <a:spLocks noGrp="1"/>
          </p:cNvSpPr>
          <p:nvPr>
            <p:ph type="sldNum" sz="quarter" idx="12"/>
          </p:nvPr>
        </p:nvSpPr>
        <p:spPr/>
        <p:txBody>
          <a:bodyPr/>
          <a:lstStyle>
            <a:lvl1pPr>
              <a:defRPr/>
            </a:lvl1pPr>
          </a:lstStyle>
          <a:p>
            <a:pPr>
              <a:defRPr/>
            </a:pPr>
            <a:fld id="{410323E0-AD37-4532-971D-317F0E57D796}" type="slidenum">
              <a:rPr lang="zh-CN" altLang="en-US"/>
              <a:pPr>
                <a:defRPr/>
              </a:pPr>
              <a:t>‹#›</a:t>
            </a:fld>
            <a:endParaRPr lang="zh-CN" altLang="en-US"/>
          </a:p>
        </p:txBody>
      </p:sp>
    </p:spTree>
    <p:extLst>
      <p:ext uri="{BB962C8B-B14F-4D97-AF65-F5344CB8AC3E}">
        <p14:creationId xmlns:p14="http://schemas.microsoft.com/office/powerpoint/2010/main" val="3549427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9C90E7-5065-49B9-BD36-FE85C5BED7E4}"/>
              </a:ext>
            </a:extLst>
          </p:cNvPr>
          <p:cNvSpPr>
            <a:spLocks noGrp="1"/>
          </p:cNvSpPr>
          <p:nvPr>
            <p:ph type="dt" sz="half" idx="10"/>
          </p:nvPr>
        </p:nvSpPr>
        <p:spPr/>
        <p:txBody>
          <a:bodyPr/>
          <a:lstStyle>
            <a:lvl1pPr>
              <a:defRPr/>
            </a:lvl1pPr>
          </a:lstStyle>
          <a:p>
            <a:pPr>
              <a:defRPr/>
            </a:pPr>
            <a:fld id="{1CEFF160-7019-4B62-9485-F3E888DE0891}" type="datetime1">
              <a:rPr lang="zh-CN" altLang="en-US" smtClean="0"/>
              <a:t>2022/5/27</a:t>
            </a:fld>
            <a:endParaRPr lang="zh-CN" altLang="en-US"/>
          </a:p>
        </p:txBody>
      </p:sp>
      <p:sp>
        <p:nvSpPr>
          <p:cNvPr id="5" name="页脚占位符 4">
            <a:extLst>
              <a:ext uri="{FF2B5EF4-FFF2-40B4-BE49-F238E27FC236}">
                <a16:creationId xmlns:a16="http://schemas.microsoft.com/office/drawing/2014/main" id="{7D5149E5-48FC-4A8E-A237-733D1863D822}"/>
              </a:ext>
            </a:extLst>
          </p:cNvPr>
          <p:cNvSpPr>
            <a:spLocks noGrp="1"/>
          </p:cNvSpPr>
          <p:nvPr>
            <p:ph type="ftr" sz="quarter" idx="11"/>
          </p:nvPr>
        </p:nvSpPr>
        <p:spPr/>
        <p:txBody>
          <a:bodyPr/>
          <a:lstStyle>
            <a:lvl1pPr>
              <a:defRPr/>
            </a:lvl1pPr>
          </a:lstStyle>
          <a:p>
            <a:pPr>
              <a:defRPr/>
            </a:pPr>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873B224A-EA99-41AF-A7C5-281F2592671B}"/>
              </a:ext>
            </a:extLst>
          </p:cNvPr>
          <p:cNvSpPr>
            <a:spLocks noGrp="1"/>
          </p:cNvSpPr>
          <p:nvPr>
            <p:ph type="sldNum" sz="quarter" idx="12"/>
          </p:nvPr>
        </p:nvSpPr>
        <p:spPr/>
        <p:txBody>
          <a:bodyPr/>
          <a:lstStyle>
            <a:lvl1pPr>
              <a:defRPr/>
            </a:lvl1pPr>
          </a:lstStyle>
          <a:p>
            <a:pPr>
              <a:defRPr/>
            </a:pPr>
            <a:fld id="{98C897ED-ADAA-4962-A047-3C4854A1175B}" type="slidenum">
              <a:rPr lang="zh-CN" altLang="en-US"/>
              <a:pPr>
                <a:defRPr/>
              </a:pPr>
              <a:t>‹#›</a:t>
            </a:fld>
            <a:endParaRPr lang="zh-CN" altLang="en-US"/>
          </a:p>
        </p:txBody>
      </p:sp>
    </p:spTree>
    <p:extLst>
      <p:ext uri="{BB962C8B-B14F-4D97-AF65-F5344CB8AC3E}">
        <p14:creationId xmlns:p14="http://schemas.microsoft.com/office/powerpoint/2010/main" val="28149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446EDF17-E44C-40BA-84BB-D962E1C626E4}"/>
              </a:ext>
            </a:extLst>
          </p:cNvPr>
          <p:cNvSpPr>
            <a:spLocks noGrp="1"/>
          </p:cNvSpPr>
          <p:nvPr>
            <p:ph type="dt" sz="half" idx="10"/>
          </p:nvPr>
        </p:nvSpPr>
        <p:spPr/>
        <p:txBody>
          <a:bodyPr/>
          <a:lstStyle>
            <a:lvl1pPr>
              <a:defRPr/>
            </a:lvl1pPr>
          </a:lstStyle>
          <a:p>
            <a:pPr>
              <a:defRPr/>
            </a:pPr>
            <a:fld id="{C4A396D1-2DA4-4E51-B9CA-CAC7101FAD03}" type="datetime1">
              <a:rPr lang="zh-CN" altLang="en-US" smtClean="0"/>
              <a:t>2022/5/27</a:t>
            </a:fld>
            <a:endParaRPr lang="zh-CN" altLang="en-US"/>
          </a:p>
        </p:txBody>
      </p:sp>
      <p:sp>
        <p:nvSpPr>
          <p:cNvPr id="6" name="页脚占位符 4">
            <a:extLst>
              <a:ext uri="{FF2B5EF4-FFF2-40B4-BE49-F238E27FC236}">
                <a16:creationId xmlns:a16="http://schemas.microsoft.com/office/drawing/2014/main" id="{0C27D216-BE00-4B74-984E-C1475627562D}"/>
              </a:ext>
            </a:extLst>
          </p:cNvPr>
          <p:cNvSpPr>
            <a:spLocks noGrp="1"/>
          </p:cNvSpPr>
          <p:nvPr>
            <p:ph type="ftr" sz="quarter" idx="11"/>
          </p:nvPr>
        </p:nvSpPr>
        <p:spPr/>
        <p:txBody>
          <a:bodyPr/>
          <a:lstStyle>
            <a:lvl1pPr>
              <a:defRPr/>
            </a:lvl1pPr>
          </a:lstStyle>
          <a:p>
            <a:pPr>
              <a:defRPr/>
            </a:pPr>
            <a:r>
              <a:rPr lang="zh-CN" altLang="en-US"/>
              <a:t>计科</a:t>
            </a:r>
            <a:r>
              <a:rPr lang="en-US" altLang="zh-CN"/>
              <a:t>2005</a:t>
            </a:r>
            <a:r>
              <a:rPr lang="zh-CN" altLang="en-US"/>
              <a:t>刘艳祥</a:t>
            </a:r>
          </a:p>
        </p:txBody>
      </p:sp>
      <p:sp>
        <p:nvSpPr>
          <p:cNvPr id="7" name="灯片编号占位符 5">
            <a:extLst>
              <a:ext uri="{FF2B5EF4-FFF2-40B4-BE49-F238E27FC236}">
                <a16:creationId xmlns:a16="http://schemas.microsoft.com/office/drawing/2014/main" id="{F668219D-ACF7-46EF-B5B6-7B07FBA13E3B}"/>
              </a:ext>
            </a:extLst>
          </p:cNvPr>
          <p:cNvSpPr>
            <a:spLocks noGrp="1"/>
          </p:cNvSpPr>
          <p:nvPr>
            <p:ph type="sldNum" sz="quarter" idx="12"/>
          </p:nvPr>
        </p:nvSpPr>
        <p:spPr/>
        <p:txBody>
          <a:bodyPr/>
          <a:lstStyle>
            <a:lvl1pPr>
              <a:defRPr/>
            </a:lvl1pPr>
          </a:lstStyle>
          <a:p>
            <a:pPr>
              <a:defRPr/>
            </a:pPr>
            <a:fld id="{DEA58784-FD96-479A-A1BF-4E4C539B5DBF}" type="slidenum">
              <a:rPr lang="zh-CN" altLang="en-US"/>
              <a:pPr>
                <a:defRPr/>
              </a:pPr>
              <a:t>‹#›</a:t>
            </a:fld>
            <a:endParaRPr lang="zh-CN" altLang="en-US"/>
          </a:p>
        </p:txBody>
      </p:sp>
    </p:spTree>
    <p:extLst>
      <p:ext uri="{BB962C8B-B14F-4D97-AF65-F5344CB8AC3E}">
        <p14:creationId xmlns:p14="http://schemas.microsoft.com/office/powerpoint/2010/main" val="4181425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2FA7A6E2-319D-4AF6-89F1-5A468934005A}"/>
              </a:ext>
            </a:extLst>
          </p:cNvPr>
          <p:cNvSpPr>
            <a:spLocks noGrp="1"/>
          </p:cNvSpPr>
          <p:nvPr>
            <p:ph type="dt" sz="half" idx="10"/>
          </p:nvPr>
        </p:nvSpPr>
        <p:spPr/>
        <p:txBody>
          <a:bodyPr/>
          <a:lstStyle>
            <a:lvl1pPr>
              <a:defRPr/>
            </a:lvl1pPr>
          </a:lstStyle>
          <a:p>
            <a:pPr>
              <a:defRPr/>
            </a:pPr>
            <a:fld id="{C3E01D77-5A5E-44D3-B2FB-DB9ED75B9BE6}" type="datetime1">
              <a:rPr lang="zh-CN" altLang="en-US" smtClean="0"/>
              <a:t>2022/5/27</a:t>
            </a:fld>
            <a:endParaRPr lang="zh-CN" altLang="en-US"/>
          </a:p>
        </p:txBody>
      </p:sp>
      <p:sp>
        <p:nvSpPr>
          <p:cNvPr id="8" name="页脚占位符 4">
            <a:extLst>
              <a:ext uri="{FF2B5EF4-FFF2-40B4-BE49-F238E27FC236}">
                <a16:creationId xmlns:a16="http://schemas.microsoft.com/office/drawing/2014/main" id="{565BC134-8F71-4A64-BF98-6333E259DCB6}"/>
              </a:ext>
            </a:extLst>
          </p:cNvPr>
          <p:cNvSpPr>
            <a:spLocks noGrp="1"/>
          </p:cNvSpPr>
          <p:nvPr>
            <p:ph type="ftr" sz="quarter" idx="11"/>
          </p:nvPr>
        </p:nvSpPr>
        <p:spPr/>
        <p:txBody>
          <a:bodyPr/>
          <a:lstStyle>
            <a:lvl1pPr>
              <a:defRPr/>
            </a:lvl1pPr>
          </a:lstStyle>
          <a:p>
            <a:pPr>
              <a:defRPr/>
            </a:pPr>
            <a:r>
              <a:rPr lang="zh-CN" altLang="en-US"/>
              <a:t>计科</a:t>
            </a:r>
            <a:r>
              <a:rPr lang="en-US" altLang="zh-CN"/>
              <a:t>2005</a:t>
            </a:r>
            <a:r>
              <a:rPr lang="zh-CN" altLang="en-US"/>
              <a:t>刘艳祥</a:t>
            </a:r>
          </a:p>
        </p:txBody>
      </p:sp>
      <p:sp>
        <p:nvSpPr>
          <p:cNvPr id="9" name="灯片编号占位符 5">
            <a:extLst>
              <a:ext uri="{FF2B5EF4-FFF2-40B4-BE49-F238E27FC236}">
                <a16:creationId xmlns:a16="http://schemas.microsoft.com/office/drawing/2014/main" id="{0493ECDB-FCEF-4CDC-9464-6670725867BE}"/>
              </a:ext>
            </a:extLst>
          </p:cNvPr>
          <p:cNvSpPr>
            <a:spLocks noGrp="1"/>
          </p:cNvSpPr>
          <p:nvPr>
            <p:ph type="sldNum" sz="quarter" idx="12"/>
          </p:nvPr>
        </p:nvSpPr>
        <p:spPr/>
        <p:txBody>
          <a:bodyPr/>
          <a:lstStyle>
            <a:lvl1pPr>
              <a:defRPr/>
            </a:lvl1pPr>
          </a:lstStyle>
          <a:p>
            <a:pPr>
              <a:defRPr/>
            </a:pPr>
            <a:fld id="{203386D4-4842-46C4-96ED-FF6217D3310C}" type="slidenum">
              <a:rPr lang="zh-CN" altLang="en-US"/>
              <a:pPr>
                <a:defRPr/>
              </a:pPr>
              <a:t>‹#›</a:t>
            </a:fld>
            <a:endParaRPr lang="zh-CN" altLang="en-US"/>
          </a:p>
        </p:txBody>
      </p:sp>
    </p:spTree>
    <p:extLst>
      <p:ext uri="{BB962C8B-B14F-4D97-AF65-F5344CB8AC3E}">
        <p14:creationId xmlns:p14="http://schemas.microsoft.com/office/powerpoint/2010/main" val="2953836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63F176D-4CE8-4FA6-B928-13438C99DE6A}"/>
              </a:ext>
            </a:extLst>
          </p:cNvPr>
          <p:cNvSpPr>
            <a:spLocks noGrp="1"/>
          </p:cNvSpPr>
          <p:nvPr>
            <p:ph type="dt" sz="half" idx="10"/>
          </p:nvPr>
        </p:nvSpPr>
        <p:spPr/>
        <p:txBody>
          <a:bodyPr/>
          <a:lstStyle>
            <a:lvl1pPr>
              <a:defRPr/>
            </a:lvl1pPr>
          </a:lstStyle>
          <a:p>
            <a:pPr>
              <a:defRPr/>
            </a:pPr>
            <a:fld id="{3C88F40A-0ADE-4580-B470-689E50FAEF98}" type="datetime1">
              <a:rPr lang="zh-CN" altLang="en-US" smtClean="0"/>
              <a:t>2022/5/27</a:t>
            </a:fld>
            <a:endParaRPr lang="zh-CN" altLang="en-US"/>
          </a:p>
        </p:txBody>
      </p:sp>
      <p:sp>
        <p:nvSpPr>
          <p:cNvPr id="4" name="页脚占位符 4">
            <a:extLst>
              <a:ext uri="{FF2B5EF4-FFF2-40B4-BE49-F238E27FC236}">
                <a16:creationId xmlns:a16="http://schemas.microsoft.com/office/drawing/2014/main" id="{ED4C2F31-ECE4-493D-9BC4-EE42A37C2078}"/>
              </a:ext>
            </a:extLst>
          </p:cNvPr>
          <p:cNvSpPr>
            <a:spLocks noGrp="1"/>
          </p:cNvSpPr>
          <p:nvPr>
            <p:ph type="ftr" sz="quarter" idx="11"/>
          </p:nvPr>
        </p:nvSpPr>
        <p:spPr/>
        <p:txBody>
          <a:bodyPr/>
          <a:lstStyle>
            <a:lvl1pPr>
              <a:defRPr/>
            </a:lvl1pPr>
          </a:lstStyle>
          <a:p>
            <a:pPr>
              <a:defRPr/>
            </a:pPr>
            <a:r>
              <a:rPr lang="zh-CN" altLang="en-US"/>
              <a:t>计科</a:t>
            </a:r>
            <a:r>
              <a:rPr lang="en-US" altLang="zh-CN"/>
              <a:t>2005</a:t>
            </a:r>
            <a:r>
              <a:rPr lang="zh-CN" altLang="en-US"/>
              <a:t>刘艳祥</a:t>
            </a:r>
          </a:p>
        </p:txBody>
      </p:sp>
      <p:sp>
        <p:nvSpPr>
          <p:cNvPr id="5" name="灯片编号占位符 5">
            <a:extLst>
              <a:ext uri="{FF2B5EF4-FFF2-40B4-BE49-F238E27FC236}">
                <a16:creationId xmlns:a16="http://schemas.microsoft.com/office/drawing/2014/main" id="{335C642D-DC2C-47B1-A658-E30C6B735D78}"/>
              </a:ext>
            </a:extLst>
          </p:cNvPr>
          <p:cNvSpPr>
            <a:spLocks noGrp="1"/>
          </p:cNvSpPr>
          <p:nvPr>
            <p:ph type="sldNum" sz="quarter" idx="12"/>
          </p:nvPr>
        </p:nvSpPr>
        <p:spPr/>
        <p:txBody>
          <a:bodyPr/>
          <a:lstStyle>
            <a:lvl1pPr>
              <a:defRPr/>
            </a:lvl1pPr>
          </a:lstStyle>
          <a:p>
            <a:pPr>
              <a:defRPr/>
            </a:pPr>
            <a:fld id="{3ED34E01-87DF-4C37-B6D6-482CC93486E0}" type="slidenum">
              <a:rPr lang="zh-CN" altLang="en-US"/>
              <a:pPr>
                <a:defRPr/>
              </a:pPr>
              <a:t>‹#›</a:t>
            </a:fld>
            <a:endParaRPr lang="zh-CN" altLang="en-US"/>
          </a:p>
        </p:txBody>
      </p:sp>
    </p:spTree>
    <p:extLst>
      <p:ext uri="{BB962C8B-B14F-4D97-AF65-F5344CB8AC3E}">
        <p14:creationId xmlns:p14="http://schemas.microsoft.com/office/powerpoint/2010/main" val="1189701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F7C01E19-81CA-4695-99AF-42307D091997}"/>
              </a:ext>
            </a:extLst>
          </p:cNvPr>
          <p:cNvSpPr>
            <a:spLocks noGrp="1"/>
          </p:cNvSpPr>
          <p:nvPr>
            <p:ph type="dt" sz="half" idx="10"/>
          </p:nvPr>
        </p:nvSpPr>
        <p:spPr/>
        <p:txBody>
          <a:bodyPr/>
          <a:lstStyle>
            <a:lvl1pPr>
              <a:defRPr/>
            </a:lvl1pPr>
          </a:lstStyle>
          <a:p>
            <a:pPr>
              <a:defRPr/>
            </a:pPr>
            <a:fld id="{DB0AF2EA-7F33-46AD-A436-2FEF1DCB4B6D}" type="datetime1">
              <a:rPr lang="zh-CN" altLang="en-US" smtClean="0"/>
              <a:t>2022/5/27</a:t>
            </a:fld>
            <a:endParaRPr lang="zh-CN" altLang="en-US"/>
          </a:p>
        </p:txBody>
      </p:sp>
      <p:sp>
        <p:nvSpPr>
          <p:cNvPr id="3" name="页脚占位符 4">
            <a:extLst>
              <a:ext uri="{FF2B5EF4-FFF2-40B4-BE49-F238E27FC236}">
                <a16:creationId xmlns:a16="http://schemas.microsoft.com/office/drawing/2014/main" id="{DFBEF3B5-B455-4B8E-819D-387C40F48B1D}"/>
              </a:ext>
            </a:extLst>
          </p:cNvPr>
          <p:cNvSpPr>
            <a:spLocks noGrp="1"/>
          </p:cNvSpPr>
          <p:nvPr>
            <p:ph type="ftr" sz="quarter" idx="11"/>
          </p:nvPr>
        </p:nvSpPr>
        <p:spPr/>
        <p:txBody>
          <a:bodyPr/>
          <a:lstStyle>
            <a:lvl1pPr>
              <a:defRPr/>
            </a:lvl1pPr>
          </a:lstStyle>
          <a:p>
            <a:pPr>
              <a:defRPr/>
            </a:pPr>
            <a:r>
              <a:rPr lang="zh-CN" altLang="en-US"/>
              <a:t>计科</a:t>
            </a:r>
            <a:r>
              <a:rPr lang="en-US" altLang="zh-CN"/>
              <a:t>2005</a:t>
            </a:r>
            <a:r>
              <a:rPr lang="zh-CN" altLang="en-US"/>
              <a:t>刘艳祥</a:t>
            </a:r>
          </a:p>
        </p:txBody>
      </p:sp>
      <p:sp>
        <p:nvSpPr>
          <p:cNvPr id="4" name="灯片编号占位符 5">
            <a:extLst>
              <a:ext uri="{FF2B5EF4-FFF2-40B4-BE49-F238E27FC236}">
                <a16:creationId xmlns:a16="http://schemas.microsoft.com/office/drawing/2014/main" id="{DAD62522-319E-4887-87EA-E4527F36EB37}"/>
              </a:ext>
            </a:extLst>
          </p:cNvPr>
          <p:cNvSpPr>
            <a:spLocks noGrp="1"/>
          </p:cNvSpPr>
          <p:nvPr>
            <p:ph type="sldNum" sz="quarter" idx="12"/>
          </p:nvPr>
        </p:nvSpPr>
        <p:spPr/>
        <p:txBody>
          <a:bodyPr/>
          <a:lstStyle>
            <a:lvl1pPr>
              <a:defRPr/>
            </a:lvl1pPr>
          </a:lstStyle>
          <a:p>
            <a:pPr>
              <a:defRPr/>
            </a:pPr>
            <a:fld id="{846C707F-32A8-42C3-A709-9F8EBA6AEBB3}" type="slidenum">
              <a:rPr lang="zh-CN" altLang="en-US"/>
              <a:pPr>
                <a:defRPr/>
              </a:pPr>
              <a:t>‹#›</a:t>
            </a:fld>
            <a:endParaRPr lang="zh-CN" altLang="en-US"/>
          </a:p>
        </p:txBody>
      </p:sp>
    </p:spTree>
    <p:extLst>
      <p:ext uri="{BB962C8B-B14F-4D97-AF65-F5344CB8AC3E}">
        <p14:creationId xmlns:p14="http://schemas.microsoft.com/office/powerpoint/2010/main" val="376364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4EDD06D-147B-4443-A7CA-FBB1FDB0DEE7}"/>
              </a:ext>
            </a:extLst>
          </p:cNvPr>
          <p:cNvSpPr>
            <a:spLocks noGrp="1"/>
          </p:cNvSpPr>
          <p:nvPr>
            <p:ph type="dt" sz="half" idx="10"/>
          </p:nvPr>
        </p:nvSpPr>
        <p:spPr/>
        <p:txBody>
          <a:bodyPr/>
          <a:lstStyle>
            <a:lvl1pPr>
              <a:defRPr/>
            </a:lvl1pPr>
          </a:lstStyle>
          <a:p>
            <a:pPr>
              <a:defRPr/>
            </a:pPr>
            <a:fld id="{07B7A36A-D12D-4DA7-B51D-2BE70FF4FAF2}" type="datetime1">
              <a:rPr lang="zh-CN" altLang="en-US" smtClean="0"/>
              <a:t>2022/5/27</a:t>
            </a:fld>
            <a:endParaRPr lang="zh-CN" altLang="en-US"/>
          </a:p>
        </p:txBody>
      </p:sp>
      <p:sp>
        <p:nvSpPr>
          <p:cNvPr id="6" name="页脚占位符 4">
            <a:extLst>
              <a:ext uri="{FF2B5EF4-FFF2-40B4-BE49-F238E27FC236}">
                <a16:creationId xmlns:a16="http://schemas.microsoft.com/office/drawing/2014/main" id="{DE36C94B-989A-4C33-944A-C3BB367FCB3B}"/>
              </a:ext>
            </a:extLst>
          </p:cNvPr>
          <p:cNvSpPr>
            <a:spLocks noGrp="1"/>
          </p:cNvSpPr>
          <p:nvPr>
            <p:ph type="ftr" sz="quarter" idx="11"/>
          </p:nvPr>
        </p:nvSpPr>
        <p:spPr/>
        <p:txBody>
          <a:bodyPr/>
          <a:lstStyle>
            <a:lvl1pPr>
              <a:defRPr/>
            </a:lvl1pPr>
          </a:lstStyle>
          <a:p>
            <a:pPr>
              <a:defRPr/>
            </a:pPr>
            <a:r>
              <a:rPr lang="zh-CN" altLang="en-US"/>
              <a:t>计科</a:t>
            </a:r>
            <a:r>
              <a:rPr lang="en-US" altLang="zh-CN"/>
              <a:t>2005</a:t>
            </a:r>
            <a:r>
              <a:rPr lang="zh-CN" altLang="en-US"/>
              <a:t>刘艳祥</a:t>
            </a:r>
          </a:p>
        </p:txBody>
      </p:sp>
      <p:sp>
        <p:nvSpPr>
          <p:cNvPr id="7" name="灯片编号占位符 5">
            <a:extLst>
              <a:ext uri="{FF2B5EF4-FFF2-40B4-BE49-F238E27FC236}">
                <a16:creationId xmlns:a16="http://schemas.microsoft.com/office/drawing/2014/main" id="{5F4AA932-5AA4-4E97-8D1D-111C254FD83D}"/>
              </a:ext>
            </a:extLst>
          </p:cNvPr>
          <p:cNvSpPr>
            <a:spLocks noGrp="1"/>
          </p:cNvSpPr>
          <p:nvPr>
            <p:ph type="sldNum" sz="quarter" idx="12"/>
          </p:nvPr>
        </p:nvSpPr>
        <p:spPr/>
        <p:txBody>
          <a:bodyPr/>
          <a:lstStyle>
            <a:lvl1pPr>
              <a:defRPr/>
            </a:lvl1pPr>
          </a:lstStyle>
          <a:p>
            <a:pPr>
              <a:defRPr/>
            </a:pPr>
            <a:fld id="{53FDCB1E-B609-4BC0-B72C-F5DAACF339AE}" type="slidenum">
              <a:rPr lang="zh-CN" altLang="en-US"/>
              <a:pPr>
                <a:defRPr/>
              </a:pPr>
              <a:t>‹#›</a:t>
            </a:fld>
            <a:endParaRPr lang="zh-CN" altLang="en-US"/>
          </a:p>
        </p:txBody>
      </p:sp>
    </p:spTree>
    <p:extLst>
      <p:ext uri="{BB962C8B-B14F-4D97-AF65-F5344CB8AC3E}">
        <p14:creationId xmlns:p14="http://schemas.microsoft.com/office/powerpoint/2010/main" val="16536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A7023-EC19-4F29-935C-4D8C96728B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E0B572-0175-4B54-80BB-457A1F944FA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9898BA-65EE-4BC8-930E-7E682AEC2860}"/>
              </a:ext>
            </a:extLst>
          </p:cNvPr>
          <p:cNvSpPr>
            <a:spLocks noGrp="1"/>
          </p:cNvSpPr>
          <p:nvPr>
            <p:ph type="dt" sz="half" idx="10"/>
          </p:nvPr>
        </p:nvSpPr>
        <p:spPr/>
        <p:txBody>
          <a:bodyPr/>
          <a:lstStyle/>
          <a:p>
            <a:fld id="{9B3418E5-6FEE-4D75-B0D8-2E9D95D959C7}" type="datetime1">
              <a:rPr lang="zh-CN" altLang="en-US" smtClean="0"/>
              <a:t>2022/5/27</a:t>
            </a:fld>
            <a:endParaRPr lang="zh-CN" altLang="en-US"/>
          </a:p>
        </p:txBody>
      </p:sp>
      <p:sp>
        <p:nvSpPr>
          <p:cNvPr id="5" name="页脚占位符 4">
            <a:extLst>
              <a:ext uri="{FF2B5EF4-FFF2-40B4-BE49-F238E27FC236}">
                <a16:creationId xmlns:a16="http://schemas.microsoft.com/office/drawing/2014/main" id="{1E1767C0-5671-400D-B5C0-72A9D2E63E85}"/>
              </a:ext>
            </a:extLst>
          </p:cNvPr>
          <p:cNvSpPr>
            <a:spLocks noGrp="1"/>
          </p:cNvSpPr>
          <p:nvPr>
            <p:ph type="ftr" sz="quarter" idx="11"/>
          </p:nvPr>
        </p:nvSpPr>
        <p:spPr/>
        <p:txBody>
          <a:bodyPr/>
          <a:lstStyle/>
          <a:p>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B436F450-DE2A-4178-B3A6-EF73F3D76594}"/>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28662607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CA2C519-FB3F-43CA-8CAB-C8E6858DF824}"/>
              </a:ext>
            </a:extLst>
          </p:cNvPr>
          <p:cNvSpPr>
            <a:spLocks noGrp="1"/>
          </p:cNvSpPr>
          <p:nvPr>
            <p:ph type="dt" sz="half" idx="10"/>
          </p:nvPr>
        </p:nvSpPr>
        <p:spPr/>
        <p:txBody>
          <a:bodyPr/>
          <a:lstStyle>
            <a:lvl1pPr>
              <a:defRPr/>
            </a:lvl1pPr>
          </a:lstStyle>
          <a:p>
            <a:pPr>
              <a:defRPr/>
            </a:pPr>
            <a:fld id="{10404EBA-51AB-46B5-A792-C19A248683D3}" type="datetime1">
              <a:rPr lang="zh-CN" altLang="en-US" smtClean="0"/>
              <a:t>2022/5/27</a:t>
            </a:fld>
            <a:endParaRPr lang="zh-CN" altLang="en-US"/>
          </a:p>
        </p:txBody>
      </p:sp>
      <p:sp>
        <p:nvSpPr>
          <p:cNvPr id="6" name="页脚占位符 4">
            <a:extLst>
              <a:ext uri="{FF2B5EF4-FFF2-40B4-BE49-F238E27FC236}">
                <a16:creationId xmlns:a16="http://schemas.microsoft.com/office/drawing/2014/main" id="{A8BE7BEE-6E52-4216-AE31-2C318EECBA0A}"/>
              </a:ext>
            </a:extLst>
          </p:cNvPr>
          <p:cNvSpPr>
            <a:spLocks noGrp="1"/>
          </p:cNvSpPr>
          <p:nvPr>
            <p:ph type="ftr" sz="quarter" idx="11"/>
          </p:nvPr>
        </p:nvSpPr>
        <p:spPr/>
        <p:txBody>
          <a:bodyPr/>
          <a:lstStyle>
            <a:lvl1pPr>
              <a:defRPr/>
            </a:lvl1pPr>
          </a:lstStyle>
          <a:p>
            <a:pPr>
              <a:defRPr/>
            </a:pPr>
            <a:r>
              <a:rPr lang="zh-CN" altLang="en-US"/>
              <a:t>计科</a:t>
            </a:r>
            <a:r>
              <a:rPr lang="en-US" altLang="zh-CN"/>
              <a:t>2005</a:t>
            </a:r>
            <a:r>
              <a:rPr lang="zh-CN" altLang="en-US"/>
              <a:t>刘艳祥</a:t>
            </a:r>
          </a:p>
        </p:txBody>
      </p:sp>
      <p:sp>
        <p:nvSpPr>
          <p:cNvPr id="7" name="灯片编号占位符 5">
            <a:extLst>
              <a:ext uri="{FF2B5EF4-FFF2-40B4-BE49-F238E27FC236}">
                <a16:creationId xmlns:a16="http://schemas.microsoft.com/office/drawing/2014/main" id="{23F315AB-41F4-4849-98F0-F4E104E85527}"/>
              </a:ext>
            </a:extLst>
          </p:cNvPr>
          <p:cNvSpPr>
            <a:spLocks noGrp="1"/>
          </p:cNvSpPr>
          <p:nvPr>
            <p:ph type="sldNum" sz="quarter" idx="12"/>
          </p:nvPr>
        </p:nvSpPr>
        <p:spPr/>
        <p:txBody>
          <a:bodyPr/>
          <a:lstStyle>
            <a:lvl1pPr>
              <a:defRPr/>
            </a:lvl1pPr>
          </a:lstStyle>
          <a:p>
            <a:pPr>
              <a:defRPr/>
            </a:pPr>
            <a:fld id="{3FD3F5B0-D483-4019-91D2-B07C75A3B009}" type="slidenum">
              <a:rPr lang="zh-CN" altLang="en-US"/>
              <a:pPr>
                <a:defRPr/>
              </a:pPr>
              <a:t>‹#›</a:t>
            </a:fld>
            <a:endParaRPr lang="zh-CN" altLang="en-US"/>
          </a:p>
        </p:txBody>
      </p:sp>
    </p:spTree>
    <p:extLst>
      <p:ext uri="{BB962C8B-B14F-4D97-AF65-F5344CB8AC3E}">
        <p14:creationId xmlns:p14="http://schemas.microsoft.com/office/powerpoint/2010/main" val="3507703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0BDA27-4359-48EE-B4B5-B8B2057E9736}"/>
              </a:ext>
            </a:extLst>
          </p:cNvPr>
          <p:cNvSpPr>
            <a:spLocks noGrp="1"/>
          </p:cNvSpPr>
          <p:nvPr>
            <p:ph type="dt" sz="half" idx="10"/>
          </p:nvPr>
        </p:nvSpPr>
        <p:spPr/>
        <p:txBody>
          <a:bodyPr/>
          <a:lstStyle>
            <a:lvl1pPr>
              <a:defRPr/>
            </a:lvl1pPr>
          </a:lstStyle>
          <a:p>
            <a:pPr>
              <a:defRPr/>
            </a:pPr>
            <a:fld id="{7E097C00-A967-4D6C-8BB9-7E8894503D86}" type="datetime1">
              <a:rPr lang="zh-CN" altLang="en-US" smtClean="0"/>
              <a:t>2022/5/27</a:t>
            </a:fld>
            <a:endParaRPr lang="zh-CN" altLang="en-US"/>
          </a:p>
        </p:txBody>
      </p:sp>
      <p:sp>
        <p:nvSpPr>
          <p:cNvPr id="5" name="页脚占位符 4">
            <a:extLst>
              <a:ext uri="{FF2B5EF4-FFF2-40B4-BE49-F238E27FC236}">
                <a16:creationId xmlns:a16="http://schemas.microsoft.com/office/drawing/2014/main" id="{373127E7-2834-4641-9BAD-344E15BB8B6F}"/>
              </a:ext>
            </a:extLst>
          </p:cNvPr>
          <p:cNvSpPr>
            <a:spLocks noGrp="1"/>
          </p:cNvSpPr>
          <p:nvPr>
            <p:ph type="ftr" sz="quarter" idx="11"/>
          </p:nvPr>
        </p:nvSpPr>
        <p:spPr/>
        <p:txBody>
          <a:bodyPr/>
          <a:lstStyle>
            <a:lvl1pPr>
              <a:defRPr/>
            </a:lvl1pPr>
          </a:lstStyle>
          <a:p>
            <a:pPr>
              <a:defRPr/>
            </a:pPr>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ECD94F8F-74D9-4F8C-8078-4FE6AC5DB32D}"/>
              </a:ext>
            </a:extLst>
          </p:cNvPr>
          <p:cNvSpPr>
            <a:spLocks noGrp="1"/>
          </p:cNvSpPr>
          <p:nvPr>
            <p:ph type="sldNum" sz="quarter" idx="12"/>
          </p:nvPr>
        </p:nvSpPr>
        <p:spPr/>
        <p:txBody>
          <a:bodyPr/>
          <a:lstStyle>
            <a:lvl1pPr>
              <a:defRPr/>
            </a:lvl1pPr>
          </a:lstStyle>
          <a:p>
            <a:pPr>
              <a:defRPr/>
            </a:pPr>
            <a:fld id="{99EDC831-3B29-43EF-84BD-94BD791ABD38}" type="slidenum">
              <a:rPr lang="zh-CN" altLang="en-US"/>
              <a:pPr>
                <a:defRPr/>
              </a:pPr>
              <a:t>‹#›</a:t>
            </a:fld>
            <a:endParaRPr lang="zh-CN" altLang="en-US"/>
          </a:p>
        </p:txBody>
      </p:sp>
    </p:spTree>
    <p:extLst>
      <p:ext uri="{BB962C8B-B14F-4D97-AF65-F5344CB8AC3E}">
        <p14:creationId xmlns:p14="http://schemas.microsoft.com/office/powerpoint/2010/main" val="2893155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206CAF-6A6C-44B4-A37A-43E1DA25EC48}"/>
              </a:ext>
            </a:extLst>
          </p:cNvPr>
          <p:cNvSpPr>
            <a:spLocks noGrp="1"/>
          </p:cNvSpPr>
          <p:nvPr>
            <p:ph type="dt" sz="half" idx="10"/>
          </p:nvPr>
        </p:nvSpPr>
        <p:spPr/>
        <p:txBody>
          <a:bodyPr/>
          <a:lstStyle>
            <a:lvl1pPr>
              <a:defRPr/>
            </a:lvl1pPr>
          </a:lstStyle>
          <a:p>
            <a:pPr>
              <a:defRPr/>
            </a:pPr>
            <a:fld id="{880A60AB-0B5C-4A1D-90C8-841EA2CA5AA9}" type="datetime1">
              <a:rPr lang="zh-CN" altLang="en-US" smtClean="0"/>
              <a:t>2022/5/27</a:t>
            </a:fld>
            <a:endParaRPr lang="zh-CN" altLang="en-US"/>
          </a:p>
        </p:txBody>
      </p:sp>
      <p:sp>
        <p:nvSpPr>
          <p:cNvPr id="5" name="页脚占位符 4">
            <a:extLst>
              <a:ext uri="{FF2B5EF4-FFF2-40B4-BE49-F238E27FC236}">
                <a16:creationId xmlns:a16="http://schemas.microsoft.com/office/drawing/2014/main" id="{AB4DAA90-1EB5-4C92-8AE5-0FC0EB647BC8}"/>
              </a:ext>
            </a:extLst>
          </p:cNvPr>
          <p:cNvSpPr>
            <a:spLocks noGrp="1"/>
          </p:cNvSpPr>
          <p:nvPr>
            <p:ph type="ftr" sz="quarter" idx="11"/>
          </p:nvPr>
        </p:nvSpPr>
        <p:spPr/>
        <p:txBody>
          <a:bodyPr/>
          <a:lstStyle>
            <a:lvl1pPr>
              <a:defRPr/>
            </a:lvl1pPr>
          </a:lstStyle>
          <a:p>
            <a:pPr>
              <a:defRPr/>
            </a:pPr>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D35BFD9D-7D8E-4232-9BAA-958D9AA6648F}"/>
              </a:ext>
            </a:extLst>
          </p:cNvPr>
          <p:cNvSpPr>
            <a:spLocks noGrp="1"/>
          </p:cNvSpPr>
          <p:nvPr>
            <p:ph type="sldNum" sz="quarter" idx="12"/>
          </p:nvPr>
        </p:nvSpPr>
        <p:spPr/>
        <p:txBody>
          <a:bodyPr/>
          <a:lstStyle>
            <a:lvl1pPr>
              <a:defRPr/>
            </a:lvl1pPr>
          </a:lstStyle>
          <a:p>
            <a:pPr>
              <a:defRPr/>
            </a:pPr>
            <a:fld id="{DAB9F5C6-6FFA-4E1F-AD72-EB91C32A52C5}" type="slidenum">
              <a:rPr lang="zh-CN" altLang="en-US"/>
              <a:pPr>
                <a:defRPr/>
              </a:pPr>
              <a:t>‹#›</a:t>
            </a:fld>
            <a:endParaRPr lang="zh-CN" altLang="en-US"/>
          </a:p>
        </p:txBody>
      </p:sp>
    </p:spTree>
    <p:extLst>
      <p:ext uri="{BB962C8B-B14F-4D97-AF65-F5344CB8AC3E}">
        <p14:creationId xmlns:p14="http://schemas.microsoft.com/office/powerpoint/2010/main" val="119415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4ABE7-D343-4D70-8072-CBD750907D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7926D8-FA8B-4B07-BDE9-BFE140FDD4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D7594A6-F30A-4095-9605-D8AEDE0E47F1}"/>
              </a:ext>
            </a:extLst>
          </p:cNvPr>
          <p:cNvSpPr>
            <a:spLocks noGrp="1"/>
          </p:cNvSpPr>
          <p:nvPr>
            <p:ph type="dt" sz="half" idx="10"/>
          </p:nvPr>
        </p:nvSpPr>
        <p:spPr/>
        <p:txBody>
          <a:bodyPr/>
          <a:lstStyle/>
          <a:p>
            <a:fld id="{18A9DBDE-DCC1-4CF7-A7A6-4591729B8C41}" type="datetime1">
              <a:rPr lang="zh-CN" altLang="en-US" smtClean="0"/>
              <a:t>2022/5/27</a:t>
            </a:fld>
            <a:endParaRPr lang="zh-CN" altLang="en-US"/>
          </a:p>
        </p:txBody>
      </p:sp>
      <p:sp>
        <p:nvSpPr>
          <p:cNvPr id="5" name="页脚占位符 4">
            <a:extLst>
              <a:ext uri="{FF2B5EF4-FFF2-40B4-BE49-F238E27FC236}">
                <a16:creationId xmlns:a16="http://schemas.microsoft.com/office/drawing/2014/main" id="{9A201F12-2772-4893-81AA-88391B5E1AC0}"/>
              </a:ext>
            </a:extLst>
          </p:cNvPr>
          <p:cNvSpPr>
            <a:spLocks noGrp="1"/>
          </p:cNvSpPr>
          <p:nvPr>
            <p:ph type="ftr" sz="quarter" idx="11"/>
          </p:nvPr>
        </p:nvSpPr>
        <p:spPr/>
        <p:txBody>
          <a:bodyPr/>
          <a:lstStyle/>
          <a:p>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8167E919-34B7-4C47-A208-B3DACD8AAEF5}"/>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423271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64F28-66D2-4908-A9EB-B916E447E3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6757DF-FD83-44F5-8885-C73D33F05F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A880409-E9B5-424D-87B1-3BF8B617DB3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2F7C6B-2B57-4A44-8DCA-5633B2B55912}"/>
              </a:ext>
            </a:extLst>
          </p:cNvPr>
          <p:cNvSpPr>
            <a:spLocks noGrp="1"/>
          </p:cNvSpPr>
          <p:nvPr>
            <p:ph type="dt" sz="half" idx="10"/>
          </p:nvPr>
        </p:nvSpPr>
        <p:spPr/>
        <p:txBody>
          <a:bodyPr/>
          <a:lstStyle/>
          <a:p>
            <a:fld id="{1F4A6954-005D-49B5-B979-42B5D43A71F5}" type="datetime1">
              <a:rPr lang="zh-CN" altLang="en-US" smtClean="0"/>
              <a:t>2022/5/27</a:t>
            </a:fld>
            <a:endParaRPr lang="zh-CN" altLang="en-US"/>
          </a:p>
        </p:txBody>
      </p:sp>
      <p:sp>
        <p:nvSpPr>
          <p:cNvPr id="6" name="页脚占位符 5">
            <a:extLst>
              <a:ext uri="{FF2B5EF4-FFF2-40B4-BE49-F238E27FC236}">
                <a16:creationId xmlns:a16="http://schemas.microsoft.com/office/drawing/2014/main" id="{74D15242-4E4F-4307-96D3-FE1375A34EAF}"/>
              </a:ext>
            </a:extLst>
          </p:cNvPr>
          <p:cNvSpPr>
            <a:spLocks noGrp="1"/>
          </p:cNvSpPr>
          <p:nvPr>
            <p:ph type="ftr" sz="quarter" idx="11"/>
          </p:nvPr>
        </p:nvSpPr>
        <p:spPr/>
        <p:txBody>
          <a:bodyPr/>
          <a:lstStyle/>
          <a:p>
            <a:r>
              <a:rPr lang="zh-CN" altLang="en-US"/>
              <a:t>计科</a:t>
            </a:r>
            <a:r>
              <a:rPr lang="en-US" altLang="zh-CN"/>
              <a:t>2005</a:t>
            </a:r>
            <a:r>
              <a:rPr lang="zh-CN" altLang="en-US"/>
              <a:t>刘艳祥</a:t>
            </a:r>
          </a:p>
        </p:txBody>
      </p:sp>
      <p:sp>
        <p:nvSpPr>
          <p:cNvPr id="7" name="灯片编号占位符 6">
            <a:extLst>
              <a:ext uri="{FF2B5EF4-FFF2-40B4-BE49-F238E27FC236}">
                <a16:creationId xmlns:a16="http://schemas.microsoft.com/office/drawing/2014/main" id="{9DBDEF61-70B1-4D87-A3AB-B1D911213E73}"/>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325244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255CB-3135-4D61-ACA5-33F989520C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D1F5D0-580D-4BB4-8AA7-78FD4F72C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FF056B6-625D-4507-AAE4-F96B24D56FC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7F92F16-19D2-40D8-88CF-86960523A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BF970A9-95D8-49B1-B7BA-865EF4CD35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CC5A441-0A6D-434E-8899-5AA65D444579}"/>
              </a:ext>
            </a:extLst>
          </p:cNvPr>
          <p:cNvSpPr>
            <a:spLocks noGrp="1"/>
          </p:cNvSpPr>
          <p:nvPr>
            <p:ph type="dt" sz="half" idx="10"/>
          </p:nvPr>
        </p:nvSpPr>
        <p:spPr/>
        <p:txBody>
          <a:bodyPr/>
          <a:lstStyle/>
          <a:p>
            <a:fld id="{A3E9C3D6-C086-4665-9672-B91DE33B66B7}" type="datetime1">
              <a:rPr lang="zh-CN" altLang="en-US" smtClean="0"/>
              <a:t>2022/5/27</a:t>
            </a:fld>
            <a:endParaRPr lang="zh-CN" altLang="en-US"/>
          </a:p>
        </p:txBody>
      </p:sp>
      <p:sp>
        <p:nvSpPr>
          <p:cNvPr id="8" name="页脚占位符 7">
            <a:extLst>
              <a:ext uri="{FF2B5EF4-FFF2-40B4-BE49-F238E27FC236}">
                <a16:creationId xmlns:a16="http://schemas.microsoft.com/office/drawing/2014/main" id="{7716A4A1-5779-4E75-9245-3E39A923592D}"/>
              </a:ext>
            </a:extLst>
          </p:cNvPr>
          <p:cNvSpPr>
            <a:spLocks noGrp="1"/>
          </p:cNvSpPr>
          <p:nvPr>
            <p:ph type="ftr" sz="quarter" idx="11"/>
          </p:nvPr>
        </p:nvSpPr>
        <p:spPr/>
        <p:txBody>
          <a:bodyPr/>
          <a:lstStyle/>
          <a:p>
            <a:r>
              <a:rPr lang="zh-CN" altLang="en-US"/>
              <a:t>计科</a:t>
            </a:r>
            <a:r>
              <a:rPr lang="en-US" altLang="zh-CN"/>
              <a:t>2005</a:t>
            </a:r>
            <a:r>
              <a:rPr lang="zh-CN" altLang="en-US"/>
              <a:t>刘艳祥</a:t>
            </a:r>
          </a:p>
        </p:txBody>
      </p:sp>
      <p:sp>
        <p:nvSpPr>
          <p:cNvPr id="9" name="灯片编号占位符 8">
            <a:extLst>
              <a:ext uri="{FF2B5EF4-FFF2-40B4-BE49-F238E27FC236}">
                <a16:creationId xmlns:a16="http://schemas.microsoft.com/office/drawing/2014/main" id="{43596D52-2263-44FD-82F3-EF055FDE6E5D}"/>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266311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2A0C8-D90D-49EC-A1F6-755AF1C774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72A4B90-0FDB-4D76-AB90-04710C5EE20D}"/>
              </a:ext>
            </a:extLst>
          </p:cNvPr>
          <p:cNvSpPr>
            <a:spLocks noGrp="1"/>
          </p:cNvSpPr>
          <p:nvPr>
            <p:ph type="dt" sz="half" idx="10"/>
          </p:nvPr>
        </p:nvSpPr>
        <p:spPr/>
        <p:txBody>
          <a:bodyPr/>
          <a:lstStyle/>
          <a:p>
            <a:fld id="{0415BB35-EC62-4E6D-973F-06683580F536}" type="datetime1">
              <a:rPr lang="zh-CN" altLang="en-US" smtClean="0"/>
              <a:t>2022/5/27</a:t>
            </a:fld>
            <a:endParaRPr lang="zh-CN" altLang="en-US"/>
          </a:p>
        </p:txBody>
      </p:sp>
      <p:sp>
        <p:nvSpPr>
          <p:cNvPr id="4" name="页脚占位符 3">
            <a:extLst>
              <a:ext uri="{FF2B5EF4-FFF2-40B4-BE49-F238E27FC236}">
                <a16:creationId xmlns:a16="http://schemas.microsoft.com/office/drawing/2014/main" id="{1ABC0E41-28A2-4BDA-B619-61506A8D763D}"/>
              </a:ext>
            </a:extLst>
          </p:cNvPr>
          <p:cNvSpPr>
            <a:spLocks noGrp="1"/>
          </p:cNvSpPr>
          <p:nvPr>
            <p:ph type="ftr" sz="quarter" idx="11"/>
          </p:nvPr>
        </p:nvSpPr>
        <p:spPr/>
        <p:txBody>
          <a:bodyPr/>
          <a:lstStyle/>
          <a:p>
            <a:r>
              <a:rPr lang="zh-CN" altLang="en-US"/>
              <a:t>计科</a:t>
            </a:r>
            <a:r>
              <a:rPr lang="en-US" altLang="zh-CN"/>
              <a:t>2005</a:t>
            </a:r>
            <a:r>
              <a:rPr lang="zh-CN" altLang="en-US"/>
              <a:t>刘艳祥</a:t>
            </a:r>
          </a:p>
        </p:txBody>
      </p:sp>
      <p:sp>
        <p:nvSpPr>
          <p:cNvPr id="5" name="灯片编号占位符 4">
            <a:extLst>
              <a:ext uri="{FF2B5EF4-FFF2-40B4-BE49-F238E27FC236}">
                <a16:creationId xmlns:a16="http://schemas.microsoft.com/office/drawing/2014/main" id="{3CCEA8B3-B63E-417F-A6E2-C3A64C41DBD3}"/>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204849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E5AF56-0519-4445-9DCD-F0EF7631E6E8}"/>
              </a:ext>
            </a:extLst>
          </p:cNvPr>
          <p:cNvSpPr>
            <a:spLocks noGrp="1"/>
          </p:cNvSpPr>
          <p:nvPr>
            <p:ph type="dt" sz="half" idx="10"/>
          </p:nvPr>
        </p:nvSpPr>
        <p:spPr/>
        <p:txBody>
          <a:bodyPr/>
          <a:lstStyle/>
          <a:p>
            <a:fld id="{35586B19-7480-4D66-8083-8E49059A9087}" type="datetime1">
              <a:rPr lang="zh-CN" altLang="en-US" smtClean="0"/>
              <a:t>2022/5/27</a:t>
            </a:fld>
            <a:endParaRPr lang="zh-CN" altLang="en-US"/>
          </a:p>
        </p:txBody>
      </p:sp>
      <p:sp>
        <p:nvSpPr>
          <p:cNvPr id="3" name="页脚占位符 2">
            <a:extLst>
              <a:ext uri="{FF2B5EF4-FFF2-40B4-BE49-F238E27FC236}">
                <a16:creationId xmlns:a16="http://schemas.microsoft.com/office/drawing/2014/main" id="{749EE105-0AC7-4310-B118-AFE101565DF6}"/>
              </a:ext>
            </a:extLst>
          </p:cNvPr>
          <p:cNvSpPr>
            <a:spLocks noGrp="1"/>
          </p:cNvSpPr>
          <p:nvPr>
            <p:ph type="ftr" sz="quarter" idx="11"/>
          </p:nvPr>
        </p:nvSpPr>
        <p:spPr/>
        <p:txBody>
          <a:bodyPr/>
          <a:lstStyle/>
          <a:p>
            <a:r>
              <a:rPr lang="zh-CN" altLang="en-US"/>
              <a:t>计科</a:t>
            </a:r>
            <a:r>
              <a:rPr lang="en-US" altLang="zh-CN"/>
              <a:t>2005</a:t>
            </a:r>
            <a:r>
              <a:rPr lang="zh-CN" altLang="en-US"/>
              <a:t>刘艳祥</a:t>
            </a:r>
          </a:p>
        </p:txBody>
      </p:sp>
      <p:sp>
        <p:nvSpPr>
          <p:cNvPr id="4" name="灯片编号占位符 3">
            <a:extLst>
              <a:ext uri="{FF2B5EF4-FFF2-40B4-BE49-F238E27FC236}">
                <a16:creationId xmlns:a16="http://schemas.microsoft.com/office/drawing/2014/main" id="{9824062A-B784-4AA7-BEA3-902E91467C03}"/>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87814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83318-3E7D-4EC6-8354-628244CFC7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A2C72AD-0D66-4E43-AE16-A340A8CE2F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8CCC2AB-BBE6-44F8-BD17-539729ADD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816BAD3-6F50-48C2-A9D1-3D4FE51132AB}"/>
              </a:ext>
            </a:extLst>
          </p:cNvPr>
          <p:cNvSpPr>
            <a:spLocks noGrp="1"/>
          </p:cNvSpPr>
          <p:nvPr>
            <p:ph type="dt" sz="half" idx="10"/>
          </p:nvPr>
        </p:nvSpPr>
        <p:spPr/>
        <p:txBody>
          <a:bodyPr/>
          <a:lstStyle/>
          <a:p>
            <a:fld id="{8C8C05EC-D94D-4AE2-8315-DDDC914F8CEE}" type="datetime1">
              <a:rPr lang="zh-CN" altLang="en-US" smtClean="0"/>
              <a:t>2022/5/27</a:t>
            </a:fld>
            <a:endParaRPr lang="zh-CN" altLang="en-US"/>
          </a:p>
        </p:txBody>
      </p:sp>
      <p:sp>
        <p:nvSpPr>
          <p:cNvPr id="6" name="页脚占位符 5">
            <a:extLst>
              <a:ext uri="{FF2B5EF4-FFF2-40B4-BE49-F238E27FC236}">
                <a16:creationId xmlns:a16="http://schemas.microsoft.com/office/drawing/2014/main" id="{E14DE3DC-0E92-4159-A241-E84A06B65C75}"/>
              </a:ext>
            </a:extLst>
          </p:cNvPr>
          <p:cNvSpPr>
            <a:spLocks noGrp="1"/>
          </p:cNvSpPr>
          <p:nvPr>
            <p:ph type="ftr" sz="quarter" idx="11"/>
          </p:nvPr>
        </p:nvSpPr>
        <p:spPr/>
        <p:txBody>
          <a:bodyPr/>
          <a:lstStyle/>
          <a:p>
            <a:r>
              <a:rPr lang="zh-CN" altLang="en-US"/>
              <a:t>计科</a:t>
            </a:r>
            <a:r>
              <a:rPr lang="en-US" altLang="zh-CN"/>
              <a:t>2005</a:t>
            </a:r>
            <a:r>
              <a:rPr lang="zh-CN" altLang="en-US"/>
              <a:t>刘艳祥</a:t>
            </a:r>
          </a:p>
        </p:txBody>
      </p:sp>
      <p:sp>
        <p:nvSpPr>
          <p:cNvPr id="7" name="灯片编号占位符 6">
            <a:extLst>
              <a:ext uri="{FF2B5EF4-FFF2-40B4-BE49-F238E27FC236}">
                <a16:creationId xmlns:a16="http://schemas.microsoft.com/office/drawing/2014/main" id="{47D66700-C701-4AB8-8F45-CA0344C63E24}"/>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295509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80799-F5EE-4E7B-94E2-C86ECD35DC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DA1BBF-1C36-4A93-AA8D-10020A5DF8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BEAA25-5949-491E-9714-86FA1B350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FE136F-B3C7-4703-85FD-491693A416DB}"/>
              </a:ext>
            </a:extLst>
          </p:cNvPr>
          <p:cNvSpPr>
            <a:spLocks noGrp="1"/>
          </p:cNvSpPr>
          <p:nvPr>
            <p:ph type="dt" sz="half" idx="10"/>
          </p:nvPr>
        </p:nvSpPr>
        <p:spPr/>
        <p:txBody>
          <a:bodyPr/>
          <a:lstStyle/>
          <a:p>
            <a:fld id="{3DA8281B-42D9-4742-8A95-368344789C2E}" type="datetime1">
              <a:rPr lang="zh-CN" altLang="en-US" smtClean="0"/>
              <a:t>2022/5/27</a:t>
            </a:fld>
            <a:endParaRPr lang="zh-CN" altLang="en-US"/>
          </a:p>
        </p:txBody>
      </p:sp>
      <p:sp>
        <p:nvSpPr>
          <p:cNvPr id="6" name="页脚占位符 5">
            <a:extLst>
              <a:ext uri="{FF2B5EF4-FFF2-40B4-BE49-F238E27FC236}">
                <a16:creationId xmlns:a16="http://schemas.microsoft.com/office/drawing/2014/main" id="{C08D666E-CC29-484C-B09D-B00250E88224}"/>
              </a:ext>
            </a:extLst>
          </p:cNvPr>
          <p:cNvSpPr>
            <a:spLocks noGrp="1"/>
          </p:cNvSpPr>
          <p:nvPr>
            <p:ph type="ftr" sz="quarter" idx="11"/>
          </p:nvPr>
        </p:nvSpPr>
        <p:spPr/>
        <p:txBody>
          <a:bodyPr/>
          <a:lstStyle/>
          <a:p>
            <a:r>
              <a:rPr lang="zh-CN" altLang="en-US"/>
              <a:t>计科</a:t>
            </a:r>
            <a:r>
              <a:rPr lang="en-US" altLang="zh-CN"/>
              <a:t>2005</a:t>
            </a:r>
            <a:r>
              <a:rPr lang="zh-CN" altLang="en-US"/>
              <a:t>刘艳祥</a:t>
            </a:r>
          </a:p>
        </p:txBody>
      </p:sp>
      <p:sp>
        <p:nvSpPr>
          <p:cNvPr id="7" name="灯片编号占位符 6">
            <a:extLst>
              <a:ext uri="{FF2B5EF4-FFF2-40B4-BE49-F238E27FC236}">
                <a16:creationId xmlns:a16="http://schemas.microsoft.com/office/drawing/2014/main" id="{BD194256-464A-49CA-B1A6-0385A60475FF}"/>
              </a:ext>
            </a:extLst>
          </p:cNvPr>
          <p:cNvSpPr>
            <a:spLocks noGrp="1"/>
          </p:cNvSpPr>
          <p:nvPr>
            <p:ph type="sldNum" sz="quarter" idx="12"/>
          </p:nvPr>
        </p:nvSpPr>
        <p:spPr/>
        <p:txBody>
          <a:bodyPr/>
          <a:lstStyle/>
          <a:p>
            <a:fld id="{93179139-4AD5-4EC5-AAEA-B378EFC5105B}" type="slidenum">
              <a:rPr lang="zh-CN" altLang="en-US" smtClean="0"/>
              <a:t>‹#›</a:t>
            </a:fld>
            <a:endParaRPr lang="zh-CN" altLang="en-US"/>
          </a:p>
        </p:txBody>
      </p:sp>
    </p:spTree>
    <p:extLst>
      <p:ext uri="{BB962C8B-B14F-4D97-AF65-F5344CB8AC3E}">
        <p14:creationId xmlns:p14="http://schemas.microsoft.com/office/powerpoint/2010/main" val="3138016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137B50-F18E-49A5-92EE-086B27757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60F329-342C-43A2-9E80-725D1DFB4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12F202-3C57-40A7-9E29-5F0F2D0ED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AB7B6-EE73-4F16-BAFD-39D731E7B832}" type="datetime1">
              <a:rPr lang="zh-CN" altLang="en-US" smtClean="0"/>
              <a:t>2022/5/27</a:t>
            </a:fld>
            <a:endParaRPr lang="zh-CN" altLang="en-US"/>
          </a:p>
        </p:txBody>
      </p:sp>
      <p:sp>
        <p:nvSpPr>
          <p:cNvPr id="5" name="页脚占位符 4">
            <a:extLst>
              <a:ext uri="{FF2B5EF4-FFF2-40B4-BE49-F238E27FC236}">
                <a16:creationId xmlns:a16="http://schemas.microsoft.com/office/drawing/2014/main" id="{5F83ABE4-D6CE-4EE2-A34E-AA214A609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5D1F906A-86A8-4BBB-9649-8DCB098EE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79139-4AD5-4EC5-AAEA-B378EFC5105B}" type="slidenum">
              <a:rPr lang="zh-CN" altLang="en-US" smtClean="0"/>
              <a:t>‹#›</a:t>
            </a:fld>
            <a:endParaRPr lang="zh-CN" altLang="en-US"/>
          </a:p>
        </p:txBody>
      </p:sp>
      <p:pic>
        <p:nvPicPr>
          <p:cNvPr id="8" name="图片 7">
            <a:extLst>
              <a:ext uri="{FF2B5EF4-FFF2-40B4-BE49-F238E27FC236}">
                <a16:creationId xmlns:a16="http://schemas.microsoft.com/office/drawing/2014/main" id="{F3B04094-021B-9C6F-8AC2-7144A2DA20F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06729" y="365125"/>
            <a:ext cx="3581955" cy="851495"/>
          </a:xfrm>
          <a:prstGeom prst="rect">
            <a:avLst/>
          </a:prstGeom>
        </p:spPr>
      </p:pic>
    </p:spTree>
    <p:extLst>
      <p:ext uri="{BB962C8B-B14F-4D97-AF65-F5344CB8AC3E}">
        <p14:creationId xmlns:p14="http://schemas.microsoft.com/office/powerpoint/2010/main" val="2730045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72E0436F-09AC-48D3-896E-C9207D5D231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118AC7D-E02C-40E6-93E4-C1ADF5997A25}"/>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028DC87-E5BA-41F9-93A7-D96F7E14A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27751750-180E-4FEA-860C-0EDF09CF2C7D}" type="datetime1">
              <a:rPr lang="zh-CN" altLang="en-US" smtClean="0"/>
              <a:t>2022/5/27</a:t>
            </a:fld>
            <a:endParaRPr lang="zh-CN" altLang="en-US"/>
          </a:p>
        </p:txBody>
      </p:sp>
      <p:sp>
        <p:nvSpPr>
          <p:cNvPr id="5" name="页脚占位符 4">
            <a:extLst>
              <a:ext uri="{FF2B5EF4-FFF2-40B4-BE49-F238E27FC236}">
                <a16:creationId xmlns:a16="http://schemas.microsoft.com/office/drawing/2014/main" id="{717AB3B8-1E0C-4FEA-A951-A2A79E34F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193EBA2E-8C9C-4D28-905C-B00BA4A75047}"/>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3A3F008B-1D72-4F50-B41B-053714E6159C}" type="slidenum">
              <a:rPr lang="zh-CN" altLang="en-US"/>
              <a:pPr>
                <a:defRPr/>
              </a:pPr>
              <a:t>‹#›</a:t>
            </a:fld>
            <a:endParaRPr lang="zh-CN" altLang="en-US"/>
          </a:p>
        </p:txBody>
      </p:sp>
    </p:spTree>
    <p:extLst>
      <p:ext uri="{BB962C8B-B14F-4D97-AF65-F5344CB8AC3E}">
        <p14:creationId xmlns:p14="http://schemas.microsoft.com/office/powerpoint/2010/main" val="628680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AA55FBD-45A4-4DE8-9919-74C8AB39FCC5}"/>
              </a:ext>
            </a:extLst>
          </p:cNvPr>
          <p:cNvSpPr txBox="1"/>
          <p:nvPr/>
        </p:nvSpPr>
        <p:spPr>
          <a:xfrm>
            <a:off x="1129998" y="1709610"/>
            <a:ext cx="9971152" cy="1323439"/>
          </a:xfrm>
          <a:prstGeom prst="rect">
            <a:avLst/>
          </a:prstGeom>
          <a:noFill/>
        </p:spPr>
        <p:txBody>
          <a:bodyPr wrap="square">
            <a:spAutoFit/>
          </a:bodyPr>
          <a:lstStyle/>
          <a:p>
            <a:pPr lvl="0" algn="ctr">
              <a:defRPr/>
            </a:pPr>
            <a:r>
              <a:rPr lang="zh-CN" altLang="en-US" sz="4000" b="1" spc="300" dirty="0">
                <a:solidFill>
                  <a:srgbClr val="044875"/>
                </a:solidFill>
                <a:latin typeface="微软雅黑" panose="020B0503020204020204" pitchFamily="34" charset="-122"/>
                <a:ea typeface="微软雅黑" panose="020B0503020204020204" pitchFamily="34" charset="-122"/>
              </a:rPr>
              <a:t>通过生成模型的潜在空间探索实现自监督照片上采样</a:t>
            </a:r>
            <a:endParaRPr kumimoji="0" lang="zh-CN" altLang="en-US" sz="4000" b="1" i="0" u="none" strike="noStrike" kern="1200" cap="none" spc="30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endParaRPr>
          </a:p>
        </p:txBody>
      </p:sp>
      <p:grpSp>
        <p:nvGrpSpPr>
          <p:cNvPr id="59" name="组合 58">
            <a:extLst>
              <a:ext uri="{FF2B5EF4-FFF2-40B4-BE49-F238E27FC236}">
                <a16:creationId xmlns:a16="http://schemas.microsoft.com/office/drawing/2014/main" id="{FA89E420-5182-4E26-AC6C-214920CAF5F4}"/>
              </a:ext>
            </a:extLst>
          </p:cNvPr>
          <p:cNvGrpSpPr>
            <a:grpSpLocks/>
          </p:cNvGrpSpPr>
          <p:nvPr/>
        </p:nvGrpSpPr>
        <p:grpSpPr bwMode="auto">
          <a:xfrm>
            <a:off x="4038600" y="3664614"/>
            <a:ext cx="3846512" cy="361950"/>
            <a:chOff x="4154888" y="3453573"/>
            <a:chExt cx="3846874" cy="361046"/>
          </a:xfrm>
        </p:grpSpPr>
        <p:cxnSp>
          <p:nvCxnSpPr>
            <p:cNvPr id="21" name="直接连接符 20">
              <a:extLst>
                <a:ext uri="{FF2B5EF4-FFF2-40B4-BE49-F238E27FC236}">
                  <a16:creationId xmlns:a16="http://schemas.microsoft.com/office/drawing/2014/main" id="{7C8C1A96-A14C-4D1E-AD87-540B7DD23125}"/>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AC633899-48CC-4AF6-8C24-EB1F006CECF8}"/>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2" name="文本框 21">
            <a:extLst>
              <a:ext uri="{FF2B5EF4-FFF2-40B4-BE49-F238E27FC236}">
                <a16:creationId xmlns:a16="http://schemas.microsoft.com/office/drawing/2014/main" id="{E1D463F6-D295-44A6-8564-76BBB3903215}"/>
              </a:ext>
            </a:extLst>
          </p:cNvPr>
          <p:cNvSpPr txBox="1">
            <a:spLocks noChangeArrowheads="1"/>
          </p:cNvSpPr>
          <p:nvPr/>
        </p:nvSpPr>
        <p:spPr bwMode="auto">
          <a:xfrm>
            <a:off x="1496467" y="3995806"/>
            <a:ext cx="3136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答辩人：</a:t>
            </a:r>
            <a:r>
              <a:rPr lang="zh-CN" altLang="en-US" dirty="0">
                <a:solidFill>
                  <a:srgbClr val="044875"/>
                </a:solidFill>
                <a:latin typeface="微软雅黑" panose="020B0503020204020204" pitchFamily="34" charset="-122"/>
                <a:ea typeface="微软雅黑" panose="020B0503020204020204" pitchFamily="34" charset="-122"/>
              </a:rPr>
              <a:t>刘艳祥</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26" name="文本框 25">
            <a:extLst>
              <a:ext uri="{FF2B5EF4-FFF2-40B4-BE49-F238E27FC236}">
                <a16:creationId xmlns:a16="http://schemas.microsoft.com/office/drawing/2014/main" id="{855C23B2-47C7-42FE-AB17-F51627809469}"/>
              </a:ext>
            </a:extLst>
          </p:cNvPr>
          <p:cNvSpPr txBox="1">
            <a:spLocks noChangeArrowheads="1"/>
          </p:cNvSpPr>
          <p:nvPr/>
        </p:nvSpPr>
        <p:spPr bwMode="auto">
          <a:xfrm>
            <a:off x="4314374" y="3999070"/>
            <a:ext cx="2563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导师：</a:t>
            </a:r>
            <a:r>
              <a:rPr lang="zh-CN" altLang="en-US" dirty="0">
                <a:solidFill>
                  <a:srgbClr val="044875"/>
                </a:solidFill>
                <a:latin typeface="微软雅黑" panose="020B0503020204020204" pitchFamily="34" charset="-122"/>
                <a:ea typeface="微软雅黑" panose="020B0503020204020204" pitchFamily="34" charset="-122"/>
              </a:rPr>
              <a:t>吕行军</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a:extLst>
              <a:ext uri="{FF2B5EF4-FFF2-40B4-BE49-F238E27FC236}">
                <a16:creationId xmlns:a16="http://schemas.microsoft.com/office/drawing/2014/main" id="{5CCBC099-09F8-45E6-A87D-647986E485EB}"/>
              </a:ext>
            </a:extLst>
          </p:cNvPr>
          <p:cNvSpPr txBox="1">
            <a:spLocks noChangeArrowheads="1"/>
          </p:cNvSpPr>
          <p:nvPr/>
        </p:nvSpPr>
        <p:spPr bwMode="auto">
          <a:xfrm>
            <a:off x="6869114" y="3995806"/>
            <a:ext cx="4156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专业：</a:t>
            </a:r>
            <a:r>
              <a:rPr lang="zh-CN" altLang="en-US" dirty="0">
                <a:solidFill>
                  <a:srgbClr val="044875"/>
                </a:solidFill>
                <a:latin typeface="微软雅黑" panose="020B0503020204020204" pitchFamily="34" charset="-122"/>
                <a:ea typeface="微软雅黑" panose="020B0503020204020204" pitchFamily="34" charset="-122"/>
              </a:rPr>
              <a:t>计算机科学与技术</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6D1B302C-2E20-419B-9529-955BC4EC399B}"/>
              </a:ext>
            </a:extLst>
          </p:cNvPr>
          <p:cNvSpPr/>
          <p:nvPr/>
        </p:nvSpPr>
        <p:spPr>
          <a:xfrm>
            <a:off x="1174459" y="1526796"/>
            <a:ext cx="9882231" cy="3367279"/>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3" name="组合 42">
            <a:extLst>
              <a:ext uri="{FF2B5EF4-FFF2-40B4-BE49-F238E27FC236}">
                <a16:creationId xmlns:a16="http://schemas.microsoft.com/office/drawing/2014/main" id="{8D60F01D-C9CF-4C7A-9DA9-CF80F4D31D49}"/>
              </a:ext>
            </a:extLst>
          </p:cNvPr>
          <p:cNvGrpSpPr>
            <a:grpSpLocks/>
          </p:cNvGrpSpPr>
          <p:nvPr/>
        </p:nvGrpSpPr>
        <p:grpSpPr bwMode="auto">
          <a:xfrm>
            <a:off x="283368" y="552669"/>
            <a:ext cx="1109663" cy="1130300"/>
            <a:chOff x="2666985" y="682103"/>
            <a:chExt cx="1109138" cy="1131217"/>
          </a:xfrm>
        </p:grpSpPr>
        <p:sp>
          <p:nvSpPr>
            <p:cNvPr id="40" name="矩形 39">
              <a:extLst>
                <a:ext uri="{FF2B5EF4-FFF2-40B4-BE49-F238E27FC236}">
                  <a16:creationId xmlns:a16="http://schemas.microsoft.com/office/drawing/2014/main" id="{2967FAE1-E822-482D-95B8-F05592842B7F}"/>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 name="矩形 40">
              <a:extLst>
                <a:ext uri="{FF2B5EF4-FFF2-40B4-BE49-F238E27FC236}">
                  <a16:creationId xmlns:a16="http://schemas.microsoft.com/office/drawing/2014/main" id="{23313776-3261-4CC5-889C-1AA62ED7BA2F}"/>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矩形 41">
              <a:extLst>
                <a:ext uri="{FF2B5EF4-FFF2-40B4-BE49-F238E27FC236}">
                  <a16:creationId xmlns:a16="http://schemas.microsoft.com/office/drawing/2014/main" id="{3A625C82-8973-4A1B-BA54-BAF7E0C067E7}"/>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9" name="矩形 48">
            <a:extLst>
              <a:ext uri="{FF2B5EF4-FFF2-40B4-BE49-F238E27FC236}">
                <a16:creationId xmlns:a16="http://schemas.microsoft.com/office/drawing/2014/main" id="{F88167CA-164C-4D9C-BD57-8690DBBC6C5F}"/>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矩形 52">
            <a:extLst>
              <a:ext uri="{FF2B5EF4-FFF2-40B4-BE49-F238E27FC236}">
                <a16:creationId xmlns:a16="http://schemas.microsoft.com/office/drawing/2014/main" id="{53F66B2B-6D88-48EB-9786-99B3E4236499}"/>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文本框 9">
            <a:extLst>
              <a:ext uri="{FF2B5EF4-FFF2-40B4-BE49-F238E27FC236}">
                <a16:creationId xmlns:a16="http://schemas.microsoft.com/office/drawing/2014/main" id="{F2F92E21-03E0-48CC-97AD-650E919D5292}"/>
              </a:ext>
            </a:extLst>
          </p:cNvPr>
          <p:cNvSpPr txBox="1"/>
          <p:nvPr/>
        </p:nvSpPr>
        <p:spPr>
          <a:xfrm>
            <a:off x="1635853" y="2983091"/>
            <a:ext cx="8531603" cy="830997"/>
          </a:xfrm>
          <a:prstGeom prst="rect">
            <a:avLst/>
          </a:prstGeom>
          <a:blipFill dpi="0" rotWithShape="1">
            <a:blip r:embed="rId3"/>
            <a:srcRect/>
            <a:stretch>
              <a:fillRect t="-45000"/>
            </a:stretch>
          </a:blipFill>
        </p:spPr>
        <p:txBody>
          <a:bodyPr wrap="square">
            <a:spAutoFit/>
          </a:bodyPr>
          <a:lstStyle/>
          <a:p>
            <a:pPr lvl="0" algn="ctr">
              <a:defRPr/>
            </a:pPr>
            <a:r>
              <a:rPr lang="en-US" altLang="zh-CN" sz="2400" dirty="0">
                <a:solidFill>
                  <a:srgbClr val="044875"/>
                </a:solidFill>
                <a:latin typeface="Calibri Light"/>
              </a:rPr>
              <a:t>Self-Supervised Photo </a:t>
            </a:r>
            <a:r>
              <a:rPr lang="en-US" altLang="zh-CN" sz="2400" dirty="0" err="1">
                <a:solidFill>
                  <a:srgbClr val="044875"/>
                </a:solidFill>
                <a:latin typeface="Calibri Light"/>
              </a:rPr>
              <a:t>Upsampling</a:t>
            </a:r>
            <a:r>
              <a:rPr lang="en-US" altLang="zh-CN" sz="2400" dirty="0">
                <a:solidFill>
                  <a:srgbClr val="044875"/>
                </a:solidFill>
                <a:latin typeface="Calibri Light"/>
              </a:rPr>
              <a:t> via Latent Space Exploration of Generative Models</a:t>
            </a:r>
            <a:endParaRPr kumimoji="0" lang="zh-CN" altLang="en-US" sz="2400" b="0" i="0" u="none" strike="noStrike" kern="1200" cap="none" spc="0" normalizeH="0" baseline="0" noProof="0" dirty="0">
              <a:ln>
                <a:noFill/>
              </a:ln>
              <a:solidFill>
                <a:srgbClr val="044875"/>
              </a:solidFill>
              <a:effectLst/>
              <a:uLnTx/>
              <a:uFillTx/>
              <a:latin typeface="Calibri Light"/>
              <a:ea typeface="宋体" panose="02010600030101010101" pitchFamily="2" charset="-122"/>
            </a:endParaRPr>
          </a:p>
        </p:txBody>
      </p:sp>
      <p:sp>
        <p:nvSpPr>
          <p:cNvPr id="2" name="日期占位符 1">
            <a:extLst>
              <a:ext uri="{FF2B5EF4-FFF2-40B4-BE49-F238E27FC236}">
                <a16:creationId xmlns:a16="http://schemas.microsoft.com/office/drawing/2014/main" id="{BDC2A2B8-B364-417B-B0E8-704FA211485F}"/>
              </a:ext>
            </a:extLst>
          </p:cNvPr>
          <p:cNvSpPr>
            <a:spLocks noGrp="1"/>
          </p:cNvSpPr>
          <p:nvPr>
            <p:ph type="dt" sz="half" idx="10"/>
          </p:nvPr>
        </p:nvSpPr>
        <p:spPr/>
        <p:txBody>
          <a:bodyPr/>
          <a:lstStyle/>
          <a:p>
            <a:pPr>
              <a:defRPr/>
            </a:pPr>
            <a:fld id="{C3B2FF85-2F19-42B4-B119-C4AE49C74F0C}" type="datetime1">
              <a:rPr lang="zh-CN" altLang="en-US" smtClean="0"/>
              <a:t>2022/5/27</a:t>
            </a:fld>
            <a:endParaRPr lang="zh-CN" altLang="en-US" dirty="0"/>
          </a:p>
        </p:txBody>
      </p:sp>
      <p:sp>
        <p:nvSpPr>
          <p:cNvPr id="3" name="页脚占位符 2">
            <a:extLst>
              <a:ext uri="{FF2B5EF4-FFF2-40B4-BE49-F238E27FC236}">
                <a16:creationId xmlns:a16="http://schemas.microsoft.com/office/drawing/2014/main" id="{3BB344E5-879F-4BB7-803C-64FE9478AAD2}"/>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4" name="灯片编号占位符 3">
            <a:extLst>
              <a:ext uri="{FF2B5EF4-FFF2-40B4-BE49-F238E27FC236}">
                <a16:creationId xmlns:a16="http://schemas.microsoft.com/office/drawing/2014/main" id="{F912AF8B-31A0-410C-B55C-2082D24F4A24}"/>
              </a:ext>
            </a:extLst>
          </p:cNvPr>
          <p:cNvSpPr>
            <a:spLocks noGrp="1"/>
          </p:cNvSpPr>
          <p:nvPr>
            <p:ph type="sldNum" sz="quarter" idx="12"/>
          </p:nvPr>
        </p:nvSpPr>
        <p:spPr/>
        <p:txBody>
          <a:bodyPr/>
          <a:lstStyle/>
          <a:p>
            <a:pPr>
              <a:defRPr/>
            </a:pPr>
            <a:fld id="{846C707F-32A8-42C3-A709-9F8EBA6AEBB3}" type="slidenum">
              <a:rPr lang="zh-CN" altLang="en-US" smtClean="0"/>
              <a:pPr>
                <a:defRPr/>
              </a:pPr>
              <a:t>1</a:t>
            </a:fld>
            <a:endParaRPr lang="zh-CN" altLang="en-US"/>
          </a:p>
        </p:txBody>
      </p:sp>
    </p:spTree>
    <p:extLst>
      <p:ext uri="{BB962C8B-B14F-4D97-AF65-F5344CB8AC3E}">
        <p14:creationId xmlns:p14="http://schemas.microsoft.com/office/powerpoint/2010/main" val="2017435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right)">
                                      <p:cBhvr>
                                        <p:cTn id="10" dur="500"/>
                                        <p:tgtEl>
                                          <p:spTgt spid="5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par>
                                <p:cTn id="16" presetID="53" presetClass="entr" presetSubtype="16"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500" fill="hold"/>
                                        <p:tgtEl>
                                          <p:spTgt spid="43"/>
                                        </p:tgtEl>
                                        <p:attrNameLst>
                                          <p:attrName>ppt_w</p:attrName>
                                        </p:attrNameLst>
                                      </p:cBhvr>
                                      <p:tavLst>
                                        <p:tav tm="0">
                                          <p:val>
                                            <p:fltVal val="0"/>
                                          </p:val>
                                        </p:tav>
                                        <p:tav tm="100000">
                                          <p:val>
                                            <p:strVal val="#ppt_w"/>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Effect transition="in" filter="fade">
                                      <p:cBhvr>
                                        <p:cTn id="20" dur="500"/>
                                        <p:tgtEl>
                                          <p:spTgt spid="43"/>
                                        </p:tgtEl>
                                      </p:cBhvr>
                                    </p:animEffect>
                                  </p:childTnLst>
                                </p:cTn>
                              </p:par>
                              <p:par>
                                <p:cTn id="21" presetID="53" presetClass="entr" presetSubtype="16" fill="hold" grpId="0" nodeType="withEffect">
                                  <p:stCondLst>
                                    <p:cond delay="0"/>
                                  </p:stCondLst>
                                  <p:iterate type="lt">
                                    <p:tmPct val="10000"/>
                                  </p:iterate>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1"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up)">
                                      <p:cBhvr>
                                        <p:cTn id="31" dur="500"/>
                                        <p:tgtEl>
                                          <p:spTgt spid="5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500"/>
                                        <p:tgtEl>
                                          <p:spTgt spid="26"/>
                                        </p:tgtEl>
                                      </p:cBhvr>
                                    </p:animEffect>
                                  </p:childTnLst>
                                </p:cTn>
                              </p:par>
                              <p:par>
                                <p:cTn id="38" presetID="22" presetClass="entr" presetSubtype="4" fill="hold" grpId="0" nodeType="withEffect">
                                  <p:stCondLst>
                                    <p:cond delay="50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6" grpId="0"/>
      <p:bldP spid="29" grpId="0"/>
      <p:bldP spid="9" grpId="0" animBg="1"/>
      <p:bldP spid="49" grpId="0" animBg="1"/>
      <p:bldP spid="5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17DF57-5517-7F18-CE62-FF8BC635B9C5}"/>
              </a:ext>
            </a:extLst>
          </p:cNvPr>
          <p:cNvSpPr>
            <a:spLocks noGrp="1"/>
          </p:cNvSpPr>
          <p:nvPr>
            <p:ph type="dt" sz="half" idx="10"/>
          </p:nvPr>
        </p:nvSpPr>
        <p:spPr/>
        <p:txBody>
          <a:bodyPr/>
          <a:lstStyle/>
          <a:p>
            <a:pPr>
              <a:defRPr/>
            </a:pPr>
            <a:fld id="{DB0AF2EA-7F33-46AD-A436-2FEF1DCB4B6D}" type="datetime1">
              <a:rPr lang="zh-CN" altLang="en-US" smtClean="0"/>
              <a:t>2022/5/27</a:t>
            </a:fld>
            <a:endParaRPr lang="zh-CN" altLang="en-US"/>
          </a:p>
        </p:txBody>
      </p:sp>
      <p:sp>
        <p:nvSpPr>
          <p:cNvPr id="3" name="页脚占位符 2">
            <a:extLst>
              <a:ext uri="{FF2B5EF4-FFF2-40B4-BE49-F238E27FC236}">
                <a16:creationId xmlns:a16="http://schemas.microsoft.com/office/drawing/2014/main" id="{988183CD-0D96-FE64-602D-9CB37E8EFC3D}"/>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4" name="灯片编号占位符 3">
            <a:extLst>
              <a:ext uri="{FF2B5EF4-FFF2-40B4-BE49-F238E27FC236}">
                <a16:creationId xmlns:a16="http://schemas.microsoft.com/office/drawing/2014/main" id="{646ACE87-DF3D-956B-D45C-536C483FE535}"/>
              </a:ext>
            </a:extLst>
          </p:cNvPr>
          <p:cNvSpPr>
            <a:spLocks noGrp="1"/>
          </p:cNvSpPr>
          <p:nvPr>
            <p:ph type="sldNum" sz="quarter" idx="12"/>
          </p:nvPr>
        </p:nvSpPr>
        <p:spPr/>
        <p:txBody>
          <a:bodyPr/>
          <a:lstStyle/>
          <a:p>
            <a:pPr>
              <a:defRPr/>
            </a:pPr>
            <a:fld id="{846C707F-32A8-42C3-A709-9F8EBA6AEBB3}" type="slidenum">
              <a:rPr lang="zh-CN" altLang="en-US" smtClean="0"/>
              <a:pPr>
                <a:defRPr/>
              </a:pPr>
              <a:t>10</a:t>
            </a:fld>
            <a:endParaRPr lang="zh-CN" altLang="en-US"/>
          </a:p>
        </p:txBody>
      </p:sp>
      <p:sp>
        <p:nvSpPr>
          <p:cNvPr id="5" name="矩形 4">
            <a:extLst>
              <a:ext uri="{FF2B5EF4-FFF2-40B4-BE49-F238E27FC236}">
                <a16:creationId xmlns:a16="http://schemas.microsoft.com/office/drawing/2014/main" id="{6763ABB0-5796-6EF9-42F7-3126C346DD79}"/>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 name="组合 5">
            <a:extLst>
              <a:ext uri="{FF2B5EF4-FFF2-40B4-BE49-F238E27FC236}">
                <a16:creationId xmlns:a16="http://schemas.microsoft.com/office/drawing/2014/main" id="{8C148B9F-9F4A-B1D5-2913-036F29B0D47E}"/>
              </a:ext>
            </a:extLst>
          </p:cNvPr>
          <p:cNvGrpSpPr>
            <a:grpSpLocks/>
          </p:cNvGrpSpPr>
          <p:nvPr/>
        </p:nvGrpSpPr>
        <p:grpSpPr bwMode="auto">
          <a:xfrm>
            <a:off x="550863" y="82550"/>
            <a:ext cx="3381375" cy="585788"/>
            <a:chOff x="551544" y="82976"/>
            <a:chExt cx="3380742" cy="584775"/>
          </a:xfrm>
        </p:grpSpPr>
        <p:sp>
          <p:nvSpPr>
            <p:cNvPr id="7" name="文本框 12">
              <a:extLst>
                <a:ext uri="{FF2B5EF4-FFF2-40B4-BE49-F238E27FC236}">
                  <a16:creationId xmlns:a16="http://schemas.microsoft.com/office/drawing/2014/main" id="{E2CF3B54-2692-2622-7162-62B17E2C0E0C}"/>
                </a:ext>
              </a:extLst>
            </p:cNvPr>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dirty="0">
                  <a:solidFill>
                    <a:srgbClr val="044875"/>
                  </a:solidFill>
                  <a:latin typeface="微软雅黑" panose="020B0503020204020204" pitchFamily="34" charset="-122"/>
                  <a:ea typeface="微软雅黑" panose="020B0503020204020204" pitchFamily="34" charset="-122"/>
                </a:rPr>
                <a:t>如何实现</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219E2022-50A5-D4B0-6D47-B8FE2B5F56C5}"/>
                </a:ext>
              </a:extLst>
            </p:cNvPr>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9" name="矩形 8">
            <a:extLst>
              <a:ext uri="{FF2B5EF4-FFF2-40B4-BE49-F238E27FC236}">
                <a16:creationId xmlns:a16="http://schemas.microsoft.com/office/drawing/2014/main" id="{DDE2497C-D906-987E-6750-54872AB2C4D5}"/>
              </a:ext>
            </a:extLst>
          </p:cNvPr>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矩形 9">
            <a:extLst>
              <a:ext uri="{FF2B5EF4-FFF2-40B4-BE49-F238E27FC236}">
                <a16:creationId xmlns:a16="http://schemas.microsoft.com/office/drawing/2014/main" id="{2F325B8B-D044-4E91-FABF-15F9DE6113D6}"/>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1" name="组合 10">
            <a:extLst>
              <a:ext uri="{FF2B5EF4-FFF2-40B4-BE49-F238E27FC236}">
                <a16:creationId xmlns:a16="http://schemas.microsoft.com/office/drawing/2014/main" id="{E23F687B-FBAB-3702-3E3A-B4EDA84EADE5}"/>
              </a:ext>
            </a:extLst>
          </p:cNvPr>
          <p:cNvGrpSpPr>
            <a:grpSpLocks/>
          </p:cNvGrpSpPr>
          <p:nvPr/>
        </p:nvGrpSpPr>
        <p:grpSpPr bwMode="auto">
          <a:xfrm>
            <a:off x="-1" y="839788"/>
            <a:ext cx="5629015" cy="483479"/>
            <a:chOff x="6212457" y="1194708"/>
            <a:chExt cx="5017034" cy="1077146"/>
          </a:xfrm>
        </p:grpSpPr>
        <p:sp>
          <p:nvSpPr>
            <p:cNvPr id="16" name="矩形 15">
              <a:extLst>
                <a:ext uri="{FF2B5EF4-FFF2-40B4-BE49-F238E27FC236}">
                  <a16:creationId xmlns:a16="http://schemas.microsoft.com/office/drawing/2014/main" id="{4060A361-7EC0-0445-AB57-8FEADE27C73D}"/>
                </a:ext>
              </a:extLst>
            </p:cNvPr>
            <p:cNvSpPr/>
            <p:nvPr/>
          </p:nvSpPr>
          <p:spPr bwMode="auto">
            <a:xfrm>
              <a:off x="6212457" y="1194708"/>
              <a:ext cx="5017034" cy="102854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文本框 33">
              <a:extLst>
                <a:ext uri="{FF2B5EF4-FFF2-40B4-BE49-F238E27FC236}">
                  <a16:creationId xmlns:a16="http://schemas.microsoft.com/office/drawing/2014/main" id="{27905381-5E9B-CBF1-22D2-9E66ACE14678}"/>
                </a:ext>
              </a:extLst>
            </p:cNvPr>
            <p:cNvSpPr txBox="1">
              <a:spLocks noChangeArrowheads="1"/>
            </p:cNvSpPr>
            <p:nvPr/>
          </p:nvSpPr>
          <p:spPr bwMode="auto">
            <a:xfrm>
              <a:off x="6212457" y="1243308"/>
              <a:ext cx="2702775" cy="102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rPr>
                <a:t>03-</a:t>
              </a: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rPr>
                <a:t>数据处理</a:t>
              </a:r>
            </a:p>
          </p:txBody>
        </p:sp>
      </p:grpSp>
      <p:grpSp>
        <p:nvGrpSpPr>
          <p:cNvPr id="19" name="组合 19">
            <a:extLst>
              <a:ext uri="{FF2B5EF4-FFF2-40B4-BE49-F238E27FC236}">
                <a16:creationId xmlns:a16="http://schemas.microsoft.com/office/drawing/2014/main" id="{A6F05177-4971-B7C1-EDD1-F0BB94A118DC}"/>
              </a:ext>
            </a:extLst>
          </p:cNvPr>
          <p:cNvGrpSpPr>
            <a:grpSpLocks/>
          </p:cNvGrpSpPr>
          <p:nvPr/>
        </p:nvGrpSpPr>
        <p:grpSpPr bwMode="auto">
          <a:xfrm>
            <a:off x="24836" y="3774930"/>
            <a:ext cx="12167164" cy="2586248"/>
            <a:chOff x="-6969736" y="3769422"/>
            <a:chExt cx="12779771" cy="2586248"/>
          </a:xfrm>
        </p:grpSpPr>
        <p:sp>
          <p:nvSpPr>
            <p:cNvPr id="24" name="矩形 23">
              <a:extLst>
                <a:ext uri="{FF2B5EF4-FFF2-40B4-BE49-F238E27FC236}">
                  <a16:creationId xmlns:a16="http://schemas.microsoft.com/office/drawing/2014/main" id="{F3D19579-F55B-21DB-FE4C-A05E83A5725B}"/>
                </a:ext>
              </a:extLst>
            </p:cNvPr>
            <p:cNvSpPr/>
            <p:nvPr/>
          </p:nvSpPr>
          <p:spPr bwMode="auto">
            <a:xfrm>
              <a:off x="-6969736" y="3769422"/>
              <a:ext cx="12779771" cy="21028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2" name="矩形 21">
              <a:extLst>
                <a:ext uri="{FF2B5EF4-FFF2-40B4-BE49-F238E27FC236}">
                  <a16:creationId xmlns:a16="http://schemas.microsoft.com/office/drawing/2014/main" id="{DF370E16-C56B-64A6-2F06-76BF2CB38417}"/>
                </a:ext>
              </a:extLst>
            </p:cNvPr>
            <p:cNvSpPr/>
            <p:nvPr/>
          </p:nvSpPr>
          <p:spPr>
            <a:xfrm>
              <a:off x="-6935548" y="6223952"/>
              <a:ext cx="2956560" cy="13171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8" name="矩形 27">
            <a:extLst>
              <a:ext uri="{FF2B5EF4-FFF2-40B4-BE49-F238E27FC236}">
                <a16:creationId xmlns:a16="http://schemas.microsoft.com/office/drawing/2014/main" id="{B2CEA54B-8955-FF16-39B8-9BC1CED0DE84}"/>
              </a:ext>
            </a:extLst>
          </p:cNvPr>
          <p:cNvSpPr/>
          <p:nvPr/>
        </p:nvSpPr>
        <p:spPr>
          <a:xfrm>
            <a:off x="300605" y="1527616"/>
            <a:ext cx="11014745" cy="1723549"/>
          </a:xfrm>
          <a:prstGeom prst="rect">
            <a:avLst/>
          </a:prstGeom>
        </p:spPr>
        <p:txBody>
          <a:bodyPr wrap="square">
            <a:spAutoFit/>
          </a:bodyPr>
          <a:lstStyle/>
          <a:p>
            <a:pPr lvl="0">
              <a:defRPr/>
            </a:pPr>
            <a:r>
              <a:rPr lang="zh-CN" altLang="en-US" sz="2000" dirty="0"/>
              <a:t>  </a:t>
            </a:r>
            <a:r>
              <a:rPr lang="zh-CN" altLang="en-US" dirty="0"/>
              <a:t>在高分辨率人脸数据集</a:t>
            </a:r>
            <a:r>
              <a:rPr lang="en-US" altLang="zh-CN" dirty="0" err="1"/>
              <a:t>CelebA</a:t>
            </a:r>
            <a:r>
              <a:rPr lang="en-US" altLang="zh-CN" dirty="0"/>
              <a:t> HQ</a:t>
            </a:r>
            <a:r>
              <a:rPr lang="zh-CN" altLang="en-US" dirty="0"/>
              <a:t>上进行实验，从</a:t>
            </a:r>
            <a:r>
              <a:rPr lang="en-US" altLang="zh-CN" dirty="0"/>
              <a:t>16×16</a:t>
            </a:r>
            <a:r>
              <a:rPr lang="zh-CN" altLang="en-US" dirty="0"/>
              <a:t>到</a:t>
            </a:r>
            <a:r>
              <a:rPr lang="en-US" altLang="zh-CN" dirty="0"/>
              <a:t>128×128</a:t>
            </a:r>
            <a:r>
              <a:rPr lang="zh-CN" altLang="en-US" dirty="0"/>
              <a:t>分辨率的图像转化为</a:t>
            </a:r>
            <a:r>
              <a:rPr lang="en-US" altLang="zh-CN" dirty="0"/>
              <a:t>1024×1024</a:t>
            </a:r>
            <a:r>
              <a:rPr lang="zh-CN" altLang="en-US" dirty="0"/>
              <a:t>分辨率图像，并且和在</a:t>
            </a:r>
            <a:r>
              <a:rPr lang="en-US" altLang="zh-CN" dirty="0"/>
              <a:t>FFHQ</a:t>
            </a:r>
            <a:r>
              <a:rPr lang="zh-CN" altLang="en-US" dirty="0"/>
              <a:t>上训练的自我监督方法进行比较，但是两者午法生成一般性的结果，并且在测试时容易产生模糊和扭曲。</a:t>
            </a:r>
            <a:endParaRPr lang="en-US" altLang="zh-CN" dirty="0"/>
          </a:p>
          <a:p>
            <a:pPr lvl="0">
              <a:defRPr/>
            </a:pPr>
            <a:endParaRPr lang="en-US" altLang="zh-CN" dirty="0"/>
          </a:p>
          <a:p>
            <a:pPr lvl="0">
              <a:defRPr/>
            </a:pPr>
            <a:endParaRPr lang="en-US" altLang="zh-CN" sz="1600" dirty="0"/>
          </a:p>
          <a:p>
            <a:pPr lvl="0">
              <a:defRPr/>
            </a:pPr>
            <a:endParaRPr lang="en-US" altLang="zh-CN" sz="1600" dirty="0"/>
          </a:p>
        </p:txBody>
      </p:sp>
      <p:pic>
        <p:nvPicPr>
          <p:cNvPr id="30" name="图片 29">
            <a:extLst>
              <a:ext uri="{FF2B5EF4-FFF2-40B4-BE49-F238E27FC236}">
                <a16:creationId xmlns:a16="http://schemas.microsoft.com/office/drawing/2014/main" id="{AA14BAE1-180F-57CF-A67A-75C512B3F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2600206"/>
            <a:ext cx="8483925" cy="1226926"/>
          </a:xfrm>
          <a:prstGeom prst="rect">
            <a:avLst/>
          </a:prstGeom>
        </p:spPr>
      </p:pic>
      <p:pic>
        <p:nvPicPr>
          <p:cNvPr id="32" name="图片 31">
            <a:extLst>
              <a:ext uri="{FF2B5EF4-FFF2-40B4-BE49-F238E27FC236}">
                <a16:creationId xmlns:a16="http://schemas.microsoft.com/office/drawing/2014/main" id="{C6E578D7-2E7A-B3C7-10EA-DDEBFA893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827132"/>
            <a:ext cx="8483925" cy="1211685"/>
          </a:xfrm>
          <a:prstGeom prst="rect">
            <a:avLst/>
          </a:prstGeom>
        </p:spPr>
      </p:pic>
      <p:pic>
        <p:nvPicPr>
          <p:cNvPr id="14" name="图片 13">
            <a:extLst>
              <a:ext uri="{FF2B5EF4-FFF2-40B4-BE49-F238E27FC236}">
                <a16:creationId xmlns:a16="http://schemas.microsoft.com/office/drawing/2014/main" id="{4C13DA19-F693-DE5E-A194-EA50FC236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9464" y="2739749"/>
            <a:ext cx="5416493" cy="2234518"/>
          </a:xfrm>
          <a:prstGeom prst="rect">
            <a:avLst/>
          </a:prstGeom>
        </p:spPr>
      </p:pic>
    </p:spTree>
    <p:extLst>
      <p:ext uri="{BB962C8B-B14F-4D97-AF65-F5344CB8AC3E}">
        <p14:creationId xmlns:p14="http://schemas.microsoft.com/office/powerpoint/2010/main" val="80169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par>
                          <p:cTn id="23" fill="hold">
                            <p:stCondLst>
                              <p:cond delay="500"/>
                            </p:stCondLst>
                            <p:childTnLst>
                              <p:par>
                                <p:cTn id="24" presetID="12" presetClass="entr" presetSubtype="4" fill="hold" grpId="0" nodeType="after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 calcmode="lin" valueType="num">
                                      <p:cBhvr additive="base">
                                        <p:cTn id="26" dur="500"/>
                                        <p:tgtEl>
                                          <p:spTgt spid="28">
                                            <p:txEl>
                                              <p:pRg st="0" end="0"/>
                                            </p:txEl>
                                          </p:spTgt>
                                        </p:tgtEl>
                                        <p:attrNameLst>
                                          <p:attrName>ppt_y</p:attrName>
                                        </p:attrNameLst>
                                      </p:cBhvr>
                                      <p:tavLst>
                                        <p:tav tm="0">
                                          <p:val>
                                            <p:strVal val="#ppt_y+#ppt_h*1.125000"/>
                                          </p:val>
                                        </p:tav>
                                        <p:tav tm="100000">
                                          <p:val>
                                            <p:strVal val="#ppt_y"/>
                                          </p:val>
                                        </p:tav>
                                      </p:tavLst>
                                    </p:anim>
                                    <p:animEffect transition="in" filter="wipe(up)">
                                      <p:cBhvr>
                                        <p:cTn id="27" dur="500"/>
                                        <p:tgtEl>
                                          <p:spTgt spid="28">
                                            <p:txEl>
                                              <p:pRg st="0" end="0"/>
                                            </p:txEl>
                                          </p:spTgt>
                                        </p:tgtEl>
                                      </p:cBhvr>
                                    </p:animEffect>
                                  </p:childTnLst>
                                </p:cTn>
                              </p:par>
                              <p:par>
                                <p:cTn id="28" presetID="1" presetClass="entr" presetSubtype="0"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28"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B3DA52-772F-7CA6-3197-FD1C96128495}"/>
              </a:ext>
            </a:extLst>
          </p:cNvPr>
          <p:cNvSpPr>
            <a:spLocks noGrp="1"/>
          </p:cNvSpPr>
          <p:nvPr>
            <p:ph type="dt" sz="half" idx="10"/>
          </p:nvPr>
        </p:nvSpPr>
        <p:spPr/>
        <p:txBody>
          <a:bodyPr/>
          <a:lstStyle/>
          <a:p>
            <a:pPr>
              <a:defRPr/>
            </a:pPr>
            <a:fld id="{DB0AF2EA-7F33-46AD-A436-2FEF1DCB4B6D}" type="datetime1">
              <a:rPr lang="zh-CN" altLang="en-US" smtClean="0"/>
              <a:t>2022/5/27</a:t>
            </a:fld>
            <a:endParaRPr lang="zh-CN" altLang="en-US"/>
          </a:p>
        </p:txBody>
      </p:sp>
      <p:sp>
        <p:nvSpPr>
          <p:cNvPr id="3" name="页脚占位符 2">
            <a:extLst>
              <a:ext uri="{FF2B5EF4-FFF2-40B4-BE49-F238E27FC236}">
                <a16:creationId xmlns:a16="http://schemas.microsoft.com/office/drawing/2014/main" id="{B10E1D55-BC42-5064-867B-43FB7880AB68}"/>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4" name="灯片编号占位符 3">
            <a:extLst>
              <a:ext uri="{FF2B5EF4-FFF2-40B4-BE49-F238E27FC236}">
                <a16:creationId xmlns:a16="http://schemas.microsoft.com/office/drawing/2014/main" id="{888DDD96-1314-CB37-FCE2-85F5BCC662C1}"/>
              </a:ext>
            </a:extLst>
          </p:cNvPr>
          <p:cNvSpPr>
            <a:spLocks noGrp="1"/>
          </p:cNvSpPr>
          <p:nvPr>
            <p:ph type="sldNum" sz="quarter" idx="12"/>
          </p:nvPr>
        </p:nvSpPr>
        <p:spPr/>
        <p:txBody>
          <a:bodyPr/>
          <a:lstStyle/>
          <a:p>
            <a:pPr>
              <a:defRPr/>
            </a:pPr>
            <a:fld id="{846C707F-32A8-42C3-A709-9F8EBA6AEBB3}" type="slidenum">
              <a:rPr lang="zh-CN" altLang="en-US" smtClean="0"/>
              <a:pPr>
                <a:defRPr/>
              </a:pPr>
              <a:t>11</a:t>
            </a:fld>
            <a:endParaRPr lang="zh-CN" altLang="en-US"/>
          </a:p>
        </p:txBody>
      </p:sp>
      <p:sp>
        <p:nvSpPr>
          <p:cNvPr id="5" name="矩形 4">
            <a:extLst>
              <a:ext uri="{FF2B5EF4-FFF2-40B4-BE49-F238E27FC236}">
                <a16:creationId xmlns:a16="http://schemas.microsoft.com/office/drawing/2014/main" id="{3CFC1844-3504-2B6D-B82B-504E480E0FBC}"/>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 name="组合 5">
            <a:extLst>
              <a:ext uri="{FF2B5EF4-FFF2-40B4-BE49-F238E27FC236}">
                <a16:creationId xmlns:a16="http://schemas.microsoft.com/office/drawing/2014/main" id="{A93A16F7-4A36-564F-E76E-0F1D9B4F1B88}"/>
              </a:ext>
            </a:extLst>
          </p:cNvPr>
          <p:cNvGrpSpPr>
            <a:grpSpLocks/>
          </p:cNvGrpSpPr>
          <p:nvPr/>
        </p:nvGrpSpPr>
        <p:grpSpPr bwMode="auto">
          <a:xfrm>
            <a:off x="550863" y="82550"/>
            <a:ext cx="3381375" cy="585788"/>
            <a:chOff x="551544" y="82976"/>
            <a:chExt cx="3380742" cy="584775"/>
          </a:xfrm>
        </p:grpSpPr>
        <p:sp>
          <p:nvSpPr>
            <p:cNvPr id="7" name="文本框 12">
              <a:extLst>
                <a:ext uri="{FF2B5EF4-FFF2-40B4-BE49-F238E27FC236}">
                  <a16:creationId xmlns:a16="http://schemas.microsoft.com/office/drawing/2014/main" id="{46A7979A-5AD0-FC80-AEB5-E2FC1E0133EA}"/>
                </a:ext>
              </a:extLst>
            </p:cNvPr>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dirty="0">
                  <a:solidFill>
                    <a:srgbClr val="044875"/>
                  </a:solidFill>
                  <a:latin typeface="微软雅黑" panose="020B0503020204020204" pitchFamily="34" charset="-122"/>
                  <a:ea typeface="微软雅黑" panose="020B0503020204020204" pitchFamily="34" charset="-122"/>
                </a:rPr>
                <a:t>如何实现</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6241C1B6-98A6-B602-DC43-BDB829D01E67}"/>
                </a:ext>
              </a:extLst>
            </p:cNvPr>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9" name="矩形 8">
            <a:extLst>
              <a:ext uri="{FF2B5EF4-FFF2-40B4-BE49-F238E27FC236}">
                <a16:creationId xmlns:a16="http://schemas.microsoft.com/office/drawing/2014/main" id="{A2E0E5CE-F114-DD6A-475D-F0713AE34C79}"/>
              </a:ext>
            </a:extLst>
          </p:cNvPr>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矩形 9">
            <a:extLst>
              <a:ext uri="{FF2B5EF4-FFF2-40B4-BE49-F238E27FC236}">
                <a16:creationId xmlns:a16="http://schemas.microsoft.com/office/drawing/2014/main" id="{EBB77266-7E84-131A-7B26-83A77577B9DC}"/>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1" name="组合 10">
            <a:extLst>
              <a:ext uri="{FF2B5EF4-FFF2-40B4-BE49-F238E27FC236}">
                <a16:creationId xmlns:a16="http://schemas.microsoft.com/office/drawing/2014/main" id="{4ABFD573-24F2-6866-F5BD-B7701206EE6C}"/>
              </a:ext>
            </a:extLst>
          </p:cNvPr>
          <p:cNvGrpSpPr>
            <a:grpSpLocks/>
          </p:cNvGrpSpPr>
          <p:nvPr/>
        </p:nvGrpSpPr>
        <p:grpSpPr bwMode="auto">
          <a:xfrm>
            <a:off x="1107343" y="966120"/>
            <a:ext cx="9093670" cy="2315216"/>
            <a:chOff x="-789662" y="1137495"/>
            <a:chExt cx="2989891" cy="5019710"/>
          </a:xfrm>
        </p:grpSpPr>
        <p:grpSp>
          <p:nvGrpSpPr>
            <p:cNvPr id="12" name="组合 20">
              <a:extLst>
                <a:ext uri="{FF2B5EF4-FFF2-40B4-BE49-F238E27FC236}">
                  <a16:creationId xmlns:a16="http://schemas.microsoft.com/office/drawing/2014/main" id="{E5A67AE1-CA6A-5C92-7C95-016CCAB9CCDD}"/>
                </a:ext>
              </a:extLst>
            </p:cNvPr>
            <p:cNvGrpSpPr>
              <a:grpSpLocks/>
            </p:cNvGrpSpPr>
            <p:nvPr/>
          </p:nvGrpSpPr>
          <p:grpSpPr bwMode="auto">
            <a:xfrm>
              <a:off x="-756331" y="1138894"/>
              <a:ext cx="2956560" cy="5018311"/>
              <a:chOff x="-756331" y="1138894"/>
              <a:chExt cx="2956560" cy="5018311"/>
            </a:xfrm>
          </p:grpSpPr>
          <p:grpSp>
            <p:nvGrpSpPr>
              <p:cNvPr id="14" name="组合 35">
                <a:extLst>
                  <a:ext uri="{FF2B5EF4-FFF2-40B4-BE49-F238E27FC236}">
                    <a16:creationId xmlns:a16="http://schemas.microsoft.com/office/drawing/2014/main" id="{5DFC6AEF-9B7E-7C57-15E2-229932CE4B4C}"/>
                  </a:ext>
                </a:extLst>
              </p:cNvPr>
              <p:cNvGrpSpPr>
                <a:grpSpLocks/>
              </p:cNvGrpSpPr>
              <p:nvPr/>
            </p:nvGrpSpPr>
            <p:grpSpPr bwMode="auto">
              <a:xfrm>
                <a:off x="-756331" y="1138894"/>
                <a:ext cx="2956560" cy="2564810"/>
                <a:chOff x="-6071283" y="1411036"/>
                <a:chExt cx="2705100" cy="2564810"/>
              </a:xfrm>
            </p:grpSpPr>
            <p:sp>
              <p:nvSpPr>
                <p:cNvPr id="16" name="矩形 15">
                  <a:extLst>
                    <a:ext uri="{FF2B5EF4-FFF2-40B4-BE49-F238E27FC236}">
                      <a16:creationId xmlns:a16="http://schemas.microsoft.com/office/drawing/2014/main" id="{22808198-2B3C-4957-577A-E6628F2894F2}"/>
                    </a:ext>
                  </a:extLst>
                </p:cNvPr>
                <p:cNvSpPr/>
                <p:nvPr/>
              </p:nvSpPr>
              <p:spPr>
                <a:xfrm>
                  <a:off x="-6005882" y="1411036"/>
                  <a:ext cx="817650" cy="81430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矩形 16">
                  <a:extLst>
                    <a:ext uri="{FF2B5EF4-FFF2-40B4-BE49-F238E27FC236}">
                      <a16:creationId xmlns:a16="http://schemas.microsoft.com/office/drawing/2014/main" id="{2BE73FD7-666A-8BD8-E8A7-07D1AC7D5FDE}"/>
                    </a:ext>
                  </a:extLst>
                </p:cNvPr>
                <p:cNvSpPr/>
                <p:nvPr/>
              </p:nvSpPr>
              <p:spPr>
                <a:xfrm>
                  <a:off x="-6071283" y="2387904"/>
                  <a:ext cx="2705100" cy="15879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5" name="矩形 14">
                <a:extLst>
                  <a:ext uri="{FF2B5EF4-FFF2-40B4-BE49-F238E27FC236}">
                    <a16:creationId xmlns:a16="http://schemas.microsoft.com/office/drawing/2014/main" id="{E59B8E77-0A6F-CCF6-4E96-3B5C83DE8B56}"/>
                  </a:ext>
                </a:extLst>
              </p:cNvPr>
              <p:cNvSpPr/>
              <p:nvPr/>
            </p:nvSpPr>
            <p:spPr>
              <a:xfrm>
                <a:off x="-756331" y="5928605"/>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sp>
          <p:nvSpPr>
            <p:cNvPr id="13" name="文本框 33">
              <a:extLst>
                <a:ext uri="{FF2B5EF4-FFF2-40B4-BE49-F238E27FC236}">
                  <a16:creationId xmlns:a16="http://schemas.microsoft.com/office/drawing/2014/main" id="{DE3278AD-6935-567A-8F2D-A234F51C6695}"/>
                </a:ext>
              </a:extLst>
            </p:cNvPr>
            <p:cNvSpPr txBox="1">
              <a:spLocks noChangeArrowheads="1"/>
            </p:cNvSpPr>
            <p:nvPr/>
          </p:nvSpPr>
          <p:spPr bwMode="auto">
            <a:xfrm>
              <a:off x="-789662" y="1137495"/>
              <a:ext cx="110328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rPr>
                <a:t>影响因素</a:t>
              </a:r>
            </a:p>
          </p:txBody>
        </p:sp>
      </p:grpSp>
      <p:sp>
        <p:nvSpPr>
          <p:cNvPr id="39" name="矩形 38">
            <a:extLst>
              <a:ext uri="{FF2B5EF4-FFF2-40B4-BE49-F238E27FC236}">
                <a16:creationId xmlns:a16="http://schemas.microsoft.com/office/drawing/2014/main" id="{6A92B6B3-0496-D856-2FDE-FA2B81AE014D}"/>
              </a:ext>
            </a:extLst>
          </p:cNvPr>
          <p:cNvSpPr/>
          <p:nvPr/>
        </p:nvSpPr>
        <p:spPr>
          <a:xfrm>
            <a:off x="1333847" y="1628147"/>
            <a:ext cx="2944813" cy="1938992"/>
          </a:xfrm>
          <a:prstGeom prst="rect">
            <a:avLst/>
          </a:prstGeom>
        </p:spPr>
        <p:txBody>
          <a:bodyPr>
            <a:spAutoFit/>
          </a:bodyPr>
          <a:lstStyle/>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性别</a:t>
            </a:r>
            <a:r>
              <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a:t>
            </a:r>
            <a:r>
              <a:rPr kumimoji="0" lang="zh-CN" altLang="en-US"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年龄，种族，肤色，其他因素包括</a:t>
            </a:r>
            <a:endPar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r>
              <a:rPr lang="zh-CN" altLang="en-US" sz="1600" dirty="0">
                <a:solidFill>
                  <a:srgbClr val="E7E6E6">
                    <a:lumMod val="25000"/>
                  </a:srgbClr>
                </a:solidFill>
                <a:cs typeface="Arial" panose="020B0604020202020204" pitchFamily="34" charset="0"/>
              </a:rPr>
              <a:t>拍摄照片背景，拍摄灯光，发型，姿势，角度等</a:t>
            </a:r>
            <a:endPar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R="0" lvl="0" algn="l" defTabSz="914400" rtl="0" eaLnBrk="1" fontAlgn="auto" latinLnBrk="0" hangingPunct="1">
              <a:lnSpc>
                <a:spcPts val="1800"/>
              </a:lnSpc>
              <a:spcBef>
                <a:spcPts val="0"/>
              </a:spcBef>
              <a:spcAft>
                <a:spcPts val="0"/>
              </a:spcAft>
              <a:buClrTx/>
              <a:buSzTx/>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9" name="矩形 18">
            <a:extLst>
              <a:ext uri="{FF2B5EF4-FFF2-40B4-BE49-F238E27FC236}">
                <a16:creationId xmlns:a16="http://schemas.microsoft.com/office/drawing/2014/main" id="{6D5E39A8-47D1-6F52-CC7F-A52A8675BFCD}"/>
              </a:ext>
            </a:extLst>
          </p:cNvPr>
          <p:cNvSpPr/>
          <p:nvPr/>
        </p:nvSpPr>
        <p:spPr bwMode="auto">
          <a:xfrm>
            <a:off x="1157673" y="3609138"/>
            <a:ext cx="3254931" cy="37557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文本框 33">
            <a:extLst>
              <a:ext uri="{FF2B5EF4-FFF2-40B4-BE49-F238E27FC236}">
                <a16:creationId xmlns:a16="http://schemas.microsoft.com/office/drawing/2014/main" id="{1D93B8BA-2149-04A4-B326-C7D0300EBA65}"/>
              </a:ext>
            </a:extLst>
          </p:cNvPr>
          <p:cNvSpPr txBox="1">
            <a:spLocks noChangeArrowheads="1"/>
          </p:cNvSpPr>
          <p:nvPr/>
        </p:nvSpPr>
        <p:spPr bwMode="auto">
          <a:xfrm>
            <a:off x="1107343" y="3552763"/>
            <a:ext cx="33555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rPr>
              <a:t>输入图像色彩空间不同</a:t>
            </a:r>
          </a:p>
        </p:txBody>
      </p:sp>
      <p:sp>
        <p:nvSpPr>
          <p:cNvPr id="22" name="矩形 21">
            <a:extLst>
              <a:ext uri="{FF2B5EF4-FFF2-40B4-BE49-F238E27FC236}">
                <a16:creationId xmlns:a16="http://schemas.microsoft.com/office/drawing/2014/main" id="{9A5B9CDA-6CB4-BFFD-6E4F-C6FA4C19887A}"/>
              </a:ext>
            </a:extLst>
          </p:cNvPr>
          <p:cNvSpPr/>
          <p:nvPr/>
        </p:nvSpPr>
        <p:spPr>
          <a:xfrm>
            <a:off x="1467791" y="4169725"/>
            <a:ext cx="2944813" cy="1015663"/>
          </a:xfrm>
          <a:prstGeom prst="rect">
            <a:avLst/>
          </a:prstGeom>
        </p:spPr>
        <p:txBody>
          <a:bodyPr>
            <a:spAutoFit/>
          </a:bodyPr>
          <a:lstStyle/>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lang="en-US" altLang="zh-CN" sz="1600" dirty="0" err="1">
                <a:solidFill>
                  <a:srgbClr val="E7E6E6">
                    <a:lumMod val="25000"/>
                  </a:srgbClr>
                </a:solidFill>
                <a:latin typeface="Calibri"/>
                <a:ea typeface="宋体" panose="02010600030101010101" pitchFamily="2" charset="-122"/>
                <a:cs typeface="Arial" panose="020B0604020202020204" pitchFamily="34" charset="0"/>
              </a:rPr>
              <a:t>Rgb</a:t>
            </a:r>
            <a:r>
              <a:rPr lang="en-US" altLang="zh-CN" sz="1600" dirty="0">
                <a:solidFill>
                  <a:srgbClr val="E7E6E6">
                    <a:lumMod val="25000"/>
                  </a:srgbClr>
                </a:solidFill>
                <a:latin typeface="Calibri"/>
                <a:ea typeface="宋体" panose="02010600030101010101" pitchFamily="2" charset="-122"/>
                <a:cs typeface="Arial" panose="020B0604020202020204" pitchFamily="34" charset="0"/>
              </a:rPr>
              <a:t>  </a:t>
            </a:r>
            <a:r>
              <a:rPr lang="en-US" altLang="zh-CN" sz="1600" dirty="0" err="1">
                <a:solidFill>
                  <a:srgbClr val="E7E6E6">
                    <a:lumMod val="25000"/>
                  </a:srgbClr>
                </a:solidFill>
                <a:latin typeface="Calibri"/>
                <a:ea typeface="宋体" panose="02010600030101010101" pitchFamily="2" charset="-122"/>
                <a:cs typeface="Arial" panose="020B0604020202020204" pitchFamily="34" charset="0"/>
              </a:rPr>
              <a:t>hsv</a:t>
            </a:r>
            <a:r>
              <a:rPr lang="en-US" altLang="zh-CN" sz="1600" dirty="0">
                <a:solidFill>
                  <a:srgbClr val="E7E6E6">
                    <a:lumMod val="25000"/>
                  </a:srgbClr>
                </a:solidFill>
                <a:latin typeface="Calibri"/>
                <a:ea typeface="宋体" panose="02010600030101010101" pitchFamily="2" charset="-122"/>
                <a:cs typeface="Arial" panose="020B0604020202020204" pitchFamily="34" charset="0"/>
              </a:rPr>
              <a:t> </a:t>
            </a:r>
            <a:r>
              <a:rPr lang="en-US" altLang="zh-CN" sz="1600" dirty="0" err="1">
                <a:solidFill>
                  <a:srgbClr val="E7E6E6">
                    <a:lumMod val="25000"/>
                  </a:srgbClr>
                </a:solidFill>
                <a:latin typeface="Calibri"/>
                <a:ea typeface="宋体" panose="02010600030101010101" pitchFamily="2" charset="-122"/>
                <a:cs typeface="Arial" panose="020B0604020202020204" pitchFamily="34" charset="0"/>
              </a:rPr>
              <a:t>yuv</a:t>
            </a:r>
            <a:r>
              <a:rPr lang="zh-CN" altLang="en-US" sz="1600" dirty="0">
                <a:solidFill>
                  <a:srgbClr val="E7E6E6">
                    <a:lumMod val="25000"/>
                  </a:srgbClr>
                </a:solidFill>
                <a:latin typeface="Calibri"/>
                <a:ea typeface="宋体" panose="02010600030101010101" pitchFamily="2" charset="-122"/>
                <a:cs typeface="Arial" panose="020B0604020202020204" pitchFamily="34" charset="0"/>
              </a:rPr>
              <a:t>等等</a:t>
            </a:r>
            <a:endPar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R="0" lvl="0" algn="l" defTabSz="914400" rtl="0" eaLnBrk="1" fontAlgn="auto" latinLnBrk="0" hangingPunct="1">
              <a:lnSpc>
                <a:spcPts val="1800"/>
              </a:lnSpc>
              <a:spcBef>
                <a:spcPts val="0"/>
              </a:spcBef>
              <a:spcAft>
                <a:spcPts val="0"/>
              </a:spcAft>
              <a:buClrTx/>
              <a:buSzTx/>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endParaRPr>
          </a:p>
        </p:txBody>
      </p:sp>
      <p:pic>
        <p:nvPicPr>
          <p:cNvPr id="21" name="图片 20">
            <a:extLst>
              <a:ext uri="{FF2B5EF4-FFF2-40B4-BE49-F238E27FC236}">
                <a16:creationId xmlns:a16="http://schemas.microsoft.com/office/drawing/2014/main" id="{6D3F9793-7BA9-1B7C-42D8-11925EBDA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124" y="4653493"/>
            <a:ext cx="2226760" cy="1616077"/>
          </a:xfrm>
          <a:prstGeom prst="rect">
            <a:avLst/>
          </a:prstGeom>
        </p:spPr>
      </p:pic>
      <p:pic>
        <p:nvPicPr>
          <p:cNvPr id="24" name="图片 23">
            <a:extLst>
              <a:ext uri="{FF2B5EF4-FFF2-40B4-BE49-F238E27FC236}">
                <a16:creationId xmlns:a16="http://schemas.microsoft.com/office/drawing/2014/main" id="{9FFD51BD-B0F3-4B83-BFA3-CF271D0AE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277" y="4483854"/>
            <a:ext cx="3647871" cy="1861727"/>
          </a:xfrm>
          <a:prstGeom prst="rect">
            <a:avLst/>
          </a:prstGeom>
        </p:spPr>
      </p:pic>
    </p:spTree>
    <p:extLst>
      <p:ext uri="{BB962C8B-B14F-4D97-AF65-F5344CB8AC3E}">
        <p14:creationId xmlns:p14="http://schemas.microsoft.com/office/powerpoint/2010/main" val="159200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1000"/>
                            </p:stCondLst>
                            <p:childTnLst>
                              <p:par>
                                <p:cTn id="24" presetID="12" presetClass="entr" presetSubtype="4" fill="hold" grpId="0" nodeType="afterEffect">
                                  <p:stCondLst>
                                    <p:cond delay="0"/>
                                  </p:stCondLst>
                                  <p:childTnLst>
                                    <p:set>
                                      <p:cBhvr>
                                        <p:cTn id="25" dur="1" fill="hold">
                                          <p:stCondLst>
                                            <p:cond delay="0"/>
                                          </p:stCondLst>
                                        </p:cTn>
                                        <p:tgtEl>
                                          <p:spTgt spid="39">
                                            <p:txEl>
                                              <p:pRg st="0" end="0"/>
                                            </p:txEl>
                                          </p:spTgt>
                                        </p:tgtEl>
                                        <p:attrNameLst>
                                          <p:attrName>style.visibility</p:attrName>
                                        </p:attrNameLst>
                                      </p:cBhvr>
                                      <p:to>
                                        <p:strVal val="visible"/>
                                      </p:to>
                                    </p:set>
                                    <p:anim calcmode="lin" valueType="num">
                                      <p:cBhvr additive="base">
                                        <p:cTn id="26" dur="500"/>
                                        <p:tgtEl>
                                          <p:spTgt spid="39">
                                            <p:txEl>
                                              <p:pRg st="0" end="0"/>
                                            </p:txEl>
                                          </p:spTgt>
                                        </p:tgtEl>
                                        <p:attrNameLst>
                                          <p:attrName>ppt_y</p:attrName>
                                        </p:attrNameLst>
                                      </p:cBhvr>
                                      <p:tavLst>
                                        <p:tav tm="0">
                                          <p:val>
                                            <p:strVal val="#ppt_y+#ppt_h*1.125000"/>
                                          </p:val>
                                        </p:tav>
                                        <p:tav tm="100000">
                                          <p:val>
                                            <p:strVal val="#ppt_y"/>
                                          </p:val>
                                        </p:tav>
                                      </p:tavLst>
                                    </p:anim>
                                    <p:animEffect transition="in" filter="wipe(up)">
                                      <p:cBhvr>
                                        <p:cTn id="27" dur="500"/>
                                        <p:tgtEl>
                                          <p:spTgt spid="39">
                                            <p:txEl>
                                              <p:pRg st="0" end="0"/>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39">
                                            <p:txEl>
                                              <p:pRg st="3" end="3"/>
                                            </p:txEl>
                                          </p:spTgt>
                                        </p:tgtEl>
                                        <p:attrNameLst>
                                          <p:attrName>style.visibility</p:attrName>
                                        </p:attrNameLst>
                                      </p:cBhvr>
                                      <p:to>
                                        <p:strVal val="visible"/>
                                      </p:to>
                                    </p:set>
                                    <p:anim calcmode="lin" valueType="num">
                                      <p:cBhvr additive="base">
                                        <p:cTn id="30" dur="500"/>
                                        <p:tgtEl>
                                          <p:spTgt spid="39">
                                            <p:txEl>
                                              <p:pRg st="3" end="3"/>
                                            </p:txEl>
                                          </p:spTgt>
                                        </p:tgtEl>
                                        <p:attrNameLst>
                                          <p:attrName>ppt_y</p:attrName>
                                        </p:attrNameLst>
                                      </p:cBhvr>
                                      <p:tavLst>
                                        <p:tav tm="0">
                                          <p:val>
                                            <p:strVal val="#ppt_y+#ppt_h*1.125000"/>
                                          </p:val>
                                        </p:tav>
                                        <p:tav tm="100000">
                                          <p:val>
                                            <p:strVal val="#ppt_y"/>
                                          </p:val>
                                        </p:tav>
                                      </p:tavLst>
                                    </p:anim>
                                    <p:animEffect transition="in" filter="wipe(up)">
                                      <p:cBhvr>
                                        <p:cTn id="31" dur="500"/>
                                        <p:tgtEl>
                                          <p:spTgt spid="39">
                                            <p:txEl>
                                              <p:pRg st="3" end="3"/>
                                            </p:txEl>
                                          </p:spTgt>
                                        </p:tgtEl>
                                      </p:cBhvr>
                                    </p:animEffect>
                                  </p:childTnLst>
                                </p:cTn>
                              </p:par>
                            </p:childTnLst>
                          </p:cTn>
                        </p:par>
                        <p:par>
                          <p:cTn id="32" fill="hold">
                            <p:stCondLst>
                              <p:cond delay="1500"/>
                            </p:stCondLst>
                            <p:childTnLst>
                              <p:par>
                                <p:cTn id="33" presetID="12" presetClass="entr" presetSubtype="4" fill="hold" grpId="0" nodeType="afterEffect">
                                  <p:stCondLst>
                                    <p:cond delay="0"/>
                                  </p:stCondLst>
                                  <p:childTnLst>
                                    <p:set>
                                      <p:cBhvr>
                                        <p:cTn id="34" dur="1" fill="hold">
                                          <p:stCondLst>
                                            <p:cond delay="0"/>
                                          </p:stCondLst>
                                        </p:cTn>
                                        <p:tgtEl>
                                          <p:spTgt spid="22">
                                            <p:txEl>
                                              <p:pRg st="0" end="0"/>
                                            </p:txEl>
                                          </p:spTgt>
                                        </p:tgtEl>
                                        <p:attrNameLst>
                                          <p:attrName>style.visibility</p:attrName>
                                        </p:attrNameLst>
                                      </p:cBhvr>
                                      <p:to>
                                        <p:strVal val="visible"/>
                                      </p:to>
                                    </p:set>
                                    <p:anim calcmode="lin" valueType="num">
                                      <p:cBhvr additive="base">
                                        <p:cTn id="35" dur="500"/>
                                        <p:tgtEl>
                                          <p:spTgt spid="22">
                                            <p:txEl>
                                              <p:pRg st="0" end="0"/>
                                            </p:txEl>
                                          </p:spTgt>
                                        </p:tgtEl>
                                        <p:attrNameLst>
                                          <p:attrName>ppt_y</p:attrName>
                                        </p:attrNameLst>
                                      </p:cBhvr>
                                      <p:tavLst>
                                        <p:tav tm="0">
                                          <p:val>
                                            <p:strVal val="#ppt_y+#ppt_h*1.125000"/>
                                          </p:val>
                                        </p:tav>
                                        <p:tav tm="100000">
                                          <p:val>
                                            <p:strVal val="#ppt_y"/>
                                          </p:val>
                                        </p:tav>
                                      </p:tavLst>
                                    </p:anim>
                                    <p:animEffect transition="in" filter="wipe(up)">
                                      <p:cBhvr>
                                        <p:cTn id="36" dur="500"/>
                                        <p:tgtEl>
                                          <p:spTgt spid="22">
                                            <p:txEl>
                                              <p:pRg st="0" end="0"/>
                                            </p:txEl>
                                          </p:spTgt>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39" grpId="0" uiExpand="1" build="p" bldLvl="3"/>
      <p:bldP spid="19" grpId="0" animBg="1"/>
      <p:bldP spid="20" grpId="0"/>
      <p:bldP spid="22" grpId="0" uiExpand="1"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05CD4A-C580-4054-B7D5-5E37B0874A55}"/>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D2B72D29-C813-4E85-9B34-43258A40898D}"/>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00D47768-D90F-4BD8-B62D-0F4B9056B655}"/>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4</a:t>
            </a:r>
            <a:endParaRPr kumimoji="0" lang="zh-CN" altLang="en-US"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C559322F-A214-4906-8534-F451125978C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6" name="矩形 5">
            <a:extLst>
              <a:ext uri="{FF2B5EF4-FFF2-40B4-BE49-F238E27FC236}">
                <a16:creationId xmlns:a16="http://schemas.microsoft.com/office/drawing/2014/main" id="{85AAA64A-BC1E-434F-B7F0-3B9D0CD734D0}"/>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86F7FF4A-316E-4FEA-A2E4-F3AFEE4072BF}"/>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8" name="文本框 7">
            <a:extLst>
              <a:ext uri="{FF2B5EF4-FFF2-40B4-BE49-F238E27FC236}">
                <a16:creationId xmlns:a16="http://schemas.microsoft.com/office/drawing/2014/main" id="{87342F5A-443A-4B3C-BE12-3C265D9B1DA1}"/>
              </a:ext>
            </a:extLst>
          </p:cNvPr>
          <p:cNvSpPr txBox="1">
            <a:spLocks noChangeArrowheads="1"/>
          </p:cNvSpPr>
          <p:nvPr/>
        </p:nvSpPr>
        <p:spPr bwMode="auto">
          <a:xfrm>
            <a:off x="6623545" y="362585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4800" b="1" noProof="0">
                <a:solidFill>
                  <a:prstClr val="white"/>
                </a:solidFill>
                <a:latin typeface="微软雅黑" panose="020B0503020204020204" pitchFamily="34" charset="-122"/>
                <a:ea typeface="微软雅黑" panose="020B0503020204020204" pitchFamily="34" charset="-122"/>
              </a:rPr>
              <a:t>总结</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日期占位符 8">
            <a:extLst>
              <a:ext uri="{FF2B5EF4-FFF2-40B4-BE49-F238E27FC236}">
                <a16:creationId xmlns:a16="http://schemas.microsoft.com/office/drawing/2014/main" id="{B55D0153-9118-44BD-9A10-7DBB031D4C74}"/>
              </a:ext>
            </a:extLst>
          </p:cNvPr>
          <p:cNvSpPr>
            <a:spLocks noGrp="1"/>
          </p:cNvSpPr>
          <p:nvPr>
            <p:ph type="dt" sz="half" idx="10"/>
          </p:nvPr>
        </p:nvSpPr>
        <p:spPr/>
        <p:txBody>
          <a:bodyPr/>
          <a:lstStyle/>
          <a:p>
            <a:pPr>
              <a:defRPr/>
            </a:pPr>
            <a:fld id="{0D2C4AC1-CFB9-4250-A1BC-969FE02F62CC}" type="datetime1">
              <a:rPr lang="zh-CN" altLang="en-US" smtClean="0"/>
              <a:t>2022/5/27</a:t>
            </a:fld>
            <a:endParaRPr lang="zh-CN" altLang="en-US"/>
          </a:p>
        </p:txBody>
      </p:sp>
      <p:sp>
        <p:nvSpPr>
          <p:cNvPr id="10" name="页脚占位符 9">
            <a:extLst>
              <a:ext uri="{FF2B5EF4-FFF2-40B4-BE49-F238E27FC236}">
                <a16:creationId xmlns:a16="http://schemas.microsoft.com/office/drawing/2014/main" id="{E8C54404-8C6E-4A29-88D9-50E68178F9C8}"/>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11" name="灯片编号占位符 10">
            <a:extLst>
              <a:ext uri="{FF2B5EF4-FFF2-40B4-BE49-F238E27FC236}">
                <a16:creationId xmlns:a16="http://schemas.microsoft.com/office/drawing/2014/main" id="{315DD04A-23E4-4B0A-9860-73AADA11F1E7}"/>
              </a:ext>
            </a:extLst>
          </p:cNvPr>
          <p:cNvSpPr>
            <a:spLocks noGrp="1"/>
          </p:cNvSpPr>
          <p:nvPr>
            <p:ph type="sldNum" sz="quarter" idx="12"/>
          </p:nvPr>
        </p:nvSpPr>
        <p:spPr/>
        <p:txBody>
          <a:bodyPr/>
          <a:lstStyle/>
          <a:p>
            <a:pPr>
              <a:defRPr/>
            </a:pPr>
            <a:fld id="{846C707F-32A8-42C3-A709-9F8EBA6AEBB3}" type="slidenum">
              <a:rPr lang="zh-CN" altLang="en-US" smtClean="0"/>
              <a:pPr>
                <a:defRPr/>
              </a:pPr>
              <a:t>12</a:t>
            </a:fld>
            <a:endParaRPr lang="zh-CN" altLang="en-US"/>
          </a:p>
        </p:txBody>
      </p:sp>
    </p:spTree>
    <p:extLst>
      <p:ext uri="{BB962C8B-B14F-4D97-AF65-F5344CB8AC3E}">
        <p14:creationId xmlns:p14="http://schemas.microsoft.com/office/powerpoint/2010/main" val="34055823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7E7AFA4-12C1-4492-A7F0-CB057B217AC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a16="http://schemas.microsoft.com/office/drawing/2014/main" id="{11EC72AD-6F8C-4618-B00B-FD0865CC7AE3}"/>
              </a:ext>
            </a:extLst>
          </p:cNvPr>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a:extLst>
              <a:ext uri="{FF2B5EF4-FFF2-40B4-BE49-F238E27FC236}">
                <a16:creationId xmlns:a16="http://schemas.microsoft.com/office/drawing/2014/main" id="{15D6900D-0375-42A2-ACB3-772843954A47}"/>
              </a:ext>
            </a:extLst>
          </p:cNvPr>
          <p:cNvGrpSpPr>
            <a:grpSpLocks/>
          </p:cNvGrpSpPr>
          <p:nvPr/>
        </p:nvGrpSpPr>
        <p:grpSpPr bwMode="auto">
          <a:xfrm>
            <a:off x="550863" y="82550"/>
            <a:ext cx="3409950" cy="585788"/>
            <a:chOff x="551544" y="82976"/>
            <a:chExt cx="3409770" cy="584775"/>
          </a:xfrm>
        </p:grpSpPr>
        <p:sp>
          <p:nvSpPr>
            <p:cNvPr id="29742" name="文本框 12">
              <a:extLst>
                <a:ext uri="{FF2B5EF4-FFF2-40B4-BE49-F238E27FC236}">
                  <a16:creationId xmlns:a16="http://schemas.microsoft.com/office/drawing/2014/main" id="{421D5885-9737-4C3F-BD35-E2EA95E5BCA5}"/>
                </a:ext>
              </a:extLst>
            </p:cNvPr>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dirty="0">
                  <a:solidFill>
                    <a:srgbClr val="044875"/>
                  </a:solidFill>
                  <a:latin typeface="微软雅黑" panose="020B0503020204020204" pitchFamily="34" charset="-122"/>
                  <a:ea typeface="微软雅黑" panose="020B0503020204020204" pitchFamily="34" charset="-122"/>
                </a:rPr>
                <a:t>总结</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F8864244-3463-4BE9-8F6E-251D07D84F4D}"/>
                </a:ext>
              </a:extLst>
            </p:cNvPr>
            <p:cNvSpPr txBox="1"/>
            <p:nvPr/>
          </p:nvSpPr>
          <p:spPr>
            <a:xfrm>
              <a:off x="551544" y="82976"/>
              <a:ext cx="723862"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04</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a:extLst>
              <a:ext uri="{FF2B5EF4-FFF2-40B4-BE49-F238E27FC236}">
                <a16:creationId xmlns:a16="http://schemas.microsoft.com/office/drawing/2014/main" id="{F836FAB4-5DC4-4048-88DE-DAA5634CE8E6}"/>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8" name="组合 17">
            <a:extLst>
              <a:ext uri="{FF2B5EF4-FFF2-40B4-BE49-F238E27FC236}">
                <a16:creationId xmlns:a16="http://schemas.microsoft.com/office/drawing/2014/main" id="{631FF6A8-67DE-4AB0-B8F1-6CC2E1594475}"/>
              </a:ext>
            </a:extLst>
          </p:cNvPr>
          <p:cNvGrpSpPr>
            <a:grpSpLocks/>
          </p:cNvGrpSpPr>
          <p:nvPr/>
        </p:nvGrpSpPr>
        <p:grpSpPr bwMode="auto">
          <a:xfrm>
            <a:off x="9470326" y="3072379"/>
            <a:ext cx="2200275" cy="2654300"/>
            <a:chOff x="9326343" y="1367749"/>
            <a:chExt cx="2200785" cy="2654355"/>
          </a:xfrm>
        </p:grpSpPr>
        <p:sp>
          <p:nvSpPr>
            <p:cNvPr id="19" name="L 形 18">
              <a:extLst>
                <a:ext uri="{FF2B5EF4-FFF2-40B4-BE49-F238E27FC236}">
                  <a16:creationId xmlns:a16="http://schemas.microsoft.com/office/drawing/2014/main" id="{91E85599-9DC4-44EB-9E8D-37BF6AF40620}"/>
                </a:ext>
              </a:extLst>
            </p:cNvPr>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741" name="Freeform 288">
              <a:extLst>
                <a:ext uri="{FF2B5EF4-FFF2-40B4-BE49-F238E27FC236}">
                  <a16:creationId xmlns:a16="http://schemas.microsoft.com/office/drawing/2014/main" id="{DD503C35-5E2C-4DE8-937B-465291DABC4F}"/>
                </a:ext>
              </a:extLst>
            </p:cNvPr>
            <p:cNvSpPr>
              <a:spLocks noEditPoints="1"/>
            </p:cNvSpPr>
            <p:nvPr/>
          </p:nvSpPr>
          <p:spPr bwMode="auto">
            <a:xfrm>
              <a:off x="9884865" y="1367749"/>
              <a:ext cx="1083740" cy="1034481"/>
            </a:xfrm>
            <a:custGeom>
              <a:avLst/>
              <a:gdLst>
                <a:gd name="T0" fmla="*/ 2147483646 w 109"/>
                <a:gd name="T1" fmla="*/ 2147483646 h 104"/>
                <a:gd name="T2" fmla="*/ 2147483646 w 109"/>
                <a:gd name="T3" fmla="*/ 2147483646 h 104"/>
                <a:gd name="T4" fmla="*/ 2147483646 w 109"/>
                <a:gd name="T5" fmla="*/ 2147483646 h 104"/>
                <a:gd name="T6" fmla="*/ 2147483646 w 109"/>
                <a:gd name="T7" fmla="*/ 2147483646 h 104"/>
                <a:gd name="T8" fmla="*/ 2147483646 w 109"/>
                <a:gd name="T9" fmla="*/ 2147483646 h 104"/>
                <a:gd name="T10" fmla="*/ 2147483646 w 109"/>
                <a:gd name="T11" fmla="*/ 2147483646 h 104"/>
                <a:gd name="T12" fmla="*/ 2147483646 w 109"/>
                <a:gd name="T13" fmla="*/ 2147483646 h 104"/>
                <a:gd name="T14" fmla="*/ 2147483646 w 109"/>
                <a:gd name="T15" fmla="*/ 2147483646 h 104"/>
                <a:gd name="T16" fmla="*/ 2147483646 w 109"/>
                <a:gd name="T17" fmla="*/ 2147483646 h 104"/>
                <a:gd name="T18" fmla="*/ 2147483646 w 109"/>
                <a:gd name="T19" fmla="*/ 0 h 104"/>
                <a:gd name="T20" fmla="*/ 2147483646 w 109"/>
                <a:gd name="T21" fmla="*/ 2147483646 h 104"/>
                <a:gd name="T22" fmla="*/ 2147483646 w 109"/>
                <a:gd name="T23" fmla="*/ 2147483646 h 104"/>
                <a:gd name="T24" fmla="*/ 2147483646 w 109"/>
                <a:gd name="T25" fmla="*/ 2147483646 h 104"/>
                <a:gd name="T26" fmla="*/ 2147483646 w 109"/>
                <a:gd name="T27" fmla="*/ 2147483646 h 104"/>
                <a:gd name="T28" fmla="*/ 2147483646 w 109"/>
                <a:gd name="T29" fmla="*/ 2147483646 h 104"/>
                <a:gd name="T30" fmla="*/ 2147483646 w 109"/>
                <a:gd name="T31" fmla="*/ 2147483646 h 104"/>
                <a:gd name="T32" fmla="*/ 2147483646 w 109"/>
                <a:gd name="T33" fmla="*/ 2147483646 h 104"/>
                <a:gd name="T34" fmla="*/ 2147483646 w 109"/>
                <a:gd name="T35" fmla="*/ 2147483646 h 104"/>
                <a:gd name="T36" fmla="*/ 2147483646 w 109"/>
                <a:gd name="T37" fmla="*/ 2147483646 h 104"/>
                <a:gd name="T38" fmla="*/ 2147483646 w 109"/>
                <a:gd name="T39" fmla="*/ 2147483646 h 104"/>
                <a:gd name="T40" fmla="*/ 2147483646 w 109"/>
                <a:gd name="T41" fmla="*/ 2147483646 h 104"/>
                <a:gd name="T42" fmla="*/ 2147483646 w 109"/>
                <a:gd name="T43" fmla="*/ 2147483646 h 104"/>
                <a:gd name="T44" fmla="*/ 2147483646 w 109"/>
                <a:gd name="T45" fmla="*/ 2147483646 h 104"/>
                <a:gd name="T46" fmla="*/ 2147483646 w 109"/>
                <a:gd name="T47" fmla="*/ 2147483646 h 104"/>
                <a:gd name="T48" fmla="*/ 2147483646 w 109"/>
                <a:gd name="T49" fmla="*/ 2147483646 h 104"/>
                <a:gd name="T50" fmla="*/ 2147483646 w 109"/>
                <a:gd name="T51" fmla="*/ 2147483646 h 104"/>
                <a:gd name="T52" fmla="*/ 2147483646 w 109"/>
                <a:gd name="T53" fmla="*/ 2147483646 h 104"/>
                <a:gd name="T54" fmla="*/ 2147483646 w 109"/>
                <a:gd name="T55" fmla="*/ 2147483646 h 104"/>
                <a:gd name="T56" fmla="*/ 2147483646 w 109"/>
                <a:gd name="T57" fmla="*/ 2147483646 h 104"/>
                <a:gd name="T58" fmla="*/ 2147483646 w 109"/>
                <a:gd name="T59" fmla="*/ 2147483646 h 104"/>
                <a:gd name="T60" fmla="*/ 2147483646 w 109"/>
                <a:gd name="T61" fmla="*/ 2147483646 h 104"/>
                <a:gd name="T62" fmla="*/ 2147483646 w 109"/>
                <a:gd name="T63" fmla="*/ 2147483646 h 104"/>
                <a:gd name="T64" fmla="*/ 2147483646 w 109"/>
                <a:gd name="T65" fmla="*/ 2147483646 h 104"/>
                <a:gd name="T66" fmla="*/ 2147483646 w 109"/>
                <a:gd name="T67" fmla="*/ 2147483646 h 104"/>
                <a:gd name="T68" fmla="*/ 2147483646 w 109"/>
                <a:gd name="T69" fmla="*/ 2147483646 h 104"/>
                <a:gd name="T70" fmla="*/ 2147483646 w 109"/>
                <a:gd name="T71" fmla="*/ 2147483646 h 104"/>
                <a:gd name="T72" fmla="*/ 2147483646 w 109"/>
                <a:gd name="T73" fmla="*/ 2147483646 h 104"/>
                <a:gd name="T74" fmla="*/ 2147483646 w 109"/>
                <a:gd name="T75" fmla="*/ 2147483646 h 104"/>
                <a:gd name="T76" fmla="*/ 2147483646 w 109"/>
                <a:gd name="T77" fmla="*/ 2147483646 h 104"/>
                <a:gd name="T78" fmla="*/ 2147483646 w 109"/>
                <a:gd name="T79" fmla="*/ 2147483646 h 104"/>
                <a:gd name="T80" fmla="*/ 2147483646 w 109"/>
                <a:gd name="T81" fmla="*/ 2147483646 h 104"/>
                <a:gd name="T82" fmla="*/ 2147483646 w 109"/>
                <a:gd name="T83" fmla="*/ 2147483646 h 104"/>
                <a:gd name="T84" fmla="*/ 2147483646 w 109"/>
                <a:gd name="T85" fmla="*/ 2147483646 h 104"/>
                <a:gd name="T86" fmla="*/ 2147483646 w 109"/>
                <a:gd name="T87" fmla="*/ 2147483646 h 104"/>
                <a:gd name="T88" fmla="*/ 2147483646 w 109"/>
                <a:gd name="T89" fmla="*/ 2147483646 h 104"/>
                <a:gd name="T90" fmla="*/ 2147483646 w 109"/>
                <a:gd name="T91" fmla="*/ 2147483646 h 104"/>
                <a:gd name="T92" fmla="*/ 2147483646 w 109"/>
                <a:gd name="T93" fmla="*/ 2147483646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grpSp>
        <p:nvGrpSpPr>
          <p:cNvPr id="29" name="组合 28">
            <a:extLst>
              <a:ext uri="{FF2B5EF4-FFF2-40B4-BE49-F238E27FC236}">
                <a16:creationId xmlns:a16="http://schemas.microsoft.com/office/drawing/2014/main" id="{57F337FA-F856-4184-88DF-410B54EA4462}"/>
              </a:ext>
            </a:extLst>
          </p:cNvPr>
          <p:cNvGrpSpPr>
            <a:grpSpLocks/>
          </p:cNvGrpSpPr>
          <p:nvPr/>
        </p:nvGrpSpPr>
        <p:grpSpPr bwMode="auto">
          <a:xfrm>
            <a:off x="6599382" y="3338609"/>
            <a:ext cx="2205037" cy="2397125"/>
            <a:chOff x="6894012" y="2226903"/>
            <a:chExt cx="2205196" cy="2397084"/>
          </a:xfrm>
        </p:grpSpPr>
        <p:sp>
          <p:nvSpPr>
            <p:cNvPr id="30" name="L 形 29">
              <a:extLst>
                <a:ext uri="{FF2B5EF4-FFF2-40B4-BE49-F238E27FC236}">
                  <a16:creationId xmlns:a16="http://schemas.microsoft.com/office/drawing/2014/main" id="{0B573746-5193-4FA3-85AC-6F8845500A3D}"/>
                </a:ext>
              </a:extLst>
            </p:cNvPr>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等腰三角形 30">
              <a:extLst>
                <a:ext uri="{FF2B5EF4-FFF2-40B4-BE49-F238E27FC236}">
                  <a16:creationId xmlns:a16="http://schemas.microsoft.com/office/drawing/2014/main" id="{7A62DF6F-8B84-44A8-BAFA-8CCD434B30A4}"/>
                </a:ext>
              </a:extLst>
            </p:cNvPr>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733" name="Freeform 105">
              <a:extLst>
                <a:ext uri="{FF2B5EF4-FFF2-40B4-BE49-F238E27FC236}">
                  <a16:creationId xmlns:a16="http://schemas.microsoft.com/office/drawing/2014/main" id="{BE9B0328-4D49-4C4D-A16D-8943D8269C8C}"/>
                </a:ext>
              </a:extLst>
            </p:cNvPr>
            <p:cNvSpPr>
              <a:spLocks noEditPoints="1"/>
            </p:cNvSpPr>
            <p:nvPr/>
          </p:nvSpPr>
          <p:spPr bwMode="auto">
            <a:xfrm>
              <a:off x="7653443" y="2226903"/>
              <a:ext cx="681922" cy="824299"/>
            </a:xfrm>
            <a:custGeom>
              <a:avLst/>
              <a:gdLst>
                <a:gd name="T0" fmla="*/ 0 w 77"/>
                <a:gd name="T1" fmla="*/ 2147483646 h 93"/>
                <a:gd name="T2" fmla="*/ 2147483646 w 77"/>
                <a:gd name="T3" fmla="*/ 2147483646 h 93"/>
                <a:gd name="T4" fmla="*/ 2147483646 w 77"/>
                <a:gd name="T5" fmla="*/ 2147483646 h 93"/>
                <a:gd name="T6" fmla="*/ 2147483646 w 77"/>
                <a:gd name="T7" fmla="*/ 2147483646 h 93"/>
                <a:gd name="T8" fmla="*/ 2147483646 w 77"/>
                <a:gd name="T9" fmla="*/ 2147483646 h 93"/>
                <a:gd name="T10" fmla="*/ 2147483646 w 77"/>
                <a:gd name="T11" fmla="*/ 2147483646 h 93"/>
                <a:gd name="T12" fmla="*/ 2147483646 w 77"/>
                <a:gd name="T13" fmla="*/ 2147483646 h 93"/>
                <a:gd name="T14" fmla="*/ 2147483646 w 77"/>
                <a:gd name="T15" fmla="*/ 2147483646 h 93"/>
                <a:gd name="T16" fmla="*/ 2147483646 w 77"/>
                <a:gd name="T17" fmla="*/ 2147483646 h 93"/>
                <a:gd name="T18" fmla="*/ 2147483646 w 77"/>
                <a:gd name="T19" fmla="*/ 2147483646 h 93"/>
                <a:gd name="T20" fmla="*/ 2147483646 w 77"/>
                <a:gd name="T21" fmla="*/ 2147483646 h 93"/>
                <a:gd name="T22" fmla="*/ 2147483646 w 77"/>
                <a:gd name="T23" fmla="*/ 2147483646 h 93"/>
                <a:gd name="T24" fmla="*/ 2147483646 w 77"/>
                <a:gd name="T25" fmla="*/ 2147483646 h 93"/>
                <a:gd name="T26" fmla="*/ 2147483646 w 77"/>
                <a:gd name="T27" fmla="*/ 2147483646 h 93"/>
                <a:gd name="T28" fmla="*/ 2147483646 w 77"/>
                <a:gd name="T29" fmla="*/ 2147483646 h 93"/>
                <a:gd name="T30" fmla="*/ 2147483646 w 77"/>
                <a:gd name="T31" fmla="*/ 2147483646 h 93"/>
                <a:gd name="T32" fmla="*/ 2147483646 w 77"/>
                <a:gd name="T33" fmla="*/ 2147483646 h 93"/>
                <a:gd name="T34" fmla="*/ 2147483646 w 77"/>
                <a:gd name="T35" fmla="*/ 2147483646 h 93"/>
                <a:gd name="T36" fmla="*/ 2147483646 w 77"/>
                <a:gd name="T37" fmla="*/ 2147483646 h 93"/>
                <a:gd name="T38" fmla="*/ 2147483646 w 77"/>
                <a:gd name="T39" fmla="*/ 2147483646 h 93"/>
                <a:gd name="T40" fmla="*/ 2147483646 w 77"/>
                <a:gd name="T41" fmla="*/ 2147483646 h 93"/>
                <a:gd name="T42" fmla="*/ 2147483646 w 77"/>
                <a:gd name="T43" fmla="*/ 2147483646 h 93"/>
                <a:gd name="T44" fmla="*/ 2147483646 w 77"/>
                <a:gd name="T45" fmla="*/ 2147483646 h 93"/>
                <a:gd name="T46" fmla="*/ 2147483646 w 77"/>
                <a:gd name="T47" fmla="*/ 2147483646 h 93"/>
                <a:gd name="T48" fmla="*/ 2147483646 w 77"/>
                <a:gd name="T49" fmla="*/ 2147483646 h 93"/>
                <a:gd name="T50" fmla="*/ 2147483646 w 77"/>
                <a:gd name="T51" fmla="*/ 2147483646 h 93"/>
                <a:gd name="T52" fmla="*/ 2147483646 w 77"/>
                <a:gd name="T53" fmla="*/ 2147483646 h 93"/>
                <a:gd name="T54" fmla="*/ 2147483646 w 77"/>
                <a:gd name="T55" fmla="*/ 2147483646 h 93"/>
                <a:gd name="T56" fmla="*/ 2147483646 w 77"/>
                <a:gd name="T57" fmla="*/ 2147483646 h 93"/>
                <a:gd name="T58" fmla="*/ 2147483646 w 77"/>
                <a:gd name="T59" fmla="*/ 2147483646 h 93"/>
                <a:gd name="T60" fmla="*/ 2147483646 w 77"/>
                <a:gd name="T61" fmla="*/ 2147483646 h 93"/>
                <a:gd name="T62" fmla="*/ 2147483646 w 77"/>
                <a:gd name="T63" fmla="*/ 2147483646 h 93"/>
                <a:gd name="T64" fmla="*/ 2147483646 w 77"/>
                <a:gd name="T65" fmla="*/ 2147483646 h 93"/>
                <a:gd name="T66" fmla="*/ 2147483646 w 77"/>
                <a:gd name="T67" fmla="*/ 2147483646 h 93"/>
                <a:gd name="T68" fmla="*/ 2147483646 w 77"/>
                <a:gd name="T69" fmla="*/ 2147483646 h 93"/>
                <a:gd name="T70" fmla="*/ 2147483646 w 77"/>
                <a:gd name="T71" fmla="*/ 2147483646 h 93"/>
                <a:gd name="T72" fmla="*/ 2147483646 w 77"/>
                <a:gd name="T73" fmla="*/ 0 h 93"/>
                <a:gd name="T74" fmla="*/ 2147483646 w 77"/>
                <a:gd name="T75" fmla="*/ 2147483646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grpSp>
        <p:nvGrpSpPr>
          <p:cNvPr id="41" name="组合 40">
            <a:extLst>
              <a:ext uri="{FF2B5EF4-FFF2-40B4-BE49-F238E27FC236}">
                <a16:creationId xmlns:a16="http://schemas.microsoft.com/office/drawing/2014/main" id="{FA08ED47-BDBE-48EB-B00D-8ADE01CF1E01}"/>
              </a:ext>
            </a:extLst>
          </p:cNvPr>
          <p:cNvGrpSpPr>
            <a:grpSpLocks/>
          </p:cNvGrpSpPr>
          <p:nvPr/>
        </p:nvGrpSpPr>
        <p:grpSpPr bwMode="auto">
          <a:xfrm>
            <a:off x="6845444" y="4696957"/>
            <a:ext cx="3168650" cy="1038185"/>
            <a:chOff x="1896905" y="667170"/>
            <a:chExt cx="3168549" cy="1038391"/>
          </a:xfrm>
        </p:grpSpPr>
        <p:sp>
          <p:nvSpPr>
            <p:cNvPr id="42" name="文本框 41">
              <a:extLst>
                <a:ext uri="{FF2B5EF4-FFF2-40B4-BE49-F238E27FC236}">
                  <a16:creationId xmlns:a16="http://schemas.microsoft.com/office/drawing/2014/main" id="{5995599F-2E4C-42E5-AAE4-A9E775F403E3}"/>
                </a:ext>
              </a:extLst>
            </p:cNvPr>
            <p:cNvSpPr txBox="1"/>
            <p:nvPr/>
          </p:nvSpPr>
          <p:spPr>
            <a:xfrm>
              <a:off x="1896905" y="667170"/>
              <a:ext cx="3168549" cy="400129"/>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领域扩展</a:t>
              </a:r>
            </a:p>
          </p:txBody>
        </p:sp>
        <p:sp>
          <p:nvSpPr>
            <p:cNvPr id="43" name="矩形 42">
              <a:extLst>
                <a:ext uri="{FF2B5EF4-FFF2-40B4-BE49-F238E27FC236}">
                  <a16:creationId xmlns:a16="http://schemas.microsoft.com/office/drawing/2014/main" id="{94D3503E-2F67-4799-8DC6-86B6474B4AD1}"/>
                </a:ext>
              </a:extLst>
            </p:cNvPr>
            <p:cNvSpPr/>
            <p:nvPr/>
          </p:nvSpPr>
          <p:spPr>
            <a:xfrm>
              <a:off x="1896905" y="1151453"/>
              <a:ext cx="2312914" cy="554108"/>
            </a:xfrm>
            <a:prstGeom prst="rect">
              <a:avLst/>
            </a:prstGeom>
          </p:spPr>
          <p:txBody>
            <a:bodyPr>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lang="zh-CN" altLang="en-US" sz="1600" dirty="0">
                  <a:solidFill>
                    <a:srgbClr val="E7E6E6">
                      <a:lumMod val="25000"/>
                    </a:srgbClr>
                  </a:solidFill>
                  <a:latin typeface="Arial" panose="020B0604020202020204" pitchFamily="34" charset="0"/>
                  <a:ea typeface="宋体" panose="02010600030101010101" pitchFamily="2" charset="-122"/>
                  <a:cs typeface="Arial" panose="020B0604020202020204" pitchFamily="34" charset="0"/>
                </a:rPr>
                <a:t>医学天文学等能得到更见清晰的照片</a:t>
              </a: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44" name="直接连接符 43">
              <a:extLst>
                <a:ext uri="{FF2B5EF4-FFF2-40B4-BE49-F238E27FC236}">
                  <a16:creationId xmlns:a16="http://schemas.microsoft.com/office/drawing/2014/main" id="{C0D46D33-3E85-4EE6-9DDD-B5F7A2E666AF}"/>
                </a:ext>
              </a:extLst>
            </p:cNvPr>
            <p:cNvCxnSpPr/>
            <p:nvPr/>
          </p:nvCxnSpPr>
          <p:spPr>
            <a:xfrm>
              <a:off x="1993740" y="1075238"/>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72E0E4CF-866D-49BC-94F5-C3BE7D570566}"/>
              </a:ext>
            </a:extLst>
          </p:cNvPr>
          <p:cNvGrpSpPr>
            <a:grpSpLocks/>
          </p:cNvGrpSpPr>
          <p:nvPr/>
        </p:nvGrpSpPr>
        <p:grpSpPr bwMode="auto">
          <a:xfrm>
            <a:off x="9826740" y="4776101"/>
            <a:ext cx="3168650" cy="864503"/>
            <a:chOff x="1896905" y="667170"/>
            <a:chExt cx="3168549" cy="864613"/>
          </a:xfrm>
        </p:grpSpPr>
        <p:sp>
          <p:nvSpPr>
            <p:cNvPr id="46" name="文本框 45">
              <a:extLst>
                <a:ext uri="{FF2B5EF4-FFF2-40B4-BE49-F238E27FC236}">
                  <a16:creationId xmlns:a16="http://schemas.microsoft.com/office/drawing/2014/main" id="{8970E6CD-BDB6-48D3-8D80-F53C3CB6792D}"/>
                </a:ext>
              </a:extLst>
            </p:cNvPr>
            <p:cNvSpPr txBox="1"/>
            <p:nvPr/>
          </p:nvSpPr>
          <p:spPr>
            <a:xfrm>
              <a:off x="1896905" y="667170"/>
              <a:ext cx="3168549" cy="400101"/>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044875"/>
                  </a:solidFill>
                  <a:latin typeface="Calibri Light"/>
                  <a:ea typeface="宋体" panose="02010600030101010101" pitchFamily="2" charset="-122"/>
                  <a:cs typeface="Arial" panose="020B0604020202020204" pitchFamily="34" charset="0"/>
                </a:rPr>
                <a:t>思考</a:t>
              </a:r>
              <a:endParaRPr kumimoji="0" lang="zh-CN" altLang="en-US" sz="20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endParaRPr>
            </a:p>
          </p:txBody>
        </p:sp>
        <p:sp>
          <p:nvSpPr>
            <p:cNvPr id="47" name="矩形 46">
              <a:extLst>
                <a:ext uri="{FF2B5EF4-FFF2-40B4-BE49-F238E27FC236}">
                  <a16:creationId xmlns:a16="http://schemas.microsoft.com/office/drawing/2014/main" id="{40443B77-5579-4F42-A6A2-430E402A1BEB}"/>
                </a:ext>
              </a:extLst>
            </p:cNvPr>
            <p:cNvSpPr/>
            <p:nvPr/>
          </p:nvSpPr>
          <p:spPr>
            <a:xfrm>
              <a:off x="1901668" y="1208577"/>
              <a:ext cx="2512932" cy="323206"/>
            </a:xfrm>
            <a:prstGeom prst="rect">
              <a:avLst/>
            </a:prstGeom>
          </p:spPr>
          <p:txBody>
            <a:bodyPr>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lang="zh-CN" altLang="en-US" sz="1600" dirty="0">
                  <a:solidFill>
                    <a:srgbClr val="E7E6E6">
                      <a:lumMod val="25000"/>
                    </a:srgbClr>
                  </a:solidFill>
                  <a:latin typeface="Arial" panose="020B0604020202020204" pitchFamily="34" charset="0"/>
                  <a:ea typeface="宋体" panose="02010600030101010101" pitchFamily="2" charset="-122"/>
                  <a:cs typeface="Arial" panose="020B0604020202020204" pitchFamily="34" charset="0"/>
                </a:rPr>
                <a:t>利和弊。。。</a:t>
              </a:r>
              <a:endParaRPr kumimoji="0" lang="en-US" altLang="zh-CN" sz="16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48" name="直接连接符 47">
              <a:extLst>
                <a:ext uri="{FF2B5EF4-FFF2-40B4-BE49-F238E27FC236}">
                  <a16:creationId xmlns:a16="http://schemas.microsoft.com/office/drawing/2014/main" id="{22C030B6-3948-4A8C-94E9-5A0AA0682722}"/>
                </a:ext>
              </a:extLst>
            </p:cNvPr>
            <p:cNvCxnSpPr/>
            <p:nvPr/>
          </p:nvCxnSpPr>
          <p:spPr>
            <a:xfrm>
              <a:off x="1993740" y="1113315"/>
              <a:ext cx="1950975" cy="0"/>
            </a:xfrm>
            <a:prstGeom prst="line">
              <a:avLst/>
            </a:prstGeom>
            <a:ln>
              <a:solidFill>
                <a:srgbClr val="044875"/>
              </a:solidFill>
              <a:prstDash val="lgDashDotDot"/>
              <a:tailEnd type="stealth"/>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AC57A539-2406-4543-A53B-8D644F5088BD}"/>
              </a:ext>
            </a:extLst>
          </p:cNvPr>
          <p:cNvGrpSpPr>
            <a:grpSpLocks/>
          </p:cNvGrpSpPr>
          <p:nvPr/>
        </p:nvGrpSpPr>
        <p:grpSpPr bwMode="auto">
          <a:xfrm>
            <a:off x="292651" y="1169062"/>
            <a:ext cx="7248525" cy="1635512"/>
            <a:chOff x="374813" y="940642"/>
            <a:chExt cx="7248135" cy="1636812"/>
          </a:xfrm>
        </p:grpSpPr>
        <p:sp>
          <p:nvSpPr>
            <p:cNvPr id="2" name="矩形 1">
              <a:extLst>
                <a:ext uri="{FF2B5EF4-FFF2-40B4-BE49-F238E27FC236}">
                  <a16:creationId xmlns:a16="http://schemas.microsoft.com/office/drawing/2014/main" id="{3F6E9609-7260-4A8E-8C98-B49CA7799849}"/>
                </a:ext>
              </a:extLst>
            </p:cNvPr>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矩形 52">
              <a:extLst>
                <a:ext uri="{FF2B5EF4-FFF2-40B4-BE49-F238E27FC236}">
                  <a16:creationId xmlns:a16="http://schemas.microsoft.com/office/drawing/2014/main" id="{A8BB2993-3225-4027-8BA1-C059E1C6FA35}"/>
                </a:ext>
              </a:extLst>
            </p:cNvPr>
            <p:cNvSpPr/>
            <p:nvPr/>
          </p:nvSpPr>
          <p:spPr>
            <a:xfrm>
              <a:off x="600226" y="940642"/>
              <a:ext cx="7022722" cy="1636812"/>
            </a:xfrm>
            <a:prstGeom prst="rect">
              <a:avLst/>
            </a:prstGeom>
          </p:spPr>
          <p:txBody>
            <a:bodyPr>
              <a:spAutoFit/>
            </a:bodyPr>
            <a:lstStyle/>
            <a:p>
              <a:pPr marL="0" marR="0" lvl="0" indent="0" algn="l" defTabSz="914400" rtl="0" eaLnBrk="1" fontAlgn="auto" latinLnBrk="0" hangingPunct="1">
                <a:lnSpc>
                  <a:spcPts val="24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rPr>
                <a:t>建立的这个图像处理方法，是为以后超分辨率方法开辟的一条路径。并且这个方法通过降低尺度损失来评估输入低分辨率图像的真实性。说明在低分辨率或者模糊的图像中仍然可以进行人脸识别，因为</a:t>
              </a:r>
              <a:r>
                <a:rPr lang="zh-CN" altLang="en-US" sz="2400" dirty="0">
                  <a:solidFill>
                    <a:srgbClr val="044875"/>
                  </a:solidFill>
                  <a:latin typeface="Calibri Light"/>
                  <a:ea typeface="宋体" panose="02010600030101010101" pitchFamily="2" charset="-122"/>
                  <a:cs typeface="Arial" panose="020B0604020202020204" pitchFamily="34" charset="0"/>
                </a:rPr>
                <a:t>这个算法可以正确缩小照片的分辨率</a:t>
              </a:r>
              <a:endParaRPr kumimoji="0" lang="en-US" altLang="zh-CN" sz="24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Arial" panose="020B0604020202020204" pitchFamily="34" charset="0"/>
              </a:endParaRPr>
            </a:p>
          </p:txBody>
        </p:sp>
      </p:grpSp>
      <p:sp>
        <p:nvSpPr>
          <p:cNvPr id="4" name="日期占位符 3">
            <a:extLst>
              <a:ext uri="{FF2B5EF4-FFF2-40B4-BE49-F238E27FC236}">
                <a16:creationId xmlns:a16="http://schemas.microsoft.com/office/drawing/2014/main" id="{BE182581-E503-41D5-9BA5-0BBD4B66D58E}"/>
              </a:ext>
            </a:extLst>
          </p:cNvPr>
          <p:cNvSpPr>
            <a:spLocks noGrp="1"/>
          </p:cNvSpPr>
          <p:nvPr>
            <p:ph type="dt" sz="half" idx="10"/>
          </p:nvPr>
        </p:nvSpPr>
        <p:spPr/>
        <p:txBody>
          <a:bodyPr/>
          <a:lstStyle/>
          <a:p>
            <a:pPr>
              <a:defRPr/>
            </a:pPr>
            <a:fld id="{7A2B729A-F892-4D3E-A4C4-FBF9B88F7AD3}" type="datetime1">
              <a:rPr lang="zh-CN" altLang="en-US" smtClean="0"/>
              <a:t>2022/5/27</a:t>
            </a:fld>
            <a:endParaRPr lang="zh-CN" altLang="en-US"/>
          </a:p>
        </p:txBody>
      </p:sp>
      <p:sp>
        <p:nvSpPr>
          <p:cNvPr id="5" name="页脚占位符 4">
            <a:extLst>
              <a:ext uri="{FF2B5EF4-FFF2-40B4-BE49-F238E27FC236}">
                <a16:creationId xmlns:a16="http://schemas.microsoft.com/office/drawing/2014/main" id="{76853306-1BC1-4C9F-AFA7-ED80FCB4E74D}"/>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83F40239-D2D2-412B-A1B3-AFA56B6F4642}"/>
              </a:ext>
            </a:extLst>
          </p:cNvPr>
          <p:cNvSpPr>
            <a:spLocks noGrp="1"/>
          </p:cNvSpPr>
          <p:nvPr>
            <p:ph type="sldNum" sz="quarter" idx="12"/>
          </p:nvPr>
        </p:nvSpPr>
        <p:spPr/>
        <p:txBody>
          <a:bodyPr/>
          <a:lstStyle/>
          <a:p>
            <a:pPr>
              <a:defRPr/>
            </a:pPr>
            <a:fld id="{846C707F-32A8-42C3-A709-9F8EBA6AEBB3}" type="slidenum">
              <a:rPr lang="zh-CN" altLang="en-US" smtClean="0"/>
              <a:pPr>
                <a:defRPr/>
              </a:pPr>
              <a:t>13</a:t>
            </a:fld>
            <a:endParaRPr lang="zh-CN" altLang="en-US"/>
          </a:p>
        </p:txBody>
      </p:sp>
    </p:spTree>
    <p:extLst>
      <p:ext uri="{BB962C8B-B14F-4D97-AF65-F5344CB8AC3E}">
        <p14:creationId xmlns:p14="http://schemas.microsoft.com/office/powerpoint/2010/main" val="3725726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right)">
                                      <p:cBhvr>
                                        <p:cTn id="18" dur="500"/>
                                        <p:tgtEl>
                                          <p:spTgt spid="15"/>
                                        </p:tgtEl>
                                      </p:cBhvr>
                                    </p:animEffect>
                                  </p:childTnLst>
                                </p:cTn>
                              </p:par>
                              <p:par>
                                <p:cTn id="19" presetID="2" presetClass="entr" presetSubtype="4" fill="hold" nodeType="withEffect">
                                  <p:stCondLst>
                                    <p:cond delay="75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100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12" presetClass="entr" presetSubtype="4" fill="hold" nodeType="withEffect">
                                  <p:stCondLst>
                                    <p:cond delay="5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up)">
                                      <p:cBhvr>
                                        <p:cTn id="30" dur="500"/>
                                        <p:tgtEl>
                                          <p:spTgt spid="41"/>
                                        </p:tgtEl>
                                      </p:cBhvr>
                                    </p:animEffect>
                                  </p:childTnLst>
                                </p:cTn>
                              </p:par>
                              <p:par>
                                <p:cTn id="31" presetID="12" presetClass="entr" presetSubtype="4" fill="hold" nodeType="withEffect">
                                  <p:stCondLst>
                                    <p:cond delay="75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p:tgtEl>
                                          <p:spTgt spid="45"/>
                                        </p:tgtEl>
                                        <p:attrNameLst>
                                          <p:attrName>ppt_y</p:attrName>
                                        </p:attrNameLst>
                                      </p:cBhvr>
                                      <p:tavLst>
                                        <p:tav tm="0">
                                          <p:val>
                                            <p:strVal val="#ppt_y+#ppt_h*1.125000"/>
                                          </p:val>
                                        </p:tav>
                                        <p:tav tm="100000">
                                          <p:val>
                                            <p:strVal val="#ppt_y"/>
                                          </p:val>
                                        </p:tav>
                                      </p:tavLst>
                                    </p:anim>
                                    <p:animEffect transition="in" filter="wipe(up)">
                                      <p:cBhvr>
                                        <p:cTn id="34" dur="500"/>
                                        <p:tgtEl>
                                          <p:spTgt spid="45"/>
                                        </p:tgtEl>
                                      </p:cBhvr>
                                    </p:animEffect>
                                  </p:childTnLst>
                                </p:cTn>
                              </p:par>
                              <p:par>
                                <p:cTn id="35" presetID="22" presetClass="entr" presetSubtype="8" fill="hold" nodeType="withEffect">
                                  <p:stCondLst>
                                    <p:cond delay="75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D493AD-D79C-42B7-9AFB-38EB2513460E}"/>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F47CF462-619A-4690-A351-B70687A01D58}"/>
              </a:ext>
            </a:extLst>
          </p:cNvPr>
          <p:cNvSpPr/>
          <p:nvPr/>
        </p:nvSpPr>
        <p:spPr>
          <a:xfrm>
            <a:off x="2757488"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a:extLst>
              <a:ext uri="{FF2B5EF4-FFF2-40B4-BE49-F238E27FC236}">
                <a16:creationId xmlns:a16="http://schemas.microsoft.com/office/drawing/2014/main" id="{CBBF5C08-C4DB-4A45-ABC9-ABDEC7F34E2C}"/>
              </a:ext>
            </a:extLst>
          </p:cNvPr>
          <p:cNvGrpSpPr>
            <a:grpSpLocks/>
          </p:cNvGrpSpPr>
          <p:nvPr/>
        </p:nvGrpSpPr>
        <p:grpSpPr bwMode="auto">
          <a:xfrm>
            <a:off x="292100" y="82550"/>
            <a:ext cx="3292475" cy="585788"/>
            <a:chOff x="292102" y="82976"/>
            <a:chExt cx="3291840" cy="584775"/>
          </a:xfrm>
        </p:grpSpPr>
        <p:sp>
          <p:nvSpPr>
            <p:cNvPr id="37931" name="文本框 4">
              <a:extLst>
                <a:ext uri="{FF2B5EF4-FFF2-40B4-BE49-F238E27FC236}">
                  <a16:creationId xmlns:a16="http://schemas.microsoft.com/office/drawing/2014/main" id="{8DDB3545-41A2-4D66-B43E-07F15263CE91}"/>
                </a:ext>
              </a:extLst>
            </p:cNvPr>
            <p:cNvSpPr txBox="1">
              <a:spLocks noChangeArrowheads="1"/>
            </p:cNvSpPr>
            <p:nvPr/>
          </p:nvSpPr>
          <p:spPr bwMode="auto">
            <a:xfrm>
              <a:off x="292102"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dirty="0">
                  <a:solidFill>
                    <a:srgbClr val="044875"/>
                  </a:solidFill>
                  <a:latin typeface="微软雅黑" panose="020B0503020204020204" pitchFamily="34" charset="-122"/>
                  <a:ea typeface="微软雅黑" panose="020B0503020204020204" pitchFamily="34" charset="-122"/>
                </a:rPr>
                <a:t>参考文献</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A751E3B8-6E59-4551-90EF-84EAD931AC01}"/>
                </a:ext>
              </a:extLst>
            </p:cNvPr>
            <p:cNvSpPr txBox="1"/>
            <p:nvPr/>
          </p:nvSpPr>
          <p:spPr>
            <a:xfrm>
              <a:off x="550815" y="82976"/>
              <a:ext cx="725347"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05</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7" name="矩形 6">
            <a:extLst>
              <a:ext uri="{FF2B5EF4-FFF2-40B4-BE49-F238E27FC236}">
                <a16:creationId xmlns:a16="http://schemas.microsoft.com/office/drawing/2014/main" id="{30B0B151-DFB2-4942-B164-2402823E0266}"/>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39">
            <a:extLst>
              <a:ext uri="{FF2B5EF4-FFF2-40B4-BE49-F238E27FC236}">
                <a16:creationId xmlns:a16="http://schemas.microsoft.com/office/drawing/2014/main" id="{B7163FBD-7C17-4803-87BD-879B65692D6D}"/>
              </a:ext>
            </a:extLst>
          </p:cNvPr>
          <p:cNvGrpSpPr>
            <a:grpSpLocks/>
          </p:cNvGrpSpPr>
          <p:nvPr/>
        </p:nvGrpSpPr>
        <p:grpSpPr bwMode="auto">
          <a:xfrm>
            <a:off x="-240732" y="746136"/>
            <a:ext cx="1235075" cy="757238"/>
            <a:chOff x="0" y="1587632"/>
            <a:chExt cx="1473572" cy="901650"/>
          </a:xfrm>
        </p:grpSpPr>
        <p:sp>
          <p:nvSpPr>
            <p:cNvPr id="37916" name="文本框 40">
              <a:extLst>
                <a:ext uri="{FF2B5EF4-FFF2-40B4-BE49-F238E27FC236}">
                  <a16:creationId xmlns:a16="http://schemas.microsoft.com/office/drawing/2014/main" id="{54976ECA-BCD7-4D0C-B761-A44F7CF28FCA}"/>
                </a:ext>
              </a:extLst>
            </p:cNvPr>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Impact" panose="020B0806030902050204" pitchFamily="34" charset="0"/>
                  <a:ea typeface="宋体" panose="02010600030101010101" pitchFamily="2" charset="-122"/>
                  <a:cs typeface="+mn-cs"/>
                </a:rPr>
                <a:t>0</a:t>
              </a:r>
              <a:endParaRPr kumimoji="0" lang="zh-CN" altLang="en-US" sz="2800" b="0" i="0" u="none" strike="noStrike" kern="1200" cap="none" spc="0" normalizeH="0" baseline="0" noProof="0" dirty="0">
                <a:ln>
                  <a:noFill/>
                </a:ln>
                <a:solidFill>
                  <a:srgbClr val="044875"/>
                </a:solidFill>
                <a:effectLst/>
                <a:uLnTx/>
                <a:uFillTx/>
                <a:latin typeface="Impact" panose="020B0806030902050204" pitchFamily="34" charset="0"/>
                <a:ea typeface="宋体" panose="02010600030101010101" pitchFamily="2" charset="-122"/>
                <a:cs typeface="+mn-cs"/>
              </a:endParaRPr>
            </a:p>
          </p:txBody>
        </p:sp>
        <p:sp>
          <p:nvSpPr>
            <p:cNvPr id="42" name="椭圆 41">
              <a:extLst>
                <a:ext uri="{FF2B5EF4-FFF2-40B4-BE49-F238E27FC236}">
                  <a16:creationId xmlns:a16="http://schemas.microsoft.com/office/drawing/2014/main" id="{ECA40D2B-64C5-4C39-8BCA-3A6478F3E334}"/>
                </a:ext>
              </a:extLst>
            </p:cNvPr>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cxnSp>
        <p:nvCxnSpPr>
          <p:cNvPr id="59" name="直接连接符 58">
            <a:extLst>
              <a:ext uri="{FF2B5EF4-FFF2-40B4-BE49-F238E27FC236}">
                <a16:creationId xmlns:a16="http://schemas.microsoft.com/office/drawing/2014/main" id="{A8A0B1A1-7675-4821-A63A-4FEB05D611FF}"/>
              </a:ext>
            </a:extLst>
          </p:cNvPr>
          <p:cNvCxnSpPr/>
          <p:nvPr/>
        </p:nvCxnSpPr>
        <p:spPr>
          <a:xfrm flipH="1">
            <a:off x="25400" y="4884767"/>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5" name="日期占位符 4">
            <a:extLst>
              <a:ext uri="{FF2B5EF4-FFF2-40B4-BE49-F238E27FC236}">
                <a16:creationId xmlns:a16="http://schemas.microsoft.com/office/drawing/2014/main" id="{D3B3B27B-6A21-4130-8916-CD294A477E08}"/>
              </a:ext>
            </a:extLst>
          </p:cNvPr>
          <p:cNvSpPr>
            <a:spLocks noGrp="1"/>
          </p:cNvSpPr>
          <p:nvPr>
            <p:ph type="dt" sz="half" idx="10"/>
          </p:nvPr>
        </p:nvSpPr>
        <p:spPr/>
        <p:txBody>
          <a:bodyPr/>
          <a:lstStyle/>
          <a:p>
            <a:pPr>
              <a:defRPr/>
            </a:pPr>
            <a:fld id="{820720FC-BF8B-4839-B265-10EEB7CEEA51}" type="datetime1">
              <a:rPr lang="zh-CN" altLang="en-US" smtClean="0"/>
              <a:t>2022/5/27</a:t>
            </a:fld>
            <a:endParaRPr lang="zh-CN" altLang="en-US"/>
          </a:p>
        </p:txBody>
      </p:sp>
      <p:sp>
        <p:nvSpPr>
          <p:cNvPr id="14" name="页脚占位符 13">
            <a:extLst>
              <a:ext uri="{FF2B5EF4-FFF2-40B4-BE49-F238E27FC236}">
                <a16:creationId xmlns:a16="http://schemas.microsoft.com/office/drawing/2014/main" id="{BEF50F97-F331-413D-B696-A559A785C8B7}"/>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16" name="灯片编号占位符 15">
            <a:extLst>
              <a:ext uri="{FF2B5EF4-FFF2-40B4-BE49-F238E27FC236}">
                <a16:creationId xmlns:a16="http://schemas.microsoft.com/office/drawing/2014/main" id="{95D4331D-67E6-451E-98D1-235BED61BEC0}"/>
              </a:ext>
            </a:extLst>
          </p:cNvPr>
          <p:cNvSpPr>
            <a:spLocks noGrp="1"/>
          </p:cNvSpPr>
          <p:nvPr>
            <p:ph type="sldNum" sz="quarter" idx="12"/>
          </p:nvPr>
        </p:nvSpPr>
        <p:spPr/>
        <p:txBody>
          <a:bodyPr/>
          <a:lstStyle/>
          <a:p>
            <a:pPr>
              <a:defRPr/>
            </a:pPr>
            <a:fld id="{846C707F-32A8-42C3-A709-9F8EBA6AEBB3}" type="slidenum">
              <a:rPr lang="zh-CN" altLang="en-US" smtClean="0"/>
              <a:pPr>
                <a:defRPr/>
              </a:pPr>
              <a:t>14</a:t>
            </a:fld>
            <a:endParaRPr lang="zh-CN" altLang="en-US"/>
          </a:p>
        </p:txBody>
      </p:sp>
      <p:pic>
        <p:nvPicPr>
          <p:cNvPr id="9" name="图片 8">
            <a:extLst>
              <a:ext uri="{FF2B5EF4-FFF2-40B4-BE49-F238E27FC236}">
                <a16:creationId xmlns:a16="http://schemas.microsoft.com/office/drawing/2014/main" id="{5D59B274-858A-EAA3-B3E2-CBCBD0F11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 y="663378"/>
            <a:ext cx="3787468" cy="5015969"/>
          </a:xfrm>
          <a:prstGeom prst="rect">
            <a:avLst/>
          </a:prstGeom>
        </p:spPr>
      </p:pic>
      <p:pic>
        <p:nvPicPr>
          <p:cNvPr id="11" name="图片 10">
            <a:extLst>
              <a:ext uri="{FF2B5EF4-FFF2-40B4-BE49-F238E27FC236}">
                <a16:creationId xmlns:a16="http://schemas.microsoft.com/office/drawing/2014/main" id="{17E7F7EF-BC8F-BEBE-2438-F5CBDEBBA5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5875" y="548093"/>
            <a:ext cx="2591025" cy="5808255"/>
          </a:xfrm>
          <a:prstGeom prst="rect">
            <a:avLst/>
          </a:prstGeom>
        </p:spPr>
      </p:pic>
      <p:pic>
        <p:nvPicPr>
          <p:cNvPr id="13" name="图片 12">
            <a:extLst>
              <a:ext uri="{FF2B5EF4-FFF2-40B4-BE49-F238E27FC236}">
                <a16:creationId xmlns:a16="http://schemas.microsoft.com/office/drawing/2014/main" id="{0CD366B9-7E04-D2ED-810F-56CE0D42B9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6900" y="483615"/>
            <a:ext cx="2591025" cy="5890770"/>
          </a:xfrm>
          <a:prstGeom prst="rect">
            <a:avLst/>
          </a:prstGeom>
        </p:spPr>
      </p:pic>
      <p:pic>
        <p:nvPicPr>
          <p:cNvPr id="17" name="图片 16">
            <a:extLst>
              <a:ext uri="{FF2B5EF4-FFF2-40B4-BE49-F238E27FC236}">
                <a16:creationId xmlns:a16="http://schemas.microsoft.com/office/drawing/2014/main" id="{0C3FD010-268E-DB9D-8386-5BC105DFF1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7925" y="492125"/>
            <a:ext cx="2796782" cy="5806943"/>
          </a:xfrm>
          <a:prstGeom prst="rect">
            <a:avLst/>
          </a:prstGeom>
        </p:spPr>
      </p:pic>
    </p:spTree>
    <p:extLst>
      <p:ext uri="{BB962C8B-B14F-4D97-AF65-F5344CB8AC3E}">
        <p14:creationId xmlns:p14="http://schemas.microsoft.com/office/powerpoint/2010/main" val="38145716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53" presetClass="entr" presetSubtype="16"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ppt_w</p:attrName>
                                        </p:attrNameLst>
                                      </p:cBhvr>
                                      <p:tavLst>
                                        <p:tav tm="0">
                                          <p:val>
                                            <p:fltVal val="0"/>
                                          </p:val>
                                        </p:tav>
                                        <p:tav tm="100000">
                                          <p:val>
                                            <p:strVal val="#ppt_w"/>
                                          </p:val>
                                        </p:tav>
                                      </p:tavLst>
                                    </p:anim>
                                    <p:anim calcmode="lin" valueType="num">
                                      <p:cBhvr>
                                        <p:cTn id="22" dur="500" fill="hold"/>
                                        <p:tgtEl>
                                          <p:spTgt spid="40"/>
                                        </p:tgtEl>
                                        <p:attrNameLst>
                                          <p:attrName>ppt_h</p:attrName>
                                        </p:attrNameLst>
                                      </p:cBhvr>
                                      <p:tavLst>
                                        <p:tav tm="0">
                                          <p:val>
                                            <p:fltVal val="0"/>
                                          </p:val>
                                        </p:tav>
                                        <p:tav tm="100000">
                                          <p:val>
                                            <p:strVal val="#ppt_h"/>
                                          </p:val>
                                        </p:tav>
                                      </p:tavLst>
                                    </p:anim>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500"/>
                                        <p:tgtEl>
                                          <p:spTgt spid="59"/>
                                        </p:tgtEl>
                                      </p:cBhvr>
                                    </p:animEffec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47EF1512-DCD0-4025-B1E4-9B67A404D450}"/>
              </a:ext>
            </a:extLst>
          </p:cNvPr>
          <p:cNvSpPr txBox="1"/>
          <p:nvPr/>
        </p:nvSpPr>
        <p:spPr>
          <a:xfrm>
            <a:off x="1976437" y="2571751"/>
            <a:ext cx="8170862" cy="769937"/>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60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谢谢您的观看与聆听</a:t>
            </a:r>
          </a:p>
        </p:txBody>
      </p:sp>
      <p:grpSp>
        <p:nvGrpSpPr>
          <p:cNvPr id="26" name="组合 25">
            <a:extLst>
              <a:ext uri="{FF2B5EF4-FFF2-40B4-BE49-F238E27FC236}">
                <a16:creationId xmlns:a16="http://schemas.microsoft.com/office/drawing/2014/main" id="{A84E515C-26C0-43AF-8F02-B79463385D33}"/>
              </a:ext>
            </a:extLst>
          </p:cNvPr>
          <p:cNvGrpSpPr>
            <a:grpSpLocks/>
          </p:cNvGrpSpPr>
          <p:nvPr/>
        </p:nvGrpSpPr>
        <p:grpSpPr bwMode="auto">
          <a:xfrm>
            <a:off x="4154488" y="3452813"/>
            <a:ext cx="3846512" cy="361950"/>
            <a:chOff x="4154888" y="3453573"/>
            <a:chExt cx="3846874" cy="361046"/>
          </a:xfrm>
        </p:grpSpPr>
        <p:cxnSp>
          <p:nvCxnSpPr>
            <p:cNvPr id="27" name="直接连接符 26">
              <a:extLst>
                <a:ext uri="{FF2B5EF4-FFF2-40B4-BE49-F238E27FC236}">
                  <a16:creationId xmlns:a16="http://schemas.microsoft.com/office/drawing/2014/main" id="{012BEDFA-2F39-4359-8869-08FFB48B1129}"/>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C6D82FE6-6979-4E31-9A8C-196D8C71606F}"/>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3" name="矩形 32">
            <a:extLst>
              <a:ext uri="{FF2B5EF4-FFF2-40B4-BE49-F238E27FC236}">
                <a16:creationId xmlns:a16="http://schemas.microsoft.com/office/drawing/2014/main" id="{BA13B6DB-F885-47B8-ABD3-4105FC89ACC8}"/>
              </a:ext>
            </a:extLst>
          </p:cNvPr>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4" name="组合 33">
            <a:extLst>
              <a:ext uri="{FF2B5EF4-FFF2-40B4-BE49-F238E27FC236}">
                <a16:creationId xmlns:a16="http://schemas.microsoft.com/office/drawing/2014/main" id="{5BBD46BC-4C82-4BAA-B3C2-255045173A27}"/>
              </a:ext>
            </a:extLst>
          </p:cNvPr>
          <p:cNvGrpSpPr>
            <a:grpSpLocks/>
          </p:cNvGrpSpPr>
          <p:nvPr/>
        </p:nvGrpSpPr>
        <p:grpSpPr bwMode="auto">
          <a:xfrm>
            <a:off x="10290175" y="4325938"/>
            <a:ext cx="1109663" cy="1130300"/>
            <a:chOff x="2666985" y="682103"/>
            <a:chExt cx="1109138" cy="1131217"/>
          </a:xfrm>
        </p:grpSpPr>
        <p:sp>
          <p:nvSpPr>
            <p:cNvPr id="35" name="矩形 34">
              <a:extLst>
                <a:ext uri="{FF2B5EF4-FFF2-40B4-BE49-F238E27FC236}">
                  <a16:creationId xmlns:a16="http://schemas.microsoft.com/office/drawing/2014/main" id="{02F542AC-D48A-4520-BA32-9829E6113FDF}"/>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矩形 35">
              <a:extLst>
                <a:ext uri="{FF2B5EF4-FFF2-40B4-BE49-F238E27FC236}">
                  <a16:creationId xmlns:a16="http://schemas.microsoft.com/office/drawing/2014/main" id="{79367302-37D5-4B00-A7AF-94628E593C4A}"/>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矩形 36">
              <a:extLst>
                <a:ext uri="{FF2B5EF4-FFF2-40B4-BE49-F238E27FC236}">
                  <a16:creationId xmlns:a16="http://schemas.microsoft.com/office/drawing/2014/main" id="{463FCFF4-AD2A-4D7D-8BCD-C2B90F3AC72C}"/>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8" name="组合 37">
            <a:extLst>
              <a:ext uri="{FF2B5EF4-FFF2-40B4-BE49-F238E27FC236}">
                <a16:creationId xmlns:a16="http://schemas.microsoft.com/office/drawing/2014/main" id="{D416CBD8-C1C4-4E52-88BC-2C0D9E394F62}"/>
              </a:ext>
            </a:extLst>
          </p:cNvPr>
          <p:cNvGrpSpPr>
            <a:grpSpLocks/>
          </p:cNvGrpSpPr>
          <p:nvPr/>
        </p:nvGrpSpPr>
        <p:grpSpPr bwMode="auto">
          <a:xfrm>
            <a:off x="792163" y="1462088"/>
            <a:ext cx="1109662" cy="1131887"/>
            <a:chOff x="2666985" y="682103"/>
            <a:chExt cx="1109138" cy="1131217"/>
          </a:xfrm>
        </p:grpSpPr>
        <p:sp>
          <p:nvSpPr>
            <p:cNvPr id="39" name="矩形 38">
              <a:extLst>
                <a:ext uri="{FF2B5EF4-FFF2-40B4-BE49-F238E27FC236}">
                  <a16:creationId xmlns:a16="http://schemas.microsoft.com/office/drawing/2014/main" id="{8048814D-A16C-4A8B-A413-2F903AEF6FD5}"/>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 name="矩形 39">
              <a:extLst>
                <a:ext uri="{FF2B5EF4-FFF2-40B4-BE49-F238E27FC236}">
                  <a16:creationId xmlns:a16="http://schemas.microsoft.com/office/drawing/2014/main" id="{9B82BE9D-F66F-427C-BB20-0B8B4DAA5E95}"/>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 name="矩形 40">
              <a:extLst>
                <a:ext uri="{FF2B5EF4-FFF2-40B4-BE49-F238E27FC236}">
                  <a16:creationId xmlns:a16="http://schemas.microsoft.com/office/drawing/2014/main" id="{BCBD9057-EFD1-4F2A-BEA3-2CD69B8C7F20}"/>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2" name="矩形 41">
            <a:extLst>
              <a:ext uri="{FF2B5EF4-FFF2-40B4-BE49-F238E27FC236}">
                <a16:creationId xmlns:a16="http://schemas.microsoft.com/office/drawing/2014/main" id="{18DC22A5-AF89-42C5-84C2-DB533017D053}"/>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矩形 42">
            <a:extLst>
              <a:ext uri="{FF2B5EF4-FFF2-40B4-BE49-F238E27FC236}">
                <a16:creationId xmlns:a16="http://schemas.microsoft.com/office/drawing/2014/main" id="{DBF818F6-E75B-4814-8169-25988A40F2BA}"/>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文本框 21">
            <a:extLst>
              <a:ext uri="{FF2B5EF4-FFF2-40B4-BE49-F238E27FC236}">
                <a16:creationId xmlns:a16="http://schemas.microsoft.com/office/drawing/2014/main" id="{4155467F-A3AD-4E3A-8A63-FA211C2BE713}"/>
              </a:ext>
            </a:extLst>
          </p:cNvPr>
          <p:cNvSpPr txBox="1">
            <a:spLocks noChangeArrowheads="1"/>
          </p:cNvSpPr>
          <p:nvPr/>
        </p:nvSpPr>
        <p:spPr bwMode="auto">
          <a:xfrm>
            <a:off x="1525588" y="3932238"/>
            <a:ext cx="29670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答辩人：</a:t>
            </a:r>
            <a:r>
              <a:rPr lang="zh-CN" altLang="en-US" dirty="0">
                <a:solidFill>
                  <a:srgbClr val="044875"/>
                </a:solidFill>
                <a:latin typeface="微软雅黑" panose="020B0503020204020204" pitchFamily="34" charset="-122"/>
                <a:ea typeface="微软雅黑" panose="020B0503020204020204" pitchFamily="34" charset="-122"/>
              </a:rPr>
              <a:t>刘艳祥</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47" name="文本框 25">
            <a:extLst>
              <a:ext uri="{FF2B5EF4-FFF2-40B4-BE49-F238E27FC236}">
                <a16:creationId xmlns:a16="http://schemas.microsoft.com/office/drawing/2014/main" id="{3388806D-91DA-4808-A45F-1D87431BC8DC}"/>
              </a:ext>
            </a:extLst>
          </p:cNvPr>
          <p:cNvSpPr txBox="1">
            <a:spLocks noChangeArrowheads="1"/>
          </p:cNvSpPr>
          <p:nvPr/>
        </p:nvSpPr>
        <p:spPr bwMode="auto">
          <a:xfrm>
            <a:off x="4492625" y="3948302"/>
            <a:ext cx="25638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导师：</a:t>
            </a:r>
            <a:r>
              <a:rPr lang="zh-CN" altLang="en-US" dirty="0">
                <a:solidFill>
                  <a:srgbClr val="044875"/>
                </a:solidFill>
                <a:latin typeface="微软雅黑" panose="020B0503020204020204" pitchFamily="34" charset="-122"/>
                <a:ea typeface="微软雅黑" panose="020B0503020204020204" pitchFamily="34" charset="-122"/>
              </a:rPr>
              <a:t>吕行军</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48" name="文本框 26">
            <a:extLst>
              <a:ext uri="{FF2B5EF4-FFF2-40B4-BE49-F238E27FC236}">
                <a16:creationId xmlns:a16="http://schemas.microsoft.com/office/drawing/2014/main" id="{195685A4-43A7-4B3E-A089-39046C112379}"/>
              </a:ext>
            </a:extLst>
          </p:cNvPr>
          <p:cNvSpPr txBox="1">
            <a:spLocks noChangeArrowheads="1"/>
          </p:cNvSpPr>
          <p:nvPr/>
        </p:nvSpPr>
        <p:spPr bwMode="auto">
          <a:xfrm>
            <a:off x="7123116" y="3948302"/>
            <a:ext cx="35004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时间：</a:t>
            </a:r>
            <a:r>
              <a:rPr kumimoji="0" lang="en-US" altLang="zh-CN"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2022/05/27</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2" name="日期占位符 1">
            <a:extLst>
              <a:ext uri="{FF2B5EF4-FFF2-40B4-BE49-F238E27FC236}">
                <a16:creationId xmlns:a16="http://schemas.microsoft.com/office/drawing/2014/main" id="{45EC68E5-453A-40CE-9CBC-2DAF73A32380}"/>
              </a:ext>
            </a:extLst>
          </p:cNvPr>
          <p:cNvSpPr>
            <a:spLocks noGrp="1"/>
          </p:cNvSpPr>
          <p:nvPr>
            <p:ph type="dt" sz="half" idx="10"/>
          </p:nvPr>
        </p:nvSpPr>
        <p:spPr/>
        <p:txBody>
          <a:bodyPr/>
          <a:lstStyle/>
          <a:p>
            <a:pPr>
              <a:defRPr/>
            </a:pPr>
            <a:fld id="{0183A83F-73DC-4155-B135-3EF7885D1013}" type="datetime1">
              <a:rPr lang="zh-CN" altLang="en-US" smtClean="0"/>
              <a:t>2022/5/27</a:t>
            </a:fld>
            <a:endParaRPr lang="zh-CN" altLang="en-US"/>
          </a:p>
        </p:txBody>
      </p:sp>
      <p:sp>
        <p:nvSpPr>
          <p:cNvPr id="3" name="页脚占位符 2">
            <a:extLst>
              <a:ext uri="{FF2B5EF4-FFF2-40B4-BE49-F238E27FC236}">
                <a16:creationId xmlns:a16="http://schemas.microsoft.com/office/drawing/2014/main" id="{8EC6803B-4425-4873-9BE7-750AD51115EB}"/>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4" name="灯片编号占位符 3">
            <a:extLst>
              <a:ext uri="{FF2B5EF4-FFF2-40B4-BE49-F238E27FC236}">
                <a16:creationId xmlns:a16="http://schemas.microsoft.com/office/drawing/2014/main" id="{96B2FC8C-9BE6-4EBB-976D-CB2F7DF6F6C4}"/>
              </a:ext>
            </a:extLst>
          </p:cNvPr>
          <p:cNvSpPr>
            <a:spLocks noGrp="1"/>
          </p:cNvSpPr>
          <p:nvPr>
            <p:ph type="sldNum" sz="quarter" idx="12"/>
          </p:nvPr>
        </p:nvSpPr>
        <p:spPr/>
        <p:txBody>
          <a:bodyPr/>
          <a:lstStyle/>
          <a:p>
            <a:pPr>
              <a:defRPr/>
            </a:pPr>
            <a:fld id="{846C707F-32A8-42C3-A709-9F8EBA6AEBB3}" type="slidenum">
              <a:rPr lang="zh-CN" altLang="en-US" smtClean="0"/>
              <a:pPr>
                <a:defRPr/>
              </a:pPr>
              <a:t>15</a:t>
            </a:fld>
            <a:endParaRPr lang="zh-CN" altLang="en-US"/>
          </a:p>
        </p:txBody>
      </p:sp>
    </p:spTree>
    <p:extLst>
      <p:ext uri="{BB962C8B-B14F-4D97-AF65-F5344CB8AC3E}">
        <p14:creationId xmlns:p14="http://schemas.microsoft.com/office/powerpoint/2010/main" val="22217331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right)">
                                      <p:cBhvr>
                                        <p:cTn id="10" dur="500"/>
                                        <p:tgtEl>
                                          <p:spTgt spid="4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heel(1)">
                                      <p:cBhvr>
                                        <p:cTn id="15" dur="2000"/>
                                        <p:tgtEl>
                                          <p:spTgt spid="33"/>
                                        </p:tgtEl>
                                      </p:cBhvr>
                                    </p:animEffect>
                                  </p:childTnLst>
                                </p:cTn>
                              </p:par>
                              <p:par>
                                <p:cTn id="16" presetID="53" presetClass="entr" presetSubtype="16"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p:cTn id="18" dur="500" fill="hold"/>
                                        <p:tgtEl>
                                          <p:spTgt spid="38"/>
                                        </p:tgtEl>
                                        <p:attrNameLst>
                                          <p:attrName>ppt_w</p:attrName>
                                        </p:attrNameLst>
                                      </p:cBhvr>
                                      <p:tavLst>
                                        <p:tav tm="0">
                                          <p:val>
                                            <p:fltVal val="0"/>
                                          </p:val>
                                        </p:tav>
                                        <p:tav tm="100000">
                                          <p:val>
                                            <p:strVal val="#ppt_w"/>
                                          </p:val>
                                        </p:tav>
                                      </p:tavLst>
                                    </p:anim>
                                    <p:anim calcmode="lin" valueType="num">
                                      <p:cBhvr>
                                        <p:cTn id="19" dur="500" fill="hold"/>
                                        <p:tgtEl>
                                          <p:spTgt spid="38"/>
                                        </p:tgtEl>
                                        <p:attrNameLst>
                                          <p:attrName>ppt_h</p:attrName>
                                        </p:attrNameLst>
                                      </p:cBhvr>
                                      <p:tavLst>
                                        <p:tav tm="0">
                                          <p:val>
                                            <p:fltVal val="0"/>
                                          </p:val>
                                        </p:tav>
                                        <p:tav tm="100000">
                                          <p:val>
                                            <p:strVal val="#ppt_h"/>
                                          </p:val>
                                        </p:tav>
                                      </p:tavLst>
                                    </p:anim>
                                    <p:animEffect transition="in" filter="fade">
                                      <p:cBhvr>
                                        <p:cTn id="20" dur="500"/>
                                        <p:tgtEl>
                                          <p:spTgt spid="38"/>
                                        </p:tgtEl>
                                      </p:cBhvr>
                                    </p:animEffect>
                                  </p:childTnLst>
                                </p:cTn>
                              </p:par>
                              <p:par>
                                <p:cTn id="21" presetID="53" presetClass="entr" presetSubtype="16"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par>
                                <p:cTn id="26" presetID="53" presetClass="entr" presetSubtype="16" fill="hold" grpId="0" nodeType="withEffect">
                                  <p:stCondLst>
                                    <p:cond delay="0"/>
                                  </p:stCondLst>
                                  <p:iterate type="lt">
                                    <p:tmPct val="10000"/>
                                  </p:iterate>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grpId="0" nodeType="withEffect">
                                  <p:stCondLst>
                                    <p:cond delay="250"/>
                                  </p:stCondLst>
                                  <p:childTnLst>
                                    <p:set>
                                      <p:cBhvr>
                                        <p:cTn id="40" dur="1" fill="hold">
                                          <p:stCondLst>
                                            <p:cond delay="0"/>
                                          </p:stCondLst>
                                        </p:cTn>
                                        <p:tgtEl>
                                          <p:spTgt spid="47"/>
                                        </p:tgtEl>
                                        <p:attrNameLst>
                                          <p:attrName>style.visibility</p:attrName>
                                        </p:attrNameLst>
                                      </p:cBhvr>
                                      <p:to>
                                        <p:strVal val="visible"/>
                                      </p:to>
                                    </p:set>
                                    <p:animEffect transition="in" filter="wipe(down)">
                                      <p:cBhvr>
                                        <p:cTn id="41" dur="500"/>
                                        <p:tgtEl>
                                          <p:spTgt spid="47"/>
                                        </p:tgtEl>
                                      </p:cBhvr>
                                    </p:animEffect>
                                  </p:childTnLst>
                                </p:cTn>
                              </p:par>
                              <p:par>
                                <p:cTn id="42" presetID="22" presetClass="entr" presetSubtype="4" fill="hold" grpId="0" nodeType="withEffect">
                                  <p:stCondLst>
                                    <p:cond delay="750"/>
                                  </p:stCondLst>
                                  <p:childTnLst>
                                    <p:set>
                                      <p:cBhvr>
                                        <p:cTn id="43" dur="1" fill="hold">
                                          <p:stCondLst>
                                            <p:cond delay="0"/>
                                          </p:stCondLst>
                                        </p:cTn>
                                        <p:tgtEl>
                                          <p:spTgt spid="48"/>
                                        </p:tgtEl>
                                        <p:attrNameLst>
                                          <p:attrName>style.visibility</p:attrName>
                                        </p:attrNameLst>
                                      </p:cBhvr>
                                      <p:to>
                                        <p:strVal val="visible"/>
                                      </p:to>
                                    </p:set>
                                    <p:animEffect transition="in" filter="wipe(down)">
                                      <p:cBhvr>
                                        <p:cTn id="4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24" grpId="0"/>
      <p:bldP spid="47" grpId="0"/>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6EDF542-1A9C-4214-BFFF-7BB00A892AD9}"/>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4271AB4A-FF5A-4DDB-A648-0358F0864A4A}"/>
              </a:ext>
            </a:extLst>
          </p:cNvPr>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0" name="组合 69">
            <a:extLst>
              <a:ext uri="{FF2B5EF4-FFF2-40B4-BE49-F238E27FC236}">
                <a16:creationId xmlns:a16="http://schemas.microsoft.com/office/drawing/2014/main" id="{3557F2A6-38E3-4D69-AA8E-BFCDE277466C}"/>
              </a:ext>
            </a:extLst>
          </p:cNvPr>
          <p:cNvGrpSpPr>
            <a:grpSpLocks/>
          </p:cNvGrpSpPr>
          <p:nvPr/>
        </p:nvGrpSpPr>
        <p:grpSpPr bwMode="auto">
          <a:xfrm>
            <a:off x="312738" y="2593975"/>
            <a:ext cx="4843462" cy="712788"/>
            <a:chOff x="6298049" y="1397569"/>
            <a:chExt cx="4842391" cy="712882"/>
          </a:xfrm>
        </p:grpSpPr>
        <p:sp>
          <p:nvSpPr>
            <p:cNvPr id="20" name="Freeform 74">
              <a:extLst>
                <a:ext uri="{FF2B5EF4-FFF2-40B4-BE49-F238E27FC236}">
                  <a16:creationId xmlns:a16="http://schemas.microsoft.com/office/drawing/2014/main" id="{2A640F93-33E6-49E0-A039-90F20D1BE077}"/>
                </a:ext>
              </a:extLst>
            </p:cNvPr>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468" name="文本框 20">
              <a:extLst>
                <a:ext uri="{FF2B5EF4-FFF2-40B4-BE49-F238E27FC236}">
                  <a16:creationId xmlns:a16="http://schemas.microsoft.com/office/drawing/2014/main" id="{7BB75885-3922-47F6-813B-2C6C95238AF5}"/>
                </a:ext>
              </a:extLst>
            </p:cNvPr>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dirty="0">
                  <a:solidFill>
                    <a:srgbClr val="044875"/>
                  </a:solidFill>
                  <a:latin typeface="微软雅黑" panose="020B0503020204020204" pitchFamily="34" charset="-122"/>
                  <a:ea typeface="微软雅黑" panose="020B0503020204020204" pitchFamily="34" charset="-122"/>
                </a:rPr>
                <a:t>摘要</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8" name="矩形 17">
              <a:extLst>
                <a:ext uri="{FF2B5EF4-FFF2-40B4-BE49-F238E27FC236}">
                  <a16:creationId xmlns:a16="http://schemas.microsoft.com/office/drawing/2014/main" id="{259A262A-5BF8-4958-86F7-DA56C572BF14}"/>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23" name="直接连接符 22">
              <a:extLst>
                <a:ext uri="{FF2B5EF4-FFF2-40B4-BE49-F238E27FC236}">
                  <a16:creationId xmlns:a16="http://schemas.microsoft.com/office/drawing/2014/main" id="{449F9D62-B242-4A5A-A76E-0CB453B11623}"/>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7471" name="组合 68">
              <a:extLst>
                <a:ext uri="{FF2B5EF4-FFF2-40B4-BE49-F238E27FC236}">
                  <a16:creationId xmlns:a16="http://schemas.microsoft.com/office/drawing/2014/main" id="{2172422F-B013-427F-BE2D-58D6CF688A28}"/>
                </a:ext>
              </a:extLst>
            </p:cNvPr>
            <p:cNvGrpSpPr>
              <a:grpSpLocks/>
            </p:cNvGrpSpPr>
            <p:nvPr/>
          </p:nvGrpSpPr>
          <p:grpSpPr bwMode="auto">
            <a:xfrm>
              <a:off x="6298049" y="1397569"/>
              <a:ext cx="919239" cy="712882"/>
              <a:chOff x="6191369" y="1397569"/>
              <a:chExt cx="919239" cy="712882"/>
            </a:xfrm>
          </p:grpSpPr>
          <p:sp>
            <p:nvSpPr>
              <p:cNvPr id="68" name="矩形 67">
                <a:extLst>
                  <a:ext uri="{FF2B5EF4-FFF2-40B4-BE49-F238E27FC236}">
                    <a16:creationId xmlns:a16="http://schemas.microsoft.com/office/drawing/2014/main" id="{91774915-0403-428F-A74D-525EBD32F8BC}"/>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473" name="文本框 18">
                <a:extLst>
                  <a:ext uri="{FF2B5EF4-FFF2-40B4-BE49-F238E27FC236}">
                    <a16:creationId xmlns:a16="http://schemas.microsoft.com/office/drawing/2014/main" id="{A185AF5A-3203-4113-AC27-FE45B44EC595}"/>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rPr>
                  <a:t>01</a:t>
                </a:r>
                <a:endParaRPr kumimoji="0" lang="zh-CN" altLang="en-US"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endParaRPr>
              </a:p>
            </p:txBody>
          </p:sp>
        </p:grpSp>
      </p:grpSp>
      <p:grpSp>
        <p:nvGrpSpPr>
          <p:cNvPr id="17" name="组合 16">
            <a:extLst>
              <a:ext uri="{FF2B5EF4-FFF2-40B4-BE49-F238E27FC236}">
                <a16:creationId xmlns:a16="http://schemas.microsoft.com/office/drawing/2014/main" id="{D346519E-99E8-49AB-A45E-919148F1342E}"/>
              </a:ext>
            </a:extLst>
          </p:cNvPr>
          <p:cNvGrpSpPr>
            <a:grpSpLocks/>
          </p:cNvGrpSpPr>
          <p:nvPr/>
        </p:nvGrpSpPr>
        <p:grpSpPr bwMode="auto">
          <a:xfrm>
            <a:off x="303144" y="4761197"/>
            <a:ext cx="4840356" cy="722964"/>
            <a:chOff x="315760" y="3928468"/>
            <a:chExt cx="4733158" cy="723059"/>
          </a:xfrm>
        </p:grpSpPr>
        <p:grpSp>
          <p:nvGrpSpPr>
            <p:cNvPr id="17459" name="组合 79">
              <a:extLst>
                <a:ext uri="{FF2B5EF4-FFF2-40B4-BE49-F238E27FC236}">
                  <a16:creationId xmlns:a16="http://schemas.microsoft.com/office/drawing/2014/main" id="{2D9183DD-1E38-4B26-AA57-5D41A0526AEA}"/>
                </a:ext>
              </a:extLst>
            </p:cNvPr>
            <p:cNvGrpSpPr>
              <a:grpSpLocks/>
            </p:cNvGrpSpPr>
            <p:nvPr/>
          </p:nvGrpSpPr>
          <p:grpSpPr bwMode="auto">
            <a:xfrm>
              <a:off x="315760" y="3928468"/>
              <a:ext cx="4733158" cy="723059"/>
              <a:chOff x="6304118" y="1387392"/>
              <a:chExt cx="4733158" cy="723059"/>
            </a:xfrm>
          </p:grpSpPr>
          <p:sp>
            <p:nvSpPr>
              <p:cNvPr id="17461" name="文本框 81">
                <a:extLst>
                  <a:ext uri="{FF2B5EF4-FFF2-40B4-BE49-F238E27FC236}">
                    <a16:creationId xmlns:a16="http://schemas.microsoft.com/office/drawing/2014/main" id="{7658CEEA-A511-4D9D-BA53-28465F3A9674}"/>
                  </a:ext>
                </a:extLst>
              </p:cNvPr>
              <p:cNvSpPr txBox="1">
                <a:spLocks noChangeArrowheads="1"/>
              </p:cNvSpPr>
              <p:nvPr/>
            </p:nvSpPr>
            <p:spPr bwMode="auto">
              <a:xfrm>
                <a:off x="8028809" y="1506484"/>
                <a:ext cx="2844742"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PULSE</a:t>
                </a:r>
                <a:r>
                  <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实现过程</a:t>
                </a:r>
              </a:p>
            </p:txBody>
          </p:sp>
          <p:sp>
            <p:nvSpPr>
              <p:cNvPr id="83" name="矩形 82">
                <a:extLst>
                  <a:ext uri="{FF2B5EF4-FFF2-40B4-BE49-F238E27FC236}">
                    <a16:creationId xmlns:a16="http://schemas.microsoft.com/office/drawing/2014/main" id="{4494D7D8-DD72-4ACF-9301-DA418F44F117}"/>
                  </a:ext>
                </a:extLst>
              </p:cNvPr>
              <p:cNvSpPr/>
              <p:nvPr/>
            </p:nvSpPr>
            <p:spPr>
              <a:xfrm>
                <a:off x="6457041" y="1387392"/>
                <a:ext cx="4580235"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84" name="直接连接符 83">
                <a:extLst>
                  <a:ext uri="{FF2B5EF4-FFF2-40B4-BE49-F238E27FC236}">
                    <a16:creationId xmlns:a16="http://schemas.microsoft.com/office/drawing/2014/main" id="{2AF920C0-E717-4DD7-A957-30442B4AA46E}"/>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7464" name="组合 84">
                <a:extLst>
                  <a:ext uri="{FF2B5EF4-FFF2-40B4-BE49-F238E27FC236}">
                    <a16:creationId xmlns:a16="http://schemas.microsoft.com/office/drawing/2014/main" id="{EED50A38-3F14-4108-883A-4FD6CEEA01B5}"/>
                  </a:ext>
                </a:extLst>
              </p:cNvPr>
              <p:cNvGrpSpPr>
                <a:grpSpLocks/>
              </p:cNvGrpSpPr>
              <p:nvPr/>
            </p:nvGrpSpPr>
            <p:grpSpPr bwMode="auto">
              <a:xfrm>
                <a:off x="6304118" y="1397569"/>
                <a:ext cx="919239" cy="712882"/>
                <a:chOff x="6197438" y="1397569"/>
                <a:chExt cx="919239" cy="712882"/>
              </a:xfrm>
            </p:grpSpPr>
            <p:sp>
              <p:nvSpPr>
                <p:cNvPr id="86" name="矩形 85">
                  <a:extLst>
                    <a:ext uri="{FF2B5EF4-FFF2-40B4-BE49-F238E27FC236}">
                      <a16:creationId xmlns:a16="http://schemas.microsoft.com/office/drawing/2014/main" id="{7FD2A5D3-0A9C-422C-B6D4-866BBBFB6D84}"/>
                    </a:ext>
                  </a:extLst>
                </p:cNvPr>
                <p:cNvSpPr/>
                <p:nvPr/>
              </p:nvSpPr>
              <p:spPr>
                <a:xfrm>
                  <a:off x="6330617" y="1397569"/>
                  <a:ext cx="676547"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7466" name="文本框 86">
                  <a:extLst>
                    <a:ext uri="{FF2B5EF4-FFF2-40B4-BE49-F238E27FC236}">
                      <a16:creationId xmlns:a16="http://schemas.microsoft.com/office/drawing/2014/main" id="{6A8E7F06-5C25-4ADC-A475-E4730EFB8CD5}"/>
                    </a:ext>
                  </a:extLst>
                </p:cNvPr>
                <p:cNvSpPr txBox="1">
                  <a:spLocks noChangeArrowheads="1"/>
                </p:cNvSpPr>
                <p:nvPr/>
              </p:nvSpPr>
              <p:spPr bwMode="auto">
                <a:xfrm>
                  <a:off x="6197438" y="1430843"/>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044875"/>
                      </a:solidFill>
                      <a:effectLst/>
                      <a:uLnTx/>
                      <a:uFillTx/>
                      <a:latin typeface="Impact" panose="020B0806030902050204" pitchFamily="34" charset="0"/>
                      <a:ea typeface="宋体" panose="02010600030101010101" pitchFamily="2" charset="-122"/>
                      <a:cs typeface="+mn-cs"/>
                    </a:rPr>
                    <a:t>03</a:t>
                  </a:r>
                  <a:endParaRPr kumimoji="0" lang="zh-CN" altLang="en-US" sz="3600" b="0" i="0" u="none" strike="noStrike" kern="1200" cap="none" spc="0" normalizeH="0" baseline="0" noProof="0" dirty="0">
                    <a:ln>
                      <a:noFill/>
                    </a:ln>
                    <a:solidFill>
                      <a:srgbClr val="044875"/>
                    </a:solidFill>
                    <a:effectLst/>
                    <a:uLnTx/>
                    <a:uFillTx/>
                    <a:latin typeface="Impact" panose="020B0806030902050204" pitchFamily="34" charset="0"/>
                    <a:ea typeface="宋体" panose="02010600030101010101" pitchFamily="2" charset="-122"/>
                    <a:cs typeface="+mn-cs"/>
                  </a:endParaRPr>
                </a:p>
              </p:txBody>
            </p:sp>
          </p:grpSp>
        </p:grpSp>
        <p:sp>
          <p:nvSpPr>
            <p:cNvPr id="141" name="Freeform 71">
              <a:extLst>
                <a:ext uri="{FF2B5EF4-FFF2-40B4-BE49-F238E27FC236}">
                  <a16:creationId xmlns:a16="http://schemas.microsoft.com/office/drawing/2014/main" id="{D5F93A07-226E-4A49-9BBD-EF4D467A61A9}"/>
                </a:ext>
              </a:extLst>
            </p:cNvPr>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24" name="组合 23">
            <a:extLst>
              <a:ext uri="{FF2B5EF4-FFF2-40B4-BE49-F238E27FC236}">
                <a16:creationId xmlns:a16="http://schemas.microsoft.com/office/drawing/2014/main" id="{9A140B6A-5CCC-4B70-8573-F37790419860}"/>
              </a:ext>
            </a:extLst>
          </p:cNvPr>
          <p:cNvGrpSpPr>
            <a:grpSpLocks/>
          </p:cNvGrpSpPr>
          <p:nvPr/>
        </p:nvGrpSpPr>
        <p:grpSpPr bwMode="auto">
          <a:xfrm>
            <a:off x="6824459" y="3691004"/>
            <a:ext cx="4843462" cy="712788"/>
            <a:chOff x="6535248" y="4281002"/>
            <a:chExt cx="4842391" cy="712882"/>
          </a:xfrm>
        </p:grpSpPr>
        <p:grpSp>
          <p:nvGrpSpPr>
            <p:cNvPr id="17451" name="组合 116">
              <a:extLst>
                <a:ext uri="{FF2B5EF4-FFF2-40B4-BE49-F238E27FC236}">
                  <a16:creationId xmlns:a16="http://schemas.microsoft.com/office/drawing/2014/main" id="{94198292-EC5B-4B05-A7BD-BFAF03A1606A}"/>
                </a:ext>
              </a:extLst>
            </p:cNvPr>
            <p:cNvGrpSpPr>
              <a:grpSpLocks/>
            </p:cNvGrpSpPr>
            <p:nvPr/>
          </p:nvGrpSpPr>
          <p:grpSpPr bwMode="auto">
            <a:xfrm>
              <a:off x="6535248" y="4281002"/>
              <a:ext cx="4842391" cy="712882"/>
              <a:chOff x="6298049" y="1397569"/>
              <a:chExt cx="4842391" cy="712882"/>
            </a:xfrm>
          </p:grpSpPr>
          <p:sp>
            <p:nvSpPr>
              <p:cNvPr id="17453" name="文本框 126">
                <a:extLst>
                  <a:ext uri="{FF2B5EF4-FFF2-40B4-BE49-F238E27FC236}">
                    <a16:creationId xmlns:a16="http://schemas.microsoft.com/office/drawing/2014/main" id="{0D0FC8C3-3C23-4CE5-96E4-AC07A6C3837E}"/>
                  </a:ext>
                </a:extLst>
              </p:cNvPr>
              <p:cNvSpPr txBox="1">
                <a:spLocks noChangeArrowheads="1"/>
              </p:cNvSpPr>
              <p:nvPr/>
            </p:nvSpPr>
            <p:spPr bwMode="auto">
              <a:xfrm>
                <a:off x="8200260" y="1506484"/>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dirty="0">
                    <a:solidFill>
                      <a:srgbClr val="044875"/>
                    </a:solidFill>
                    <a:latin typeface="微软雅黑" panose="020B0503020204020204" pitchFamily="34" charset="-122"/>
                    <a:ea typeface="微软雅黑" panose="020B0503020204020204" pitchFamily="34" charset="-122"/>
                  </a:rPr>
                  <a:t>参考文献</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28" name="矩形 127">
                <a:extLst>
                  <a:ext uri="{FF2B5EF4-FFF2-40B4-BE49-F238E27FC236}">
                    <a16:creationId xmlns:a16="http://schemas.microsoft.com/office/drawing/2014/main" id="{09846B74-48F3-464D-8014-1F09E1E29ABD}"/>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29" name="直接连接符 128">
                <a:extLst>
                  <a:ext uri="{FF2B5EF4-FFF2-40B4-BE49-F238E27FC236}">
                    <a16:creationId xmlns:a16="http://schemas.microsoft.com/office/drawing/2014/main" id="{94E7F6B1-D19D-499B-B0FE-6C173FC21A04}"/>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7456" name="组合 129">
                <a:extLst>
                  <a:ext uri="{FF2B5EF4-FFF2-40B4-BE49-F238E27FC236}">
                    <a16:creationId xmlns:a16="http://schemas.microsoft.com/office/drawing/2014/main" id="{5DD8497B-9458-401C-98BF-EA957AB7BAE2}"/>
                  </a:ext>
                </a:extLst>
              </p:cNvPr>
              <p:cNvGrpSpPr>
                <a:grpSpLocks/>
              </p:cNvGrpSpPr>
              <p:nvPr/>
            </p:nvGrpSpPr>
            <p:grpSpPr bwMode="auto">
              <a:xfrm>
                <a:off x="6298049" y="1397569"/>
                <a:ext cx="919239" cy="712882"/>
                <a:chOff x="6191369" y="1397569"/>
                <a:chExt cx="919239" cy="712882"/>
              </a:xfrm>
            </p:grpSpPr>
            <p:sp>
              <p:nvSpPr>
                <p:cNvPr id="131" name="矩形 130">
                  <a:extLst>
                    <a:ext uri="{FF2B5EF4-FFF2-40B4-BE49-F238E27FC236}">
                      <a16:creationId xmlns:a16="http://schemas.microsoft.com/office/drawing/2014/main" id="{6D59728A-21C4-47C0-B8D5-FD07A5280E53}"/>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458" name="文本框 131">
                  <a:extLst>
                    <a:ext uri="{FF2B5EF4-FFF2-40B4-BE49-F238E27FC236}">
                      <a16:creationId xmlns:a16="http://schemas.microsoft.com/office/drawing/2014/main" id="{2667C4A2-3DFA-4AE8-B548-BF9391A2AAEA}"/>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rPr>
                    <a:t>05</a:t>
                  </a:r>
                  <a:endParaRPr kumimoji="0" lang="zh-CN" altLang="en-US"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endParaRPr>
                </a:p>
              </p:txBody>
            </p:sp>
          </p:grpSp>
        </p:grpSp>
        <p:sp>
          <p:nvSpPr>
            <p:cNvPr id="143" name="Freeform 306">
              <a:extLst>
                <a:ext uri="{FF2B5EF4-FFF2-40B4-BE49-F238E27FC236}">
                  <a16:creationId xmlns:a16="http://schemas.microsoft.com/office/drawing/2014/main" id="{5EDB711F-8A90-414E-A784-09CFDCF08B4B}"/>
                </a:ext>
              </a:extLst>
            </p:cNvPr>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6" name="组合 15">
            <a:extLst>
              <a:ext uri="{FF2B5EF4-FFF2-40B4-BE49-F238E27FC236}">
                <a16:creationId xmlns:a16="http://schemas.microsoft.com/office/drawing/2014/main" id="{6F993616-DDE6-41B8-915C-5A3A83C30C3D}"/>
              </a:ext>
            </a:extLst>
          </p:cNvPr>
          <p:cNvGrpSpPr>
            <a:grpSpLocks/>
          </p:cNvGrpSpPr>
          <p:nvPr/>
        </p:nvGrpSpPr>
        <p:grpSpPr bwMode="auto">
          <a:xfrm>
            <a:off x="320466" y="3677586"/>
            <a:ext cx="4843462" cy="712788"/>
            <a:chOff x="309691" y="2998271"/>
            <a:chExt cx="4842391" cy="712882"/>
          </a:xfrm>
        </p:grpSpPr>
        <p:grpSp>
          <p:nvGrpSpPr>
            <p:cNvPr id="17443" name="组合 71">
              <a:extLst>
                <a:ext uri="{FF2B5EF4-FFF2-40B4-BE49-F238E27FC236}">
                  <a16:creationId xmlns:a16="http://schemas.microsoft.com/office/drawing/2014/main" id="{5C7C322B-EED3-4695-A3FD-D7DC03A72043}"/>
                </a:ext>
              </a:extLst>
            </p:cNvPr>
            <p:cNvGrpSpPr>
              <a:grpSpLocks/>
            </p:cNvGrpSpPr>
            <p:nvPr/>
          </p:nvGrpSpPr>
          <p:grpSpPr bwMode="auto">
            <a:xfrm>
              <a:off x="309691" y="2998271"/>
              <a:ext cx="4842391" cy="712882"/>
              <a:chOff x="6298049" y="1397569"/>
              <a:chExt cx="4842391" cy="712882"/>
            </a:xfrm>
          </p:grpSpPr>
          <p:sp>
            <p:nvSpPr>
              <p:cNvPr id="17445" name="文本框 73">
                <a:extLst>
                  <a:ext uri="{FF2B5EF4-FFF2-40B4-BE49-F238E27FC236}">
                    <a16:creationId xmlns:a16="http://schemas.microsoft.com/office/drawing/2014/main" id="{344E4261-9F3D-4994-A5AF-AC0E2495F4CE}"/>
                  </a:ext>
                </a:extLst>
              </p:cNvPr>
              <p:cNvSpPr txBox="1">
                <a:spLocks noChangeArrowheads="1"/>
              </p:cNvSpPr>
              <p:nvPr/>
            </p:nvSpPr>
            <p:spPr bwMode="auto">
              <a:xfrm>
                <a:off x="8009760" y="1506484"/>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dirty="0">
                    <a:solidFill>
                      <a:srgbClr val="044875"/>
                    </a:solidFill>
                    <a:latin typeface="微软雅黑" panose="020B0503020204020204" pitchFamily="34" charset="-122"/>
                    <a:ea typeface="微软雅黑" panose="020B0503020204020204" pitchFamily="34" charset="-122"/>
                  </a:rPr>
                  <a:t>介绍</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75" name="矩形 74">
                <a:extLst>
                  <a:ext uri="{FF2B5EF4-FFF2-40B4-BE49-F238E27FC236}">
                    <a16:creationId xmlns:a16="http://schemas.microsoft.com/office/drawing/2014/main" id="{E636C3CC-1C5B-4AD4-B533-771342FED219}"/>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76" name="直接连接符 75">
                <a:extLst>
                  <a:ext uri="{FF2B5EF4-FFF2-40B4-BE49-F238E27FC236}">
                    <a16:creationId xmlns:a16="http://schemas.microsoft.com/office/drawing/2014/main" id="{C763EF67-9337-4410-8305-9319C2C4B151}"/>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7448" name="组合 76">
                <a:extLst>
                  <a:ext uri="{FF2B5EF4-FFF2-40B4-BE49-F238E27FC236}">
                    <a16:creationId xmlns:a16="http://schemas.microsoft.com/office/drawing/2014/main" id="{CC4266E9-67F0-4B79-B900-95B70588D03A}"/>
                  </a:ext>
                </a:extLst>
              </p:cNvPr>
              <p:cNvGrpSpPr>
                <a:grpSpLocks/>
              </p:cNvGrpSpPr>
              <p:nvPr/>
            </p:nvGrpSpPr>
            <p:grpSpPr bwMode="auto">
              <a:xfrm>
                <a:off x="6298049" y="1397569"/>
                <a:ext cx="919239" cy="712882"/>
                <a:chOff x="6191369" y="1397569"/>
                <a:chExt cx="919239" cy="712882"/>
              </a:xfrm>
            </p:grpSpPr>
            <p:sp>
              <p:nvSpPr>
                <p:cNvPr id="78" name="矩形 77">
                  <a:extLst>
                    <a:ext uri="{FF2B5EF4-FFF2-40B4-BE49-F238E27FC236}">
                      <a16:creationId xmlns:a16="http://schemas.microsoft.com/office/drawing/2014/main" id="{544DF14F-630D-458E-A38F-A0026D1A42CB}"/>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450" name="文本框 78">
                  <a:extLst>
                    <a:ext uri="{FF2B5EF4-FFF2-40B4-BE49-F238E27FC236}">
                      <a16:creationId xmlns:a16="http://schemas.microsoft.com/office/drawing/2014/main" id="{B5D09DBF-BFCB-4C21-86C7-520130949D23}"/>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rPr>
                    <a:t>02</a:t>
                  </a:r>
                  <a:endParaRPr kumimoji="0" lang="zh-CN" altLang="en-US"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endParaRPr>
                </a:p>
              </p:txBody>
            </p:sp>
          </p:grpSp>
        </p:grpSp>
        <p:sp>
          <p:nvSpPr>
            <p:cNvPr id="140" name="Freeform 30">
              <a:extLst>
                <a:ext uri="{FF2B5EF4-FFF2-40B4-BE49-F238E27FC236}">
                  <a16:creationId xmlns:a16="http://schemas.microsoft.com/office/drawing/2014/main" id="{CBF2E806-B9A8-4FC9-BD34-C42ABD181EAD}"/>
                </a:ext>
              </a:extLst>
            </p:cNvPr>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22" name="组合 21">
            <a:extLst>
              <a:ext uri="{FF2B5EF4-FFF2-40B4-BE49-F238E27FC236}">
                <a16:creationId xmlns:a16="http://schemas.microsoft.com/office/drawing/2014/main" id="{A546F781-3927-4755-95A9-DE8D28130C32}"/>
              </a:ext>
            </a:extLst>
          </p:cNvPr>
          <p:cNvGrpSpPr>
            <a:grpSpLocks/>
          </p:cNvGrpSpPr>
          <p:nvPr/>
        </p:nvGrpSpPr>
        <p:grpSpPr bwMode="auto">
          <a:xfrm>
            <a:off x="6824459" y="2623344"/>
            <a:ext cx="4843462" cy="712788"/>
            <a:chOff x="6535248" y="3340628"/>
            <a:chExt cx="4842391" cy="712882"/>
          </a:xfrm>
        </p:grpSpPr>
        <p:grpSp>
          <p:nvGrpSpPr>
            <p:cNvPr id="17435" name="组合 115">
              <a:extLst>
                <a:ext uri="{FF2B5EF4-FFF2-40B4-BE49-F238E27FC236}">
                  <a16:creationId xmlns:a16="http://schemas.microsoft.com/office/drawing/2014/main" id="{5B9345B0-E411-4818-91BC-2F5E92D90F84}"/>
                </a:ext>
              </a:extLst>
            </p:cNvPr>
            <p:cNvGrpSpPr>
              <a:grpSpLocks/>
            </p:cNvGrpSpPr>
            <p:nvPr/>
          </p:nvGrpSpPr>
          <p:grpSpPr bwMode="auto">
            <a:xfrm>
              <a:off x="6535248" y="3340628"/>
              <a:ext cx="4842391" cy="712882"/>
              <a:chOff x="6298049" y="1397569"/>
              <a:chExt cx="4842391" cy="712882"/>
            </a:xfrm>
          </p:grpSpPr>
          <p:sp>
            <p:nvSpPr>
              <p:cNvPr id="17437" name="文本框 133">
                <a:extLst>
                  <a:ext uri="{FF2B5EF4-FFF2-40B4-BE49-F238E27FC236}">
                    <a16:creationId xmlns:a16="http://schemas.microsoft.com/office/drawing/2014/main" id="{6230CE68-2880-442A-8C0E-7CC422CDE10F}"/>
                  </a:ext>
                </a:extLst>
              </p:cNvPr>
              <p:cNvSpPr txBox="1">
                <a:spLocks noChangeArrowheads="1"/>
              </p:cNvSpPr>
              <p:nvPr/>
            </p:nvSpPr>
            <p:spPr bwMode="auto">
              <a:xfrm>
                <a:off x="8028810" y="1506484"/>
                <a:ext cx="2840404"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结论</a:t>
                </a:r>
              </a:p>
            </p:txBody>
          </p:sp>
          <p:sp>
            <p:nvSpPr>
              <p:cNvPr id="135" name="矩形 134">
                <a:extLst>
                  <a:ext uri="{FF2B5EF4-FFF2-40B4-BE49-F238E27FC236}">
                    <a16:creationId xmlns:a16="http://schemas.microsoft.com/office/drawing/2014/main" id="{FEB9448D-A7BB-42B5-8C1D-97516BDA78B8}"/>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36" name="直接连接符 135">
                <a:extLst>
                  <a:ext uri="{FF2B5EF4-FFF2-40B4-BE49-F238E27FC236}">
                    <a16:creationId xmlns:a16="http://schemas.microsoft.com/office/drawing/2014/main" id="{B18B9F04-1BE9-434C-8350-DEB398ADFC9E}"/>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7440" name="组合 136">
                <a:extLst>
                  <a:ext uri="{FF2B5EF4-FFF2-40B4-BE49-F238E27FC236}">
                    <a16:creationId xmlns:a16="http://schemas.microsoft.com/office/drawing/2014/main" id="{891CC218-BF21-4654-9A4A-9B9C531F52B0}"/>
                  </a:ext>
                </a:extLst>
              </p:cNvPr>
              <p:cNvGrpSpPr>
                <a:grpSpLocks/>
              </p:cNvGrpSpPr>
              <p:nvPr/>
            </p:nvGrpSpPr>
            <p:grpSpPr bwMode="auto">
              <a:xfrm>
                <a:off x="6298049" y="1397569"/>
                <a:ext cx="919239" cy="712882"/>
                <a:chOff x="6191369" y="1397569"/>
                <a:chExt cx="919239" cy="712882"/>
              </a:xfrm>
            </p:grpSpPr>
            <p:sp>
              <p:nvSpPr>
                <p:cNvPr id="138" name="矩形 137">
                  <a:extLst>
                    <a:ext uri="{FF2B5EF4-FFF2-40B4-BE49-F238E27FC236}">
                      <a16:creationId xmlns:a16="http://schemas.microsoft.com/office/drawing/2014/main" id="{AB7BBCA2-7DFE-4C6D-869B-92D3808537EF}"/>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442" name="文本框 138">
                  <a:extLst>
                    <a:ext uri="{FF2B5EF4-FFF2-40B4-BE49-F238E27FC236}">
                      <a16:creationId xmlns:a16="http://schemas.microsoft.com/office/drawing/2014/main" id="{01786682-A844-4B35-A98A-35EA706B7366}"/>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rPr>
                    <a:t>04</a:t>
                  </a:r>
                  <a:endParaRPr kumimoji="0" lang="zh-CN" altLang="en-US" sz="3600" b="0" i="0" u="none" strike="noStrike" kern="1200" cap="none" spc="0" normalizeH="0" baseline="0" noProof="0">
                    <a:ln>
                      <a:noFill/>
                    </a:ln>
                    <a:solidFill>
                      <a:srgbClr val="044875"/>
                    </a:solidFill>
                    <a:effectLst/>
                    <a:uLnTx/>
                    <a:uFillTx/>
                    <a:latin typeface="Impact" panose="020B0806030902050204" pitchFamily="34" charset="0"/>
                    <a:ea typeface="宋体" panose="02010600030101010101" pitchFamily="2" charset="-122"/>
                    <a:cs typeface="+mn-cs"/>
                  </a:endParaRPr>
                </a:p>
              </p:txBody>
            </p:sp>
          </p:grpSp>
        </p:grpSp>
        <p:sp>
          <p:nvSpPr>
            <p:cNvPr id="142" name="Freeform 59">
              <a:extLst>
                <a:ext uri="{FF2B5EF4-FFF2-40B4-BE49-F238E27FC236}">
                  <a16:creationId xmlns:a16="http://schemas.microsoft.com/office/drawing/2014/main" id="{4A7CB91F-9706-4DF0-974F-6E5A3C1A28E9}"/>
                </a:ext>
              </a:extLst>
            </p:cNvPr>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cxnSp>
        <p:nvCxnSpPr>
          <p:cNvPr id="108" name="直接连接符 107">
            <a:extLst>
              <a:ext uri="{FF2B5EF4-FFF2-40B4-BE49-F238E27FC236}">
                <a16:creationId xmlns:a16="http://schemas.microsoft.com/office/drawing/2014/main" id="{56BAA473-401C-4908-9317-AE74EE63B6EE}"/>
              </a:ext>
            </a:extLst>
          </p:cNvPr>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53172746-48AA-4FBA-B483-A81CE0DAE82A}"/>
              </a:ext>
            </a:extLst>
          </p:cNvPr>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2ADC2C1-1F3F-4FB9-8C26-7FB6E2A03FE0}"/>
              </a:ext>
            </a:extLst>
          </p:cNvPr>
          <p:cNvSpPr txBox="1"/>
          <p:nvPr/>
        </p:nvSpPr>
        <p:spPr>
          <a:xfrm>
            <a:off x="2743200" y="582613"/>
            <a:ext cx="6688138" cy="92392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mn-cs"/>
              </a:rPr>
              <a:t>THE MAIN CONTENTS</a:t>
            </a:r>
            <a:endParaRPr kumimoji="0" lang="zh-CN" altLang="en-US" sz="54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mn-cs"/>
            </a:endParaRPr>
          </a:p>
        </p:txBody>
      </p:sp>
      <p:grpSp>
        <p:nvGrpSpPr>
          <p:cNvPr id="163" name="组合 162">
            <a:extLst>
              <a:ext uri="{FF2B5EF4-FFF2-40B4-BE49-F238E27FC236}">
                <a16:creationId xmlns:a16="http://schemas.microsoft.com/office/drawing/2014/main" id="{927085EE-2183-429B-AF80-8ADE711C8A07}"/>
              </a:ext>
            </a:extLst>
          </p:cNvPr>
          <p:cNvGrpSpPr>
            <a:grpSpLocks/>
          </p:cNvGrpSpPr>
          <p:nvPr/>
        </p:nvGrpSpPr>
        <p:grpSpPr bwMode="auto">
          <a:xfrm>
            <a:off x="3455988" y="1511300"/>
            <a:ext cx="5262562" cy="376238"/>
            <a:chOff x="3455443" y="1512024"/>
            <a:chExt cx="5263600" cy="375186"/>
          </a:xfrm>
        </p:grpSpPr>
        <p:sp>
          <p:nvSpPr>
            <p:cNvPr id="155" name="文本框 154">
              <a:extLst>
                <a:ext uri="{FF2B5EF4-FFF2-40B4-BE49-F238E27FC236}">
                  <a16:creationId xmlns:a16="http://schemas.microsoft.com/office/drawing/2014/main" id="{EC748CB2-494C-450A-B232-ED3FAA6A1B1A}"/>
                </a:ext>
              </a:extLst>
            </p:cNvPr>
            <p:cNvSpPr txBox="1"/>
            <p:nvPr/>
          </p:nvSpPr>
          <p:spPr>
            <a:xfrm>
              <a:off x="3455443" y="1518356"/>
              <a:ext cx="5263600" cy="368854"/>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44875"/>
                </a:solidFill>
                <a:effectLst/>
                <a:uLnTx/>
                <a:uFillTx/>
                <a:latin typeface="Calibri Light"/>
                <a:ea typeface="宋体" panose="02010600030101010101" pitchFamily="2" charset="-122"/>
                <a:cs typeface="+mn-cs"/>
              </a:endParaRPr>
            </a:p>
          </p:txBody>
        </p:sp>
        <p:cxnSp>
          <p:nvCxnSpPr>
            <p:cNvPr id="157" name="直接连接符 156">
              <a:extLst>
                <a:ext uri="{FF2B5EF4-FFF2-40B4-BE49-F238E27FC236}">
                  <a16:creationId xmlns:a16="http://schemas.microsoft.com/office/drawing/2014/main" id="{9F53A5A5-B9F3-411D-8206-C7D4DF810998}"/>
                </a:ext>
              </a:extLst>
            </p:cNvPr>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
        <p:nvSpPr>
          <p:cNvPr id="6" name="日期占位符 5">
            <a:extLst>
              <a:ext uri="{FF2B5EF4-FFF2-40B4-BE49-F238E27FC236}">
                <a16:creationId xmlns:a16="http://schemas.microsoft.com/office/drawing/2014/main" id="{E3FCD068-2A19-4942-B570-7E3358D9F9DB}"/>
              </a:ext>
            </a:extLst>
          </p:cNvPr>
          <p:cNvSpPr>
            <a:spLocks noGrp="1"/>
          </p:cNvSpPr>
          <p:nvPr>
            <p:ph type="dt" sz="half" idx="10"/>
          </p:nvPr>
        </p:nvSpPr>
        <p:spPr/>
        <p:txBody>
          <a:bodyPr/>
          <a:lstStyle/>
          <a:p>
            <a:pPr>
              <a:defRPr/>
            </a:pPr>
            <a:fld id="{DA195444-71C3-4143-8D97-51831D78AEDE}" type="datetime1">
              <a:rPr lang="zh-CN" altLang="en-US" smtClean="0"/>
              <a:t>2022/5/27</a:t>
            </a:fld>
            <a:endParaRPr lang="zh-CN" altLang="en-US"/>
          </a:p>
        </p:txBody>
      </p:sp>
      <p:sp>
        <p:nvSpPr>
          <p:cNvPr id="8" name="页脚占位符 7">
            <a:extLst>
              <a:ext uri="{FF2B5EF4-FFF2-40B4-BE49-F238E27FC236}">
                <a16:creationId xmlns:a16="http://schemas.microsoft.com/office/drawing/2014/main" id="{A51F7C46-3FAE-45E3-845B-822F0828B4AD}"/>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9" name="灯片编号占位符 8">
            <a:extLst>
              <a:ext uri="{FF2B5EF4-FFF2-40B4-BE49-F238E27FC236}">
                <a16:creationId xmlns:a16="http://schemas.microsoft.com/office/drawing/2014/main" id="{BEB2AC52-4420-4D64-A468-1E4ABD70C88E}"/>
              </a:ext>
            </a:extLst>
          </p:cNvPr>
          <p:cNvSpPr>
            <a:spLocks noGrp="1"/>
          </p:cNvSpPr>
          <p:nvPr>
            <p:ph type="sldNum" sz="quarter" idx="12"/>
          </p:nvPr>
        </p:nvSpPr>
        <p:spPr/>
        <p:txBody>
          <a:bodyPr/>
          <a:lstStyle/>
          <a:p>
            <a:pPr>
              <a:defRPr/>
            </a:pPr>
            <a:fld id="{846C707F-32A8-42C3-A709-9F8EBA6AEBB3}" type="slidenum">
              <a:rPr lang="zh-CN" altLang="en-US" smtClean="0"/>
              <a:pPr>
                <a:defRPr/>
              </a:pPr>
              <a:t>2</a:t>
            </a:fld>
            <a:endParaRPr lang="zh-CN" altLang="en-US"/>
          </a:p>
        </p:txBody>
      </p:sp>
    </p:spTree>
    <p:extLst>
      <p:ext uri="{BB962C8B-B14F-4D97-AF65-F5344CB8AC3E}">
        <p14:creationId xmlns:p14="http://schemas.microsoft.com/office/powerpoint/2010/main" val="578679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grpId="0" nodeType="clickEffect">
                                  <p:stCondLst>
                                    <p:cond delay="0"/>
                                  </p:stCondLst>
                                  <p:iterate type="lt">
                                    <p:tmPct val="10000"/>
                                  </p:iterate>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22" presetClass="entr" presetSubtype="4" fill="hold" nodeType="withEffect">
                                  <p:stCondLst>
                                    <p:cond delay="0"/>
                                  </p:stCondLst>
                                  <p:childTnLst>
                                    <p:set>
                                      <p:cBhvr>
                                        <p:cTn id="19" dur="1" fill="hold">
                                          <p:stCondLst>
                                            <p:cond delay="0"/>
                                          </p:stCondLst>
                                        </p:cTn>
                                        <p:tgtEl>
                                          <p:spTgt spid="163"/>
                                        </p:tgtEl>
                                        <p:attrNameLst>
                                          <p:attrName>style.visibility</p:attrName>
                                        </p:attrNameLst>
                                      </p:cBhvr>
                                      <p:to>
                                        <p:strVal val="visible"/>
                                      </p:to>
                                    </p:set>
                                    <p:animEffect transition="in" filter="wipe(down)">
                                      <p:cBhvr>
                                        <p:cTn id="20" dur="500"/>
                                        <p:tgtEl>
                                          <p:spTgt spid="163"/>
                                        </p:tgtEl>
                                      </p:cBhvr>
                                    </p:animEffect>
                                  </p:childTnLst>
                                </p:cTn>
                              </p:par>
                            </p:childTnLst>
                          </p:cTn>
                        </p:par>
                        <p:par>
                          <p:cTn id="21" fill="hold" nodeType="afterGroup">
                            <p:stCondLst>
                              <p:cond delay="1200"/>
                            </p:stCondLst>
                            <p:childTnLst>
                              <p:par>
                                <p:cTn id="22" presetID="22" presetClass="entr" presetSubtype="4"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nodeType="afterGroup">
                            <p:stCondLst>
                              <p:cond delay="1700"/>
                            </p:stCondLst>
                            <p:childTnLst>
                              <p:par>
                                <p:cTn id="26" presetID="22" presetClass="entr" presetSubtype="8" fill="hold" nodeType="after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wipe(left)">
                                      <p:cBhvr>
                                        <p:cTn id="28" dur="500"/>
                                        <p:tgtEl>
                                          <p:spTgt spid="108"/>
                                        </p:tgtEl>
                                      </p:cBhvr>
                                    </p:animEffect>
                                  </p:childTnLst>
                                </p:cTn>
                              </p:par>
                            </p:childTnLst>
                          </p:cTn>
                        </p:par>
                        <p:par>
                          <p:cTn id="29" fill="hold" nodeType="afterGroup">
                            <p:stCondLst>
                              <p:cond delay="2200"/>
                            </p:stCondLst>
                            <p:childTnLst>
                              <p:par>
                                <p:cTn id="30" presetID="2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par>
                          <p:cTn id="33" fill="hold" nodeType="afterGroup">
                            <p:stCondLst>
                              <p:cond delay="2700"/>
                            </p:stCondLst>
                            <p:childTnLst>
                              <p:par>
                                <p:cTn id="34" presetID="2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par>
                          <p:cTn id="37" fill="hold" nodeType="afterGroup">
                            <p:stCondLst>
                              <p:cond delay="3200"/>
                            </p:stCondLst>
                            <p:childTnLst>
                              <p:par>
                                <p:cTn id="38" presetID="22" presetClass="entr" presetSubtype="8" fill="hold" nodeType="after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wipe(left)">
                                      <p:cBhvr>
                                        <p:cTn id="40" dur="500"/>
                                        <p:tgtEl>
                                          <p:spTgt spid="133"/>
                                        </p:tgtEl>
                                      </p:cBhvr>
                                    </p:animEffect>
                                  </p:childTnLst>
                                </p:cTn>
                              </p:par>
                            </p:childTnLst>
                          </p:cTn>
                        </p:par>
                        <p:par>
                          <p:cTn id="41" fill="hold" nodeType="afterGroup">
                            <p:stCondLst>
                              <p:cond delay="3700"/>
                            </p:stCondLst>
                            <p:childTnLst>
                              <p:par>
                                <p:cTn id="42" presetID="22" presetClass="entr" presetSubtype="4"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par>
                          <p:cTn id="45" fill="hold" nodeType="afterGroup">
                            <p:stCondLst>
                              <p:cond delay="4200"/>
                            </p:stCondLst>
                            <p:childTnLst>
                              <p:par>
                                <p:cTn id="46" presetID="22" presetClass="entr" presetSubtype="4"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EBDD56F-2191-44B7-A5D3-C62762CFF3C1}"/>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9404B907-7B2D-460B-98FF-58F9EA6E9927}"/>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文本框 7">
            <a:extLst>
              <a:ext uri="{FF2B5EF4-FFF2-40B4-BE49-F238E27FC236}">
                <a16:creationId xmlns:a16="http://schemas.microsoft.com/office/drawing/2014/main" id="{28FC8D8B-ED4B-411B-9FD0-D92187CE5065}"/>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1</a:t>
            </a:r>
            <a:endParaRPr kumimoji="0" lang="zh-CN" altLang="en-US"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 name="文本框 8">
            <a:extLst>
              <a:ext uri="{FF2B5EF4-FFF2-40B4-BE49-F238E27FC236}">
                <a16:creationId xmlns:a16="http://schemas.microsoft.com/office/drawing/2014/main" id="{AD05B61A-6C54-4E1B-AB20-0892CAB1E0B9}"/>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477CAD6B-FE3C-4D15-9E1E-9FBDDF5ABE1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文本框 10">
            <a:extLst>
              <a:ext uri="{FF2B5EF4-FFF2-40B4-BE49-F238E27FC236}">
                <a16:creationId xmlns:a16="http://schemas.microsoft.com/office/drawing/2014/main" id="{CC42F43E-2924-45B4-A32D-885356420B13}"/>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 name="文本框 11">
            <a:extLst>
              <a:ext uri="{FF2B5EF4-FFF2-40B4-BE49-F238E27FC236}">
                <a16:creationId xmlns:a16="http://schemas.microsoft.com/office/drawing/2014/main" id="{77376F7A-63DC-4684-A102-ADA0B38F2D1A}"/>
              </a:ext>
            </a:extLst>
          </p:cNvPr>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4800" b="1" dirty="0">
                <a:solidFill>
                  <a:prstClr val="white"/>
                </a:solidFill>
                <a:latin typeface="微软雅黑" panose="020B0503020204020204" pitchFamily="34" charset="-122"/>
                <a:ea typeface="微软雅黑" panose="020B0503020204020204" pitchFamily="34" charset="-122"/>
              </a:rPr>
              <a:t>摘要</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日期占位符 1">
            <a:extLst>
              <a:ext uri="{FF2B5EF4-FFF2-40B4-BE49-F238E27FC236}">
                <a16:creationId xmlns:a16="http://schemas.microsoft.com/office/drawing/2014/main" id="{3FBCAB6F-BC41-4B98-8FC7-0A7C80FAF319}"/>
              </a:ext>
            </a:extLst>
          </p:cNvPr>
          <p:cNvSpPr>
            <a:spLocks noGrp="1"/>
          </p:cNvSpPr>
          <p:nvPr>
            <p:ph type="dt" sz="half" idx="10"/>
          </p:nvPr>
        </p:nvSpPr>
        <p:spPr/>
        <p:txBody>
          <a:bodyPr/>
          <a:lstStyle/>
          <a:p>
            <a:pPr>
              <a:defRPr/>
            </a:pPr>
            <a:fld id="{64513FB3-B321-4C29-B944-434D4FBC2145}" type="datetime1">
              <a:rPr lang="zh-CN" altLang="en-US" smtClean="0"/>
              <a:t>2022/5/27</a:t>
            </a:fld>
            <a:endParaRPr lang="zh-CN" altLang="en-US"/>
          </a:p>
        </p:txBody>
      </p:sp>
      <p:sp>
        <p:nvSpPr>
          <p:cNvPr id="3" name="页脚占位符 2">
            <a:extLst>
              <a:ext uri="{FF2B5EF4-FFF2-40B4-BE49-F238E27FC236}">
                <a16:creationId xmlns:a16="http://schemas.microsoft.com/office/drawing/2014/main" id="{C20CA9E8-85B3-44BC-A263-072727D6F715}"/>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4" name="灯片编号占位符 3">
            <a:extLst>
              <a:ext uri="{FF2B5EF4-FFF2-40B4-BE49-F238E27FC236}">
                <a16:creationId xmlns:a16="http://schemas.microsoft.com/office/drawing/2014/main" id="{4D1D2E27-65D3-489A-A820-A7B998D56F16}"/>
              </a:ext>
            </a:extLst>
          </p:cNvPr>
          <p:cNvSpPr>
            <a:spLocks noGrp="1"/>
          </p:cNvSpPr>
          <p:nvPr>
            <p:ph type="sldNum" sz="quarter" idx="12"/>
          </p:nvPr>
        </p:nvSpPr>
        <p:spPr/>
        <p:txBody>
          <a:bodyPr/>
          <a:lstStyle/>
          <a:p>
            <a:pPr>
              <a:defRPr/>
            </a:pPr>
            <a:fld id="{846C707F-32A8-42C3-A709-9F8EBA6AEBB3}" type="slidenum">
              <a:rPr lang="zh-CN" altLang="en-US" smtClean="0"/>
              <a:pPr>
                <a:defRPr/>
              </a:pPr>
              <a:t>3</a:t>
            </a:fld>
            <a:endParaRPr lang="zh-CN" altLang="en-US"/>
          </a:p>
        </p:txBody>
      </p:sp>
    </p:spTree>
    <p:extLst>
      <p:ext uri="{BB962C8B-B14F-4D97-AF65-F5344CB8AC3E}">
        <p14:creationId xmlns:p14="http://schemas.microsoft.com/office/powerpoint/2010/main" val="3361899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0F6F0702-CC51-45F0-A751-1B1F690DE45C}"/>
              </a:ext>
            </a:extLst>
          </p:cNvPr>
          <p:cNvSpPr txBox="1"/>
          <p:nvPr/>
        </p:nvSpPr>
        <p:spPr>
          <a:xfrm>
            <a:off x="85288" y="1284823"/>
            <a:ext cx="12021424" cy="2144177"/>
          </a:xfrm>
          <a:prstGeom prst="rect">
            <a:avLst/>
          </a:prstGeom>
          <a:noFill/>
        </p:spPr>
        <p:txBody>
          <a:bodyPr wrap="square">
            <a:spAutoFit/>
          </a:bodyPr>
          <a:lstStyle/>
          <a:p>
            <a:pPr marL="285750" lvl="0" indent="-285750">
              <a:lnSpc>
                <a:spcPts val="2000"/>
              </a:lnSpc>
              <a:buFont typeface="Wingdings" panose="05000000000000000000" pitchFamily="2" charset="2"/>
              <a:buChar char="Ø"/>
              <a:defRPr/>
            </a:pPr>
            <a:r>
              <a:rPr lang="zh-CN" altLang="en-US" sz="2000" b="1" dirty="0">
                <a:cs typeface="Arial" panose="020B0604020202020204" pitchFamily="34" charset="0"/>
              </a:rPr>
              <a:t>单个图像超分辨率输出的主要目标是从一个低分辨率图像输出构建一个高分辨率图像输出，</a:t>
            </a:r>
            <a:endParaRPr lang="en-US" altLang="zh-CN" sz="2000" b="1" dirty="0">
              <a:cs typeface="Arial" panose="020B0604020202020204" pitchFamily="34" charset="0"/>
            </a:endParaRPr>
          </a:p>
          <a:p>
            <a:pPr marL="285750" lvl="0" indent="-285750">
              <a:lnSpc>
                <a:spcPts val="2000"/>
              </a:lnSpc>
              <a:buFont typeface="Wingdings" panose="05000000000000000000" pitchFamily="2" charset="2"/>
              <a:buChar char="Ø"/>
              <a:defRPr/>
            </a:pPr>
            <a:r>
              <a:rPr lang="zh-CN" altLang="en-US" sz="2000" b="1" dirty="0">
                <a:cs typeface="Arial" panose="020B0604020202020204" pitchFamily="34" charset="0"/>
              </a:rPr>
              <a:t>但是呢对于图像分辨率的转化，很多采用的是，在监督下，训练对象会测量计算低分辨率图片和高分辨率图片之间的平均像素距离，但是呢求平均就意味着让原本值临近的像素点，在平均后，差异更加小，就会导致局部模糊。</a:t>
            </a:r>
            <a:endParaRPr lang="en-US" altLang="zh-CN" sz="2000" b="1" dirty="0">
              <a:cs typeface="Arial" panose="020B0604020202020204" pitchFamily="34" charset="0"/>
            </a:endParaRPr>
          </a:p>
          <a:p>
            <a:pPr marL="285750" lvl="0" indent="-285750">
              <a:lnSpc>
                <a:spcPts val="2000"/>
              </a:lnSpc>
              <a:buFont typeface="Wingdings" panose="05000000000000000000" pitchFamily="2" charset="2"/>
              <a:buChar char="Ø"/>
              <a:defRPr/>
            </a:pPr>
            <a:r>
              <a:rPr lang="zh-CN" altLang="en-US" sz="2000" b="1" dirty="0">
                <a:cs typeface="Arial" panose="020B0604020202020204" pitchFamily="34" charset="0"/>
              </a:rPr>
              <a:t>基于此文章使用</a:t>
            </a:r>
            <a:r>
              <a:rPr lang="en-US" altLang="zh-CN" sz="2000" b="1" dirty="0">
                <a:cs typeface="Arial" panose="020B0604020202020204" pitchFamily="34" charset="0"/>
              </a:rPr>
              <a:t>GANS</a:t>
            </a:r>
            <a:r>
              <a:rPr lang="zh-CN" altLang="en-US" sz="2000" b="1" dirty="0">
                <a:cs typeface="Arial" panose="020B0604020202020204" pitchFamily="34" charset="0"/>
              </a:rPr>
              <a:t>模型和</a:t>
            </a:r>
            <a:r>
              <a:rPr lang="en-US" altLang="zh-CN" sz="2000" b="1" dirty="0">
                <a:cs typeface="Arial" panose="020B0604020202020204" pitchFamily="34" charset="0"/>
              </a:rPr>
              <a:t>PULSE</a:t>
            </a:r>
            <a:r>
              <a:rPr lang="zh-CN" altLang="en-US" sz="2000" b="1" dirty="0">
                <a:cs typeface="Arial" panose="020B0604020202020204" pitchFamily="34" charset="0"/>
              </a:rPr>
              <a:t>算法基于创建真实的高分辨率图像按比例正常缩小的处理图像方法</a:t>
            </a:r>
          </a:p>
          <a:p>
            <a:pPr lvl="0">
              <a:lnSpc>
                <a:spcPts val="2000"/>
              </a:lnSpc>
              <a:defRPr/>
            </a:pPr>
            <a:r>
              <a:rPr lang="en-US" altLang="zh-CN" sz="2000" b="1" dirty="0">
                <a:cs typeface="Arial" panose="020B0604020202020204" pitchFamily="34" charset="0"/>
              </a:rPr>
              <a:t>     </a:t>
            </a:r>
            <a:r>
              <a:rPr lang="zh-CN" altLang="en-US" sz="2000" b="1" dirty="0">
                <a:cs typeface="Arial" panose="020B0604020202020204" pitchFamily="34" charset="0"/>
              </a:rPr>
              <a:t>它是一种完全的自我监督，省略了在数据库训练模型。这种方法不是从低像素输入慢慢的添加细节，而</a:t>
            </a:r>
            <a:r>
              <a:rPr lang="en-US" altLang="zh-CN" sz="2000" b="1" dirty="0">
                <a:cs typeface="Arial" panose="020B0604020202020204" pitchFamily="34" charset="0"/>
              </a:rPr>
              <a:t>        </a:t>
            </a:r>
          </a:p>
          <a:p>
            <a:pPr lvl="0">
              <a:lnSpc>
                <a:spcPts val="2000"/>
              </a:lnSpc>
              <a:defRPr/>
            </a:pPr>
            <a:r>
              <a:rPr lang="en-US" altLang="zh-CN" sz="2000" b="1" dirty="0">
                <a:cs typeface="Arial" panose="020B0604020202020204" pitchFamily="34" charset="0"/>
              </a:rPr>
              <a:t>     </a:t>
            </a:r>
            <a:r>
              <a:rPr lang="zh-CN" altLang="en-US" sz="2000" b="1" dirty="0">
                <a:cs typeface="Arial" panose="020B0604020202020204" pitchFamily="34" charset="0"/>
              </a:rPr>
              <a:t>是搜索缩小到原始图像，通过“缩小规模的损失”来形式化输出，保证输出的图像是真实可靠的。文章</a:t>
            </a:r>
            <a:r>
              <a:rPr lang="en-US" altLang="zh-CN" sz="2000" b="1" dirty="0">
                <a:cs typeface="Arial" panose="020B0604020202020204" pitchFamily="34" charset="0"/>
              </a:rPr>
              <a:t>  </a:t>
            </a:r>
          </a:p>
          <a:p>
            <a:pPr lvl="0">
              <a:lnSpc>
                <a:spcPts val="2000"/>
              </a:lnSpc>
              <a:defRPr/>
            </a:pPr>
            <a:r>
              <a:rPr lang="en-US" altLang="zh-CN" sz="2000" b="1" dirty="0">
                <a:cs typeface="Arial" panose="020B0604020202020204" pitchFamily="34" charset="0"/>
              </a:rPr>
              <a:t>     </a:t>
            </a:r>
            <a:r>
              <a:rPr lang="zh-CN" altLang="en-US" sz="2000" b="1" dirty="0">
                <a:cs typeface="Arial" panose="020B0604020202020204" pitchFamily="34" charset="0"/>
              </a:rPr>
              <a:t>展示了大量的实验结果，证明这个方法在处理面部图像是有效的。</a:t>
            </a:r>
            <a:endParaRPr kumimoji="0" lang="en-US" altLang="zh-CN" sz="1600" b="1" i="0" u="none" strike="noStrike" kern="1200" cap="none" spc="0" normalizeH="0" baseline="0" noProof="0" dirty="0">
              <a:ln>
                <a:noFill/>
              </a:ln>
              <a:effectLst/>
              <a:uLnTx/>
              <a:uFillTx/>
              <a:latin typeface="Calibri"/>
              <a:ea typeface="宋体"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1A118B84-045F-4165-ACA0-AD87F054F820}"/>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CCA45C03-57D9-45AB-9624-3CE236E16AD2}"/>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 name="组合 3">
            <a:extLst>
              <a:ext uri="{FF2B5EF4-FFF2-40B4-BE49-F238E27FC236}">
                <a16:creationId xmlns:a16="http://schemas.microsoft.com/office/drawing/2014/main" id="{FC35EAD4-EF84-4FD1-A0CB-854CA32131C7}"/>
              </a:ext>
            </a:extLst>
          </p:cNvPr>
          <p:cNvGrpSpPr>
            <a:grpSpLocks/>
          </p:cNvGrpSpPr>
          <p:nvPr/>
        </p:nvGrpSpPr>
        <p:grpSpPr bwMode="auto">
          <a:xfrm>
            <a:off x="550863" y="82550"/>
            <a:ext cx="3541712" cy="585788"/>
            <a:chOff x="551544" y="82976"/>
            <a:chExt cx="3540396" cy="584775"/>
          </a:xfrm>
        </p:grpSpPr>
        <p:sp>
          <p:nvSpPr>
            <p:cNvPr id="20506" name="文本框 4">
              <a:extLst>
                <a:ext uri="{FF2B5EF4-FFF2-40B4-BE49-F238E27FC236}">
                  <a16:creationId xmlns:a16="http://schemas.microsoft.com/office/drawing/2014/main" id="{12A9103A-C1A8-4789-9B64-58364FC439D2}"/>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dirty="0">
                  <a:solidFill>
                    <a:srgbClr val="044875"/>
                  </a:solidFill>
                  <a:latin typeface="微软雅黑" panose="020B0503020204020204" pitchFamily="34" charset="-122"/>
                  <a:ea typeface="微软雅黑" panose="020B0503020204020204" pitchFamily="34" charset="-122"/>
                </a:rPr>
                <a:t>摘要</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F1AAFB7C-4A5C-45F9-83AA-DA0D975FBE1D}"/>
                </a:ext>
              </a:extLst>
            </p:cNvPr>
            <p:cNvSpPr txBox="1"/>
            <p:nvPr/>
          </p:nvSpPr>
          <p:spPr>
            <a:xfrm>
              <a:off x="551544" y="82976"/>
              <a:ext cx="723631"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01</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7" name="矩形 6">
            <a:extLst>
              <a:ext uri="{FF2B5EF4-FFF2-40B4-BE49-F238E27FC236}">
                <a16:creationId xmlns:a16="http://schemas.microsoft.com/office/drawing/2014/main" id="{0D962943-177D-4912-8348-CE7F126FA4DB}"/>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日期占位符 4">
            <a:extLst>
              <a:ext uri="{FF2B5EF4-FFF2-40B4-BE49-F238E27FC236}">
                <a16:creationId xmlns:a16="http://schemas.microsoft.com/office/drawing/2014/main" id="{94EF0AE3-7B8E-45D0-B0F4-ADCD45BAEB74}"/>
              </a:ext>
            </a:extLst>
          </p:cNvPr>
          <p:cNvSpPr>
            <a:spLocks noGrp="1"/>
          </p:cNvSpPr>
          <p:nvPr>
            <p:ph type="dt" sz="half" idx="10"/>
          </p:nvPr>
        </p:nvSpPr>
        <p:spPr/>
        <p:txBody>
          <a:bodyPr/>
          <a:lstStyle/>
          <a:p>
            <a:pPr>
              <a:defRPr/>
            </a:pPr>
            <a:fld id="{3D95DE4A-864F-4431-BAAD-2C8955BBBE63}" type="datetime1">
              <a:rPr lang="zh-CN" altLang="en-US" smtClean="0"/>
              <a:t>2022/5/27</a:t>
            </a:fld>
            <a:endParaRPr lang="zh-CN" altLang="en-US"/>
          </a:p>
        </p:txBody>
      </p:sp>
      <p:sp>
        <p:nvSpPr>
          <p:cNvPr id="10" name="页脚占位符 9">
            <a:extLst>
              <a:ext uri="{FF2B5EF4-FFF2-40B4-BE49-F238E27FC236}">
                <a16:creationId xmlns:a16="http://schemas.microsoft.com/office/drawing/2014/main" id="{75C9429B-583A-450A-B63E-7A4B2C1A5232}"/>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11" name="灯片编号占位符 10">
            <a:extLst>
              <a:ext uri="{FF2B5EF4-FFF2-40B4-BE49-F238E27FC236}">
                <a16:creationId xmlns:a16="http://schemas.microsoft.com/office/drawing/2014/main" id="{B3B76049-987C-4120-B9C2-95CE02E04692}"/>
              </a:ext>
            </a:extLst>
          </p:cNvPr>
          <p:cNvSpPr>
            <a:spLocks noGrp="1"/>
          </p:cNvSpPr>
          <p:nvPr>
            <p:ph type="sldNum" sz="quarter" idx="12"/>
          </p:nvPr>
        </p:nvSpPr>
        <p:spPr/>
        <p:txBody>
          <a:bodyPr/>
          <a:lstStyle/>
          <a:p>
            <a:pPr>
              <a:defRPr/>
            </a:pPr>
            <a:fld id="{846C707F-32A8-42C3-A709-9F8EBA6AEBB3}" type="slidenum">
              <a:rPr lang="zh-CN" altLang="en-US" smtClean="0"/>
              <a:pPr>
                <a:defRPr/>
              </a:pPr>
              <a:t>4</a:t>
            </a:fld>
            <a:endParaRPr lang="zh-CN" altLang="en-US"/>
          </a:p>
        </p:txBody>
      </p:sp>
      <p:cxnSp>
        <p:nvCxnSpPr>
          <p:cNvPr id="13" name="直接连接符 12">
            <a:extLst>
              <a:ext uri="{FF2B5EF4-FFF2-40B4-BE49-F238E27FC236}">
                <a16:creationId xmlns:a16="http://schemas.microsoft.com/office/drawing/2014/main" id="{220FA247-6ED4-6D31-3B68-CAD42B78443C}"/>
              </a:ext>
            </a:extLst>
          </p:cNvPr>
          <p:cNvCxnSpPr/>
          <p:nvPr/>
        </p:nvCxnSpPr>
        <p:spPr>
          <a:xfrm flipH="1">
            <a:off x="85288" y="3429000"/>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46F90F4-FC35-AD6E-292E-73377372BB50}"/>
              </a:ext>
            </a:extLst>
          </p:cNvPr>
          <p:cNvSpPr txBox="1"/>
          <p:nvPr/>
        </p:nvSpPr>
        <p:spPr>
          <a:xfrm>
            <a:off x="394283" y="3562376"/>
            <a:ext cx="11043407" cy="2585323"/>
          </a:xfrm>
          <a:prstGeom prst="rect">
            <a:avLst/>
          </a:prstGeom>
          <a:noFill/>
        </p:spPr>
        <p:txBody>
          <a:bodyPr wrap="square" rtlCol="0">
            <a:spAutoFit/>
          </a:bodyPr>
          <a:lstStyle/>
          <a:p>
            <a:r>
              <a:rPr lang="en-US" altLang="zh-CN" sz="1600" dirty="0">
                <a:solidFill>
                  <a:schemeClr val="tx1"/>
                </a:solidFill>
              </a:rPr>
              <a:t>The main goal of single image super-resolution output is to build a high-resolution image output from a low-resolution image output. However, for the conversion of image resolution, many use that, under supervision, the training object will measure and calculate the average pixel distance between low resolution pictures and high-resolution pictures. However, averaging means making the pixel points close to the original value smaller after averaging, which will lead to local blur. Based on this, this paper presents an image processing method based on creating a real high-resolution image and reducing it normally in </a:t>
            </a:r>
            <a:r>
              <a:rPr lang="en-US" altLang="zh-CN" sz="1600" dirty="0" err="1">
                <a:solidFill>
                  <a:schemeClr val="tx1"/>
                </a:solidFill>
              </a:rPr>
              <a:t>proportionIt</a:t>
            </a:r>
            <a:r>
              <a:rPr lang="en-US" altLang="zh-CN" sz="1600" dirty="0">
                <a:solidFill>
                  <a:schemeClr val="tx1"/>
                </a:solidFill>
              </a:rPr>
              <a:t> is a complete self-monitoring, omitting the training model in the database. Instead of slowly adding details from low pixel input, this </a:t>
            </a:r>
            <a:r>
              <a:rPr lang="en-US" altLang="zh-CN" sz="1600" dirty="0" err="1">
                <a:solidFill>
                  <a:schemeClr val="tx1"/>
                </a:solidFill>
              </a:rPr>
              <a:t>methodIt</a:t>
            </a:r>
            <a:r>
              <a:rPr lang="en-US" altLang="zh-CN" sz="1600" dirty="0">
                <a:solidFill>
                  <a:schemeClr val="tx1"/>
                </a:solidFill>
              </a:rPr>
              <a:t> is to search and reduce to the original image, and formalize the output through "loss of reduced scale", so as to ensure that the output image is true and reliable. </a:t>
            </a:r>
            <a:r>
              <a:rPr lang="en-US" altLang="zh-CN" sz="1600" dirty="0" err="1">
                <a:solidFill>
                  <a:schemeClr val="tx1"/>
                </a:solidFill>
              </a:rPr>
              <a:t>articleA</a:t>
            </a:r>
            <a:r>
              <a:rPr lang="en-US" altLang="zh-CN" sz="1600" dirty="0">
                <a:solidFill>
                  <a:schemeClr val="tx1"/>
                </a:solidFill>
              </a:rPr>
              <a:t> large number of experimental results show that this method is effective in processing facial images.</a:t>
            </a:r>
            <a:endParaRPr kumimoji="0" lang="zh-CN" altLang="en-US" sz="1600" b="0" i="0" u="none" strike="noStrike" kern="1200" cap="none" spc="0" normalizeH="0" baseline="0" noProof="0" dirty="0">
              <a:ln>
                <a:noFill/>
              </a:ln>
              <a:solidFill>
                <a:schemeClr val="tx1"/>
              </a:solidFill>
              <a:effectLst/>
              <a:uLnTx/>
              <a:uFillTx/>
              <a:latin typeface="Calibri"/>
              <a:ea typeface="宋体" panose="02010600030101010101" pitchFamily="2" charset="-122"/>
            </a:endParaRPr>
          </a:p>
          <a:p>
            <a:endParaRPr lang="zh-CN" altLang="en-US" dirty="0"/>
          </a:p>
        </p:txBody>
      </p:sp>
    </p:spTree>
    <p:extLst>
      <p:ext uri="{BB962C8B-B14F-4D97-AF65-F5344CB8AC3E}">
        <p14:creationId xmlns:p14="http://schemas.microsoft.com/office/powerpoint/2010/main" val="1443577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2" grpId="0" animBg="1"/>
      <p:bldP spid="3" grpId="0" animBg="1"/>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C54B23-146B-4259-B43B-7777959894A5}"/>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EDEAD0D3-4C47-4CDC-A2BD-8A84792246CC}"/>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0B63BDF4-1AB1-4C75-9D9F-9D92DDD62C66}"/>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2</a:t>
            </a:r>
            <a:endParaRPr kumimoji="0" lang="zh-CN" altLang="en-US"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5C8E8B6C-482F-493A-9556-FE3118CC9DCC}"/>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6" name="矩形 5">
            <a:extLst>
              <a:ext uri="{FF2B5EF4-FFF2-40B4-BE49-F238E27FC236}">
                <a16:creationId xmlns:a16="http://schemas.microsoft.com/office/drawing/2014/main" id="{D0BF4F8E-3EFA-4579-A705-8832ED1A9624}"/>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CAB77E18-3C98-4E4F-91AC-1A96D380CEA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8" name="文本框 7">
            <a:extLst>
              <a:ext uri="{FF2B5EF4-FFF2-40B4-BE49-F238E27FC236}">
                <a16:creationId xmlns:a16="http://schemas.microsoft.com/office/drawing/2014/main" id="{4A56D9F4-2292-4D62-BA78-7F3E19D1DD59}"/>
              </a:ext>
            </a:extLst>
          </p:cNvPr>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4800" b="1" noProof="0" dirty="0">
                <a:solidFill>
                  <a:prstClr val="white"/>
                </a:solidFill>
                <a:latin typeface="微软雅黑" panose="020B0503020204020204" pitchFamily="34" charset="-122"/>
                <a:ea typeface="微软雅黑" panose="020B0503020204020204" pitchFamily="34" charset="-122"/>
              </a:rPr>
              <a:t>介绍</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日期占位符 8">
            <a:extLst>
              <a:ext uri="{FF2B5EF4-FFF2-40B4-BE49-F238E27FC236}">
                <a16:creationId xmlns:a16="http://schemas.microsoft.com/office/drawing/2014/main" id="{4BC97BA7-E337-4BC3-B370-C155E4777B8D}"/>
              </a:ext>
            </a:extLst>
          </p:cNvPr>
          <p:cNvSpPr>
            <a:spLocks noGrp="1"/>
          </p:cNvSpPr>
          <p:nvPr>
            <p:ph type="dt" sz="half" idx="10"/>
          </p:nvPr>
        </p:nvSpPr>
        <p:spPr/>
        <p:txBody>
          <a:bodyPr/>
          <a:lstStyle/>
          <a:p>
            <a:pPr>
              <a:defRPr/>
            </a:pPr>
            <a:fld id="{B1E94945-32CB-439A-A1F2-A3678556749F}" type="datetime1">
              <a:rPr lang="zh-CN" altLang="en-US" smtClean="0"/>
              <a:t>2022/5/27</a:t>
            </a:fld>
            <a:endParaRPr lang="zh-CN" altLang="en-US"/>
          </a:p>
        </p:txBody>
      </p:sp>
      <p:sp>
        <p:nvSpPr>
          <p:cNvPr id="10" name="页脚占位符 9">
            <a:extLst>
              <a:ext uri="{FF2B5EF4-FFF2-40B4-BE49-F238E27FC236}">
                <a16:creationId xmlns:a16="http://schemas.microsoft.com/office/drawing/2014/main" id="{12822059-DCC2-420D-A257-EF783F631712}"/>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11" name="灯片编号占位符 10">
            <a:extLst>
              <a:ext uri="{FF2B5EF4-FFF2-40B4-BE49-F238E27FC236}">
                <a16:creationId xmlns:a16="http://schemas.microsoft.com/office/drawing/2014/main" id="{A93DB4FB-A055-4DE8-9999-F271146EA5CC}"/>
              </a:ext>
            </a:extLst>
          </p:cNvPr>
          <p:cNvSpPr>
            <a:spLocks noGrp="1"/>
          </p:cNvSpPr>
          <p:nvPr>
            <p:ph type="sldNum" sz="quarter" idx="12"/>
          </p:nvPr>
        </p:nvSpPr>
        <p:spPr/>
        <p:txBody>
          <a:bodyPr/>
          <a:lstStyle/>
          <a:p>
            <a:pPr>
              <a:defRPr/>
            </a:pPr>
            <a:fld id="{846C707F-32A8-42C3-A709-9F8EBA6AEBB3}" type="slidenum">
              <a:rPr lang="zh-CN" altLang="en-US" smtClean="0"/>
              <a:pPr>
                <a:defRPr/>
              </a:pPr>
              <a:t>5</a:t>
            </a:fld>
            <a:endParaRPr lang="zh-CN" altLang="en-US"/>
          </a:p>
        </p:txBody>
      </p:sp>
    </p:spTree>
    <p:extLst>
      <p:ext uri="{BB962C8B-B14F-4D97-AF65-F5344CB8AC3E}">
        <p14:creationId xmlns:p14="http://schemas.microsoft.com/office/powerpoint/2010/main" val="3546764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50A818A-BB6F-4CD6-BF90-88DA7A782C6B}"/>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a16="http://schemas.microsoft.com/office/drawing/2014/main" id="{B2720493-8FBC-4E0A-ACB3-2F88E1B8C05B}"/>
              </a:ext>
            </a:extLst>
          </p:cNvPr>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a:extLst>
              <a:ext uri="{FF2B5EF4-FFF2-40B4-BE49-F238E27FC236}">
                <a16:creationId xmlns:a16="http://schemas.microsoft.com/office/drawing/2014/main" id="{413FA06E-C25A-44C2-9B96-6E322A7D64ED}"/>
              </a:ext>
            </a:extLst>
          </p:cNvPr>
          <p:cNvGrpSpPr>
            <a:grpSpLocks/>
          </p:cNvGrpSpPr>
          <p:nvPr/>
        </p:nvGrpSpPr>
        <p:grpSpPr bwMode="auto">
          <a:xfrm>
            <a:off x="550863" y="82550"/>
            <a:ext cx="3395662" cy="585788"/>
            <a:chOff x="551544" y="82976"/>
            <a:chExt cx="3395256" cy="584775"/>
          </a:xfrm>
        </p:grpSpPr>
        <p:sp>
          <p:nvSpPr>
            <p:cNvPr id="24653" name="文本框 12">
              <a:extLst>
                <a:ext uri="{FF2B5EF4-FFF2-40B4-BE49-F238E27FC236}">
                  <a16:creationId xmlns:a16="http://schemas.microsoft.com/office/drawing/2014/main" id="{7F150BC0-C81E-4B4C-B8CF-10DDB3C424CF}"/>
                </a:ext>
              </a:extLst>
            </p:cNvPr>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rPr>
                <a:t>介绍</a:t>
              </a:r>
            </a:p>
          </p:txBody>
        </p:sp>
        <p:sp>
          <p:nvSpPr>
            <p:cNvPr id="14" name="文本框 13">
              <a:extLst>
                <a:ext uri="{FF2B5EF4-FFF2-40B4-BE49-F238E27FC236}">
                  <a16:creationId xmlns:a16="http://schemas.microsoft.com/office/drawing/2014/main" id="{68EF0CC3-D748-44A6-BB2F-B38D92E317EF}"/>
                </a:ext>
              </a:extLst>
            </p:cNvPr>
            <p:cNvSpPr txBox="1"/>
            <p:nvPr/>
          </p:nvSpPr>
          <p:spPr>
            <a:xfrm>
              <a:off x="551544" y="82976"/>
              <a:ext cx="723813"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02</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a:extLst>
              <a:ext uri="{FF2B5EF4-FFF2-40B4-BE49-F238E27FC236}">
                <a16:creationId xmlns:a16="http://schemas.microsoft.com/office/drawing/2014/main" id="{194C3957-7B29-43B9-AD9E-7E687230B14F}"/>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 name="组合 1">
            <a:extLst>
              <a:ext uri="{FF2B5EF4-FFF2-40B4-BE49-F238E27FC236}">
                <a16:creationId xmlns:a16="http://schemas.microsoft.com/office/drawing/2014/main" id="{1D6BC181-0CFD-4C6C-BFB9-2E05E2BE74A6}"/>
              </a:ext>
            </a:extLst>
          </p:cNvPr>
          <p:cNvGrpSpPr>
            <a:grpSpLocks/>
          </p:cNvGrpSpPr>
          <p:nvPr/>
        </p:nvGrpSpPr>
        <p:grpSpPr bwMode="auto">
          <a:xfrm>
            <a:off x="117316" y="709190"/>
            <a:ext cx="5850097" cy="1999085"/>
            <a:chOff x="117614" y="709401"/>
            <a:chExt cx="5849304" cy="1998255"/>
          </a:xfrm>
        </p:grpSpPr>
        <p:grpSp>
          <p:nvGrpSpPr>
            <p:cNvPr id="24643" name="组合 3">
              <a:extLst>
                <a:ext uri="{FF2B5EF4-FFF2-40B4-BE49-F238E27FC236}">
                  <a16:creationId xmlns:a16="http://schemas.microsoft.com/office/drawing/2014/main" id="{D46327BB-AFA3-4339-A66C-0729798B4909}"/>
                </a:ext>
              </a:extLst>
            </p:cNvPr>
            <p:cNvGrpSpPr>
              <a:grpSpLocks/>
            </p:cNvGrpSpPr>
            <p:nvPr/>
          </p:nvGrpSpPr>
          <p:grpSpPr bwMode="auto">
            <a:xfrm>
              <a:off x="117614" y="709401"/>
              <a:ext cx="5845493" cy="1998255"/>
              <a:chOff x="117614" y="709401"/>
              <a:chExt cx="5845493" cy="1998255"/>
            </a:xfrm>
          </p:grpSpPr>
          <p:sp>
            <p:nvSpPr>
              <p:cNvPr id="61" name="矩形 60">
                <a:extLst>
                  <a:ext uri="{FF2B5EF4-FFF2-40B4-BE49-F238E27FC236}">
                    <a16:creationId xmlns:a16="http://schemas.microsoft.com/office/drawing/2014/main" id="{5E12F47A-2651-4373-B5F5-40DB813A0F08}"/>
                  </a:ext>
                </a:extLst>
              </p:cNvPr>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2" name="文本框 61">
                <a:extLst>
                  <a:ext uri="{FF2B5EF4-FFF2-40B4-BE49-F238E27FC236}">
                    <a16:creationId xmlns:a16="http://schemas.microsoft.com/office/drawing/2014/main" id="{28F04615-E824-4B90-A6F3-7A21F51AC1DF}"/>
                  </a:ext>
                </a:extLst>
              </p:cNvPr>
              <p:cNvSpPr txBox="1"/>
              <p:nvPr/>
            </p:nvSpPr>
            <p:spPr>
              <a:xfrm>
                <a:off x="117614" y="709401"/>
                <a:ext cx="3081998" cy="461665"/>
              </a:xfrm>
              <a:prstGeom prst="rect">
                <a:avLst/>
              </a:prstGeom>
              <a:blipFill>
                <a:blip r:embed="rId3"/>
                <a:stretch>
                  <a:fillRect t="-45000"/>
                </a:stretch>
              </a:blip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rPr>
                  <a:t>人像识别</a:t>
                </a:r>
              </a:p>
            </p:txBody>
          </p:sp>
          <p:sp>
            <p:nvSpPr>
              <p:cNvPr id="64" name="矩形 63">
                <a:extLst>
                  <a:ext uri="{FF2B5EF4-FFF2-40B4-BE49-F238E27FC236}">
                    <a16:creationId xmlns:a16="http://schemas.microsoft.com/office/drawing/2014/main" id="{1CDD341B-3782-475E-AE08-0F0B33E317C7}"/>
                  </a:ext>
                </a:extLst>
              </p:cNvPr>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4650" name="组合 78">
                <a:extLst>
                  <a:ext uri="{FF2B5EF4-FFF2-40B4-BE49-F238E27FC236}">
                    <a16:creationId xmlns:a16="http://schemas.microsoft.com/office/drawing/2014/main" id="{7BC4B62C-D9C9-4D27-B1EE-D7904D0A2727}"/>
                  </a:ext>
                </a:extLst>
              </p:cNvPr>
              <p:cNvGrpSpPr>
                <a:grpSpLocks/>
              </p:cNvGrpSpPr>
              <p:nvPr/>
            </p:nvGrpSpPr>
            <p:grpSpPr bwMode="auto">
              <a:xfrm>
                <a:off x="5349240" y="2102118"/>
                <a:ext cx="613867" cy="605538"/>
                <a:chOff x="5502097" y="2295716"/>
                <a:chExt cx="461010" cy="454755"/>
              </a:xfrm>
            </p:grpSpPr>
            <p:sp>
              <p:nvSpPr>
                <p:cNvPr id="77" name="矩形 76">
                  <a:extLst>
                    <a:ext uri="{FF2B5EF4-FFF2-40B4-BE49-F238E27FC236}">
                      <a16:creationId xmlns:a16="http://schemas.microsoft.com/office/drawing/2014/main" id="{B8165575-EE14-492F-9678-6DFB3E09DB1D}"/>
                    </a:ext>
                  </a:extLst>
                </p:cNvPr>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8" name="矩形 77">
                  <a:extLst>
                    <a:ext uri="{FF2B5EF4-FFF2-40B4-BE49-F238E27FC236}">
                      <a16:creationId xmlns:a16="http://schemas.microsoft.com/office/drawing/2014/main" id="{7A64EE98-BAE4-450A-A429-EF7C92FF3C50}"/>
                    </a:ext>
                  </a:extLst>
                </p:cNvPr>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24644" name="文本框 79">
              <a:extLst>
                <a:ext uri="{FF2B5EF4-FFF2-40B4-BE49-F238E27FC236}">
                  <a16:creationId xmlns:a16="http://schemas.microsoft.com/office/drawing/2014/main" id="{CC4F61A6-2F08-439D-AD4E-56E7DA2758BC}"/>
                </a:ext>
              </a:extLst>
            </p:cNvPr>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3" name="组合 2">
            <a:extLst>
              <a:ext uri="{FF2B5EF4-FFF2-40B4-BE49-F238E27FC236}">
                <a16:creationId xmlns:a16="http://schemas.microsoft.com/office/drawing/2014/main" id="{90CC2BF2-4AAD-4CDD-848C-C743A238F34B}"/>
              </a:ext>
            </a:extLst>
          </p:cNvPr>
          <p:cNvGrpSpPr>
            <a:grpSpLocks/>
          </p:cNvGrpSpPr>
          <p:nvPr/>
        </p:nvGrpSpPr>
        <p:grpSpPr bwMode="auto">
          <a:xfrm>
            <a:off x="248991" y="3254086"/>
            <a:ext cx="5729288" cy="1941513"/>
            <a:chOff x="238407" y="2600596"/>
            <a:chExt cx="5728511" cy="1940544"/>
          </a:xfrm>
        </p:grpSpPr>
        <p:grpSp>
          <p:nvGrpSpPr>
            <p:cNvPr id="24633" name="组合 4">
              <a:extLst>
                <a:ext uri="{FF2B5EF4-FFF2-40B4-BE49-F238E27FC236}">
                  <a16:creationId xmlns:a16="http://schemas.microsoft.com/office/drawing/2014/main" id="{4A3FDF36-C586-4CCC-AC58-3E4EFFBB5D89}"/>
                </a:ext>
              </a:extLst>
            </p:cNvPr>
            <p:cNvGrpSpPr>
              <a:grpSpLocks/>
            </p:cNvGrpSpPr>
            <p:nvPr/>
          </p:nvGrpSpPr>
          <p:grpSpPr bwMode="auto">
            <a:xfrm>
              <a:off x="238407" y="2600596"/>
              <a:ext cx="5724700" cy="1940544"/>
              <a:chOff x="238407" y="2600596"/>
              <a:chExt cx="5724700" cy="1940544"/>
            </a:xfrm>
          </p:grpSpPr>
          <p:sp>
            <p:nvSpPr>
              <p:cNvPr id="66" name="矩形 65">
                <a:extLst>
                  <a:ext uri="{FF2B5EF4-FFF2-40B4-BE49-F238E27FC236}">
                    <a16:creationId xmlns:a16="http://schemas.microsoft.com/office/drawing/2014/main" id="{4A02D01D-710E-413B-B2DC-C987D4E6C4C6}"/>
                  </a:ext>
                </a:extLst>
              </p:cNvPr>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文本框 66">
                <a:extLst>
                  <a:ext uri="{FF2B5EF4-FFF2-40B4-BE49-F238E27FC236}">
                    <a16:creationId xmlns:a16="http://schemas.microsoft.com/office/drawing/2014/main" id="{9CB5CD94-719C-4C3E-B4AE-BB3D9CD54261}"/>
                  </a:ext>
                </a:extLst>
              </p:cNvPr>
              <p:cNvSpPr txBox="1"/>
              <p:nvPr/>
            </p:nvSpPr>
            <p:spPr>
              <a:xfrm>
                <a:off x="382055" y="2600596"/>
                <a:ext cx="3081998" cy="461665"/>
              </a:xfrm>
              <a:prstGeom prst="rect">
                <a:avLst/>
              </a:prstGeom>
              <a:blipFill>
                <a:blip r:embed="rId3"/>
                <a:stretch>
                  <a:fillRect t="-45000"/>
                </a:stretch>
              </a:blip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44875"/>
                    </a:solidFill>
                    <a:effectLst/>
                    <a:uLnTx/>
                    <a:uFillTx/>
                    <a:latin typeface="Calibri"/>
                    <a:ea typeface="宋体" panose="02010600030101010101" pitchFamily="2" charset="-122"/>
                    <a:cs typeface="+mn-cs"/>
                  </a:rPr>
                  <a:t>气象图</a:t>
                </a:r>
              </a:p>
            </p:txBody>
          </p:sp>
          <p:sp>
            <p:nvSpPr>
              <p:cNvPr id="69" name="矩形 68">
                <a:extLst>
                  <a:ext uri="{FF2B5EF4-FFF2-40B4-BE49-F238E27FC236}">
                    <a16:creationId xmlns:a16="http://schemas.microsoft.com/office/drawing/2014/main" id="{8B03B99D-3826-439B-8555-62E5982F1802}"/>
                  </a:ext>
                </a:extLst>
              </p:cNvPr>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4640" name="组合 82">
                <a:extLst>
                  <a:ext uri="{FF2B5EF4-FFF2-40B4-BE49-F238E27FC236}">
                    <a16:creationId xmlns:a16="http://schemas.microsoft.com/office/drawing/2014/main" id="{80CC04D1-E150-401D-99A0-D5DA7045C2CB}"/>
                  </a:ext>
                </a:extLst>
              </p:cNvPr>
              <p:cNvGrpSpPr>
                <a:grpSpLocks/>
              </p:cNvGrpSpPr>
              <p:nvPr/>
            </p:nvGrpSpPr>
            <p:grpSpPr bwMode="auto">
              <a:xfrm>
                <a:off x="5349240" y="3935602"/>
                <a:ext cx="613867" cy="605538"/>
                <a:chOff x="5502097" y="2295716"/>
                <a:chExt cx="461010" cy="454755"/>
              </a:xfrm>
            </p:grpSpPr>
            <p:sp>
              <p:nvSpPr>
                <p:cNvPr id="85" name="矩形 84">
                  <a:extLst>
                    <a:ext uri="{FF2B5EF4-FFF2-40B4-BE49-F238E27FC236}">
                      <a16:creationId xmlns:a16="http://schemas.microsoft.com/office/drawing/2014/main" id="{F9409476-9D06-4CB7-B502-77E32F6FF198}"/>
                    </a:ext>
                  </a:extLst>
                </p:cNvPr>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6" name="矩形 85">
                  <a:extLst>
                    <a:ext uri="{FF2B5EF4-FFF2-40B4-BE49-F238E27FC236}">
                      <a16:creationId xmlns:a16="http://schemas.microsoft.com/office/drawing/2014/main" id="{E5D9F056-D84C-4879-BF6F-10527E29DFA2}"/>
                    </a:ext>
                  </a:extLst>
                </p:cNvPr>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24634" name="文本框 83">
              <a:extLst>
                <a:ext uri="{FF2B5EF4-FFF2-40B4-BE49-F238E27FC236}">
                  <a16:creationId xmlns:a16="http://schemas.microsoft.com/office/drawing/2014/main" id="{7E4D9E4D-F661-464A-ACEB-EA6CAA54E90A}"/>
                </a:ext>
              </a:extLst>
            </p:cNvPr>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0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7" name="组合 6">
            <a:extLst>
              <a:ext uri="{FF2B5EF4-FFF2-40B4-BE49-F238E27FC236}">
                <a16:creationId xmlns:a16="http://schemas.microsoft.com/office/drawing/2014/main" id="{D2B2912C-FA66-477C-887C-CC7377B45F4E}"/>
              </a:ext>
            </a:extLst>
          </p:cNvPr>
          <p:cNvGrpSpPr>
            <a:grpSpLocks/>
          </p:cNvGrpSpPr>
          <p:nvPr/>
        </p:nvGrpSpPr>
        <p:grpSpPr bwMode="auto">
          <a:xfrm>
            <a:off x="6224588" y="766763"/>
            <a:ext cx="5727700" cy="1941512"/>
            <a:chOff x="6224731" y="766950"/>
            <a:chExt cx="5727203" cy="1940706"/>
          </a:xfrm>
        </p:grpSpPr>
        <p:sp>
          <p:nvSpPr>
            <p:cNvPr id="38" name="矩形 37">
              <a:extLst>
                <a:ext uri="{FF2B5EF4-FFF2-40B4-BE49-F238E27FC236}">
                  <a16:creationId xmlns:a16="http://schemas.microsoft.com/office/drawing/2014/main" id="{C8C8172A-F146-4F3E-93F8-3FD274310403}"/>
                </a:ext>
              </a:extLst>
            </p:cNvPr>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 name="文本框 40">
              <a:extLst>
                <a:ext uri="{FF2B5EF4-FFF2-40B4-BE49-F238E27FC236}">
                  <a16:creationId xmlns:a16="http://schemas.microsoft.com/office/drawing/2014/main" id="{4B15F9A7-2A6F-46FF-BD3C-06FA31AC0DE0}"/>
                </a:ext>
              </a:extLst>
            </p:cNvPr>
            <p:cNvSpPr txBox="1"/>
            <p:nvPr/>
          </p:nvSpPr>
          <p:spPr>
            <a:xfrm>
              <a:off x="6368379" y="766950"/>
              <a:ext cx="3081998" cy="461665"/>
            </a:xfrm>
            <a:prstGeom prst="rect">
              <a:avLst/>
            </a:prstGeom>
            <a:blipFill>
              <a:blip r:embed="rId3"/>
              <a:stretch>
                <a:fillRect t="-45000"/>
              </a:stretch>
            </a:blip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E7E6E6">
                      <a:lumMod val="25000"/>
                    </a:srgbClr>
                  </a:solidFill>
                  <a:latin typeface="Calibri"/>
                  <a:ea typeface="宋体" panose="02010600030101010101" pitchFamily="2" charset="-122"/>
                </a:rPr>
                <a:t>医学</a:t>
              </a:r>
              <a:endParaRPr kumimoji="0" lang="zh-CN" altLang="en-US"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endParaRPr>
            </a:p>
          </p:txBody>
        </p:sp>
        <p:sp>
          <p:nvSpPr>
            <p:cNvPr id="45" name="矩形 44">
              <a:extLst>
                <a:ext uri="{FF2B5EF4-FFF2-40B4-BE49-F238E27FC236}">
                  <a16:creationId xmlns:a16="http://schemas.microsoft.com/office/drawing/2014/main" id="{5BA6DB65-51B5-46B1-B206-E7B4FF2C4314}"/>
                </a:ext>
              </a:extLst>
            </p:cNvPr>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4619" name="组合 104">
              <a:extLst>
                <a:ext uri="{FF2B5EF4-FFF2-40B4-BE49-F238E27FC236}">
                  <a16:creationId xmlns:a16="http://schemas.microsoft.com/office/drawing/2014/main" id="{FFCA52DB-23FD-4476-AC03-9AD581B720C6}"/>
                </a:ext>
              </a:extLst>
            </p:cNvPr>
            <p:cNvGrpSpPr>
              <a:grpSpLocks/>
            </p:cNvGrpSpPr>
            <p:nvPr/>
          </p:nvGrpSpPr>
          <p:grpSpPr bwMode="auto">
            <a:xfrm>
              <a:off x="11334256" y="2102118"/>
              <a:ext cx="613867" cy="605538"/>
              <a:chOff x="5502097" y="2295716"/>
              <a:chExt cx="461010" cy="454755"/>
            </a:xfrm>
          </p:grpSpPr>
          <p:sp>
            <p:nvSpPr>
              <p:cNvPr id="107" name="矩形 106">
                <a:extLst>
                  <a:ext uri="{FF2B5EF4-FFF2-40B4-BE49-F238E27FC236}">
                    <a16:creationId xmlns:a16="http://schemas.microsoft.com/office/drawing/2014/main" id="{4655BC23-AC1B-43CE-B4E0-0194B3CFC1CE}"/>
                  </a:ext>
                </a:extLst>
              </p:cNvPr>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8" name="矩形 107">
                <a:extLst>
                  <a:ext uri="{FF2B5EF4-FFF2-40B4-BE49-F238E27FC236}">
                    <a16:creationId xmlns:a16="http://schemas.microsoft.com/office/drawing/2014/main" id="{0E9FC85F-7A03-4754-BBFF-7F18627DFCC7}"/>
                  </a:ext>
                </a:extLst>
              </p:cNvPr>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620" name="文本框 105">
              <a:extLst>
                <a:ext uri="{FF2B5EF4-FFF2-40B4-BE49-F238E27FC236}">
                  <a16:creationId xmlns:a16="http://schemas.microsoft.com/office/drawing/2014/main" id="{0E5949D1-9342-4998-BD5B-1AC458491A62}"/>
                </a:ext>
              </a:extLst>
            </p:cNvPr>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0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 name="组合 8">
            <a:extLst>
              <a:ext uri="{FF2B5EF4-FFF2-40B4-BE49-F238E27FC236}">
                <a16:creationId xmlns:a16="http://schemas.microsoft.com/office/drawing/2014/main" id="{55CA6BDF-1ADA-4321-89E2-7F6B9BACB071}"/>
              </a:ext>
            </a:extLst>
          </p:cNvPr>
          <p:cNvGrpSpPr>
            <a:grpSpLocks/>
          </p:cNvGrpSpPr>
          <p:nvPr/>
        </p:nvGrpSpPr>
        <p:grpSpPr bwMode="auto">
          <a:xfrm>
            <a:off x="6181710" y="3278062"/>
            <a:ext cx="5727700" cy="1944265"/>
            <a:chOff x="6224731" y="4428153"/>
            <a:chExt cx="5727203" cy="1943834"/>
          </a:xfrm>
        </p:grpSpPr>
        <p:sp>
          <p:nvSpPr>
            <p:cNvPr id="53" name="矩形 52">
              <a:extLst>
                <a:ext uri="{FF2B5EF4-FFF2-40B4-BE49-F238E27FC236}">
                  <a16:creationId xmlns:a16="http://schemas.microsoft.com/office/drawing/2014/main" id="{99E3BD63-2B02-4B1D-B61D-9AE5BF69ADC0}"/>
                </a:ext>
              </a:extLst>
            </p:cNvPr>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文本框 53">
              <a:extLst>
                <a:ext uri="{FF2B5EF4-FFF2-40B4-BE49-F238E27FC236}">
                  <a16:creationId xmlns:a16="http://schemas.microsoft.com/office/drawing/2014/main" id="{5EA48C04-BFE6-41AD-8DE9-90B6E82B485F}"/>
                </a:ext>
              </a:extLst>
            </p:cNvPr>
            <p:cNvSpPr txBox="1"/>
            <p:nvPr/>
          </p:nvSpPr>
          <p:spPr>
            <a:xfrm>
              <a:off x="6368379" y="4434080"/>
              <a:ext cx="3081998" cy="461665"/>
            </a:xfrm>
            <a:prstGeom prst="rect">
              <a:avLst/>
            </a:prstGeom>
            <a:blipFill>
              <a:blip r:embed="rId3"/>
              <a:stretch>
                <a:fillRect t="-45000"/>
              </a:stretch>
            </a:blip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E7E6E6">
                      <a:lumMod val="25000"/>
                    </a:srgbClr>
                  </a:solidFill>
                  <a:latin typeface="Calibri"/>
                  <a:ea typeface="宋体" panose="02010600030101010101" pitchFamily="2" charset="-122"/>
                </a:rPr>
                <a:t>电子科技需求</a:t>
              </a:r>
              <a:endParaRPr kumimoji="0" lang="zh-CN" altLang="en-US" sz="24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mn-cs"/>
              </a:endParaRPr>
            </a:p>
          </p:txBody>
        </p:sp>
        <p:sp>
          <p:nvSpPr>
            <p:cNvPr id="56" name="矩形 55">
              <a:extLst>
                <a:ext uri="{FF2B5EF4-FFF2-40B4-BE49-F238E27FC236}">
                  <a16:creationId xmlns:a16="http://schemas.microsoft.com/office/drawing/2014/main" id="{6E039461-A8FD-4B8E-B20E-3DE5909DFB23}"/>
                </a:ext>
              </a:extLst>
            </p:cNvPr>
            <p:cNvSpPr/>
            <p:nvPr/>
          </p:nvSpPr>
          <p:spPr>
            <a:xfrm>
              <a:off x="6657870" y="4428153"/>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24601" name="组合 96">
              <a:extLst>
                <a:ext uri="{FF2B5EF4-FFF2-40B4-BE49-F238E27FC236}">
                  <a16:creationId xmlns:a16="http://schemas.microsoft.com/office/drawing/2014/main" id="{ADB582C7-33B9-4EC0-8B36-5908DDAB6F8D}"/>
                </a:ext>
              </a:extLst>
            </p:cNvPr>
            <p:cNvGrpSpPr>
              <a:grpSpLocks/>
            </p:cNvGrpSpPr>
            <p:nvPr/>
          </p:nvGrpSpPr>
          <p:grpSpPr bwMode="auto">
            <a:xfrm>
              <a:off x="11334256" y="5766449"/>
              <a:ext cx="613867" cy="605538"/>
              <a:chOff x="5502097" y="2295716"/>
              <a:chExt cx="461010" cy="454755"/>
            </a:xfrm>
          </p:grpSpPr>
          <p:sp>
            <p:nvSpPr>
              <p:cNvPr id="99" name="矩形 98">
                <a:extLst>
                  <a:ext uri="{FF2B5EF4-FFF2-40B4-BE49-F238E27FC236}">
                    <a16:creationId xmlns:a16="http://schemas.microsoft.com/office/drawing/2014/main" id="{4B9CD7B4-B8E4-4B7D-9F2F-6C112867437E}"/>
                  </a:ext>
                </a:extLst>
              </p:cNvPr>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0" name="矩形 99">
                <a:extLst>
                  <a:ext uri="{FF2B5EF4-FFF2-40B4-BE49-F238E27FC236}">
                    <a16:creationId xmlns:a16="http://schemas.microsoft.com/office/drawing/2014/main" id="{D86F32E0-6A20-479D-A262-E0309F39011E}"/>
                  </a:ext>
                </a:extLst>
              </p:cNvPr>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602" name="文本框 97">
              <a:extLst>
                <a:ext uri="{FF2B5EF4-FFF2-40B4-BE49-F238E27FC236}">
                  <a16:creationId xmlns:a16="http://schemas.microsoft.com/office/drawing/2014/main" id="{8170193C-3FC8-4302-A5AA-6E83867DCB66}"/>
                </a:ext>
              </a:extLst>
            </p:cNvPr>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0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4" name="日期占位符 3">
            <a:extLst>
              <a:ext uri="{FF2B5EF4-FFF2-40B4-BE49-F238E27FC236}">
                <a16:creationId xmlns:a16="http://schemas.microsoft.com/office/drawing/2014/main" id="{90224C56-2168-4363-AD95-2051EBF97FB1}"/>
              </a:ext>
            </a:extLst>
          </p:cNvPr>
          <p:cNvSpPr>
            <a:spLocks noGrp="1"/>
          </p:cNvSpPr>
          <p:nvPr>
            <p:ph type="dt" sz="half" idx="10"/>
          </p:nvPr>
        </p:nvSpPr>
        <p:spPr/>
        <p:txBody>
          <a:bodyPr/>
          <a:lstStyle/>
          <a:p>
            <a:pPr>
              <a:defRPr/>
            </a:pPr>
            <a:fld id="{BCDF611D-0DFC-4F0C-97A0-E409005CC9C3}" type="datetime1">
              <a:rPr lang="zh-CN" altLang="en-US" smtClean="0"/>
              <a:t>2022/5/27</a:t>
            </a:fld>
            <a:endParaRPr lang="zh-CN" altLang="en-US"/>
          </a:p>
        </p:txBody>
      </p:sp>
      <p:sp>
        <p:nvSpPr>
          <p:cNvPr id="5" name="页脚占位符 4">
            <a:extLst>
              <a:ext uri="{FF2B5EF4-FFF2-40B4-BE49-F238E27FC236}">
                <a16:creationId xmlns:a16="http://schemas.microsoft.com/office/drawing/2014/main" id="{0067CA6B-4256-4A86-B95A-EC5420B83010}"/>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6" name="灯片编号占位符 5">
            <a:extLst>
              <a:ext uri="{FF2B5EF4-FFF2-40B4-BE49-F238E27FC236}">
                <a16:creationId xmlns:a16="http://schemas.microsoft.com/office/drawing/2014/main" id="{9D3401E3-1248-457B-86C0-A19574604B79}"/>
              </a:ext>
            </a:extLst>
          </p:cNvPr>
          <p:cNvSpPr>
            <a:spLocks noGrp="1"/>
          </p:cNvSpPr>
          <p:nvPr>
            <p:ph type="sldNum" sz="quarter" idx="12"/>
          </p:nvPr>
        </p:nvSpPr>
        <p:spPr/>
        <p:txBody>
          <a:bodyPr/>
          <a:lstStyle/>
          <a:p>
            <a:pPr>
              <a:defRPr/>
            </a:pPr>
            <a:fld id="{846C707F-32A8-42C3-A709-9F8EBA6AEBB3}" type="slidenum">
              <a:rPr lang="zh-CN" altLang="en-US" smtClean="0"/>
              <a:pPr>
                <a:defRPr/>
              </a:pPr>
              <a:t>6</a:t>
            </a:fld>
            <a:endParaRPr lang="zh-CN" altLang="en-US"/>
          </a:p>
        </p:txBody>
      </p:sp>
      <p:pic>
        <p:nvPicPr>
          <p:cNvPr id="68" name="图片 11">
            <a:extLst>
              <a:ext uri="{FF2B5EF4-FFF2-40B4-BE49-F238E27FC236}">
                <a16:creationId xmlns:a16="http://schemas.microsoft.com/office/drawing/2014/main" id="{83A9B262-F931-1B58-7570-5E759B801E5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60324" y="4265066"/>
            <a:ext cx="2784489"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图片 64">
            <a:extLst>
              <a:ext uri="{FF2B5EF4-FFF2-40B4-BE49-F238E27FC236}">
                <a16:creationId xmlns:a16="http://schemas.microsoft.com/office/drawing/2014/main" id="{C0E8B8F3-120A-F8AF-C984-EC5819A4E7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7408" y="1932950"/>
            <a:ext cx="1364098" cy="1386960"/>
          </a:xfrm>
          <a:prstGeom prst="rect">
            <a:avLst/>
          </a:prstGeom>
        </p:spPr>
      </p:pic>
      <p:pic>
        <p:nvPicPr>
          <p:cNvPr id="70" name="图片 69">
            <a:extLst>
              <a:ext uri="{FF2B5EF4-FFF2-40B4-BE49-F238E27FC236}">
                <a16:creationId xmlns:a16="http://schemas.microsoft.com/office/drawing/2014/main" id="{0745495F-C57C-EDC1-C7BF-18EEB87F63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19" y="1996956"/>
            <a:ext cx="1203126" cy="1216275"/>
          </a:xfrm>
          <a:prstGeom prst="rect">
            <a:avLst/>
          </a:prstGeom>
        </p:spPr>
      </p:pic>
      <p:pic>
        <p:nvPicPr>
          <p:cNvPr id="73" name="图片 72">
            <a:extLst>
              <a:ext uri="{FF2B5EF4-FFF2-40B4-BE49-F238E27FC236}">
                <a16:creationId xmlns:a16="http://schemas.microsoft.com/office/drawing/2014/main" id="{26E7B000-A777-3A65-EFD0-E294E4D50A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5971" y="1986948"/>
            <a:ext cx="1295088" cy="1295088"/>
          </a:xfrm>
          <a:prstGeom prst="rect">
            <a:avLst/>
          </a:prstGeom>
        </p:spPr>
      </p:pic>
      <p:pic>
        <p:nvPicPr>
          <p:cNvPr id="75" name="图片 74">
            <a:extLst>
              <a:ext uri="{FF2B5EF4-FFF2-40B4-BE49-F238E27FC236}">
                <a16:creationId xmlns:a16="http://schemas.microsoft.com/office/drawing/2014/main" id="{FFE7434B-9474-CA00-BC63-D1F4C455F2B1}"/>
              </a:ext>
            </a:extLst>
          </p:cNvPr>
          <p:cNvPicPr>
            <a:picLocks noChangeAspect="1"/>
          </p:cNvPicPr>
          <p:nvPr/>
        </p:nvPicPr>
        <p:blipFill rotWithShape="1">
          <a:blip r:embed="rId8">
            <a:extLst>
              <a:ext uri="{28A0092B-C50C-407E-A947-70E740481C1C}">
                <a14:useLocalDpi xmlns:a14="http://schemas.microsoft.com/office/drawing/2010/main" val="0"/>
              </a:ext>
            </a:extLst>
          </a:blip>
          <a:srcRect l="25896" b="5199"/>
          <a:stretch/>
        </p:blipFill>
        <p:spPr>
          <a:xfrm>
            <a:off x="225424" y="4120458"/>
            <a:ext cx="2561612" cy="2097421"/>
          </a:xfrm>
          <a:prstGeom prst="rect">
            <a:avLst/>
          </a:prstGeom>
        </p:spPr>
      </p:pic>
      <p:pic>
        <p:nvPicPr>
          <p:cNvPr id="76" name="图片 75">
            <a:extLst>
              <a:ext uri="{FF2B5EF4-FFF2-40B4-BE49-F238E27FC236}">
                <a16:creationId xmlns:a16="http://schemas.microsoft.com/office/drawing/2014/main" id="{BCE4F57D-2FBE-3A62-11C2-238E38F468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31962" y="4170531"/>
            <a:ext cx="2568321" cy="2054657"/>
          </a:xfrm>
          <a:prstGeom prst="rect">
            <a:avLst/>
          </a:prstGeom>
        </p:spPr>
      </p:pic>
      <p:sp>
        <p:nvSpPr>
          <p:cNvPr id="13" name="文本框 12">
            <a:extLst>
              <a:ext uri="{FF2B5EF4-FFF2-40B4-BE49-F238E27FC236}">
                <a16:creationId xmlns:a16="http://schemas.microsoft.com/office/drawing/2014/main" id="{3F3C5B4D-2E4C-828C-2478-5EBE1F9511A4}"/>
              </a:ext>
            </a:extLst>
          </p:cNvPr>
          <p:cNvSpPr txBox="1"/>
          <p:nvPr/>
        </p:nvSpPr>
        <p:spPr>
          <a:xfrm>
            <a:off x="570525" y="1468605"/>
            <a:ext cx="2492990" cy="369332"/>
          </a:xfrm>
          <a:prstGeom prst="rect">
            <a:avLst/>
          </a:prstGeom>
          <a:noFill/>
        </p:spPr>
        <p:txBody>
          <a:bodyPr wrap="none" rtlCol="0">
            <a:spAutoFit/>
          </a:bodyPr>
          <a:lstStyle/>
          <a:p>
            <a:r>
              <a:rPr lang="zh-CN" altLang="en-US" dirty="0"/>
              <a:t>让模糊得人像更加清晰</a:t>
            </a:r>
          </a:p>
        </p:txBody>
      </p:sp>
      <p:sp>
        <p:nvSpPr>
          <p:cNvPr id="16" name="文本框 15">
            <a:extLst>
              <a:ext uri="{FF2B5EF4-FFF2-40B4-BE49-F238E27FC236}">
                <a16:creationId xmlns:a16="http://schemas.microsoft.com/office/drawing/2014/main" id="{438E1699-45C4-F274-3847-DB455783F4C7}"/>
              </a:ext>
            </a:extLst>
          </p:cNvPr>
          <p:cNvSpPr txBox="1"/>
          <p:nvPr/>
        </p:nvSpPr>
        <p:spPr>
          <a:xfrm>
            <a:off x="642737" y="3708518"/>
            <a:ext cx="2795076" cy="369332"/>
          </a:xfrm>
          <a:prstGeom prst="rect">
            <a:avLst/>
          </a:prstGeom>
          <a:noFill/>
        </p:spPr>
        <p:txBody>
          <a:bodyPr wrap="square" rtlCol="0">
            <a:spAutoFit/>
          </a:bodyPr>
          <a:lstStyle/>
          <a:p>
            <a:r>
              <a:rPr lang="zh-CN" altLang="en-US" dirty="0"/>
              <a:t>全球某种气体的分布</a:t>
            </a:r>
          </a:p>
        </p:txBody>
      </p:sp>
      <p:sp>
        <p:nvSpPr>
          <p:cNvPr id="19" name="文本框 18">
            <a:extLst>
              <a:ext uri="{FF2B5EF4-FFF2-40B4-BE49-F238E27FC236}">
                <a16:creationId xmlns:a16="http://schemas.microsoft.com/office/drawing/2014/main" id="{244B238D-6B32-11F7-CD85-D02DE140FFC5}"/>
              </a:ext>
            </a:extLst>
          </p:cNvPr>
          <p:cNvSpPr txBox="1"/>
          <p:nvPr/>
        </p:nvSpPr>
        <p:spPr>
          <a:xfrm>
            <a:off x="6958944" y="1349676"/>
            <a:ext cx="2388911" cy="369332"/>
          </a:xfrm>
          <a:prstGeom prst="rect">
            <a:avLst/>
          </a:prstGeom>
          <a:noFill/>
        </p:spPr>
        <p:txBody>
          <a:bodyPr wrap="square" rtlCol="0">
            <a:spAutoFit/>
          </a:bodyPr>
          <a:lstStyle/>
          <a:p>
            <a:r>
              <a:rPr lang="zh-CN" altLang="en-US" dirty="0"/>
              <a:t>远程分析病例</a:t>
            </a:r>
          </a:p>
        </p:txBody>
      </p:sp>
    </p:spTree>
    <p:extLst>
      <p:ext uri="{BB962C8B-B14F-4D97-AF65-F5344CB8AC3E}">
        <p14:creationId xmlns:p14="http://schemas.microsoft.com/office/powerpoint/2010/main" val="1293470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right)">
                                      <p:cBhvr>
                                        <p:cTn id="18" dur="500"/>
                                        <p:tgtEl>
                                          <p:spTgt spid="15"/>
                                        </p:tgtEl>
                                      </p:cBhvr>
                                    </p:animEffect>
                                  </p:childTnLst>
                                </p:cTn>
                              </p:par>
                            </p:childTnLst>
                          </p:cTn>
                        </p:par>
                        <p:par>
                          <p:cTn id="19" fill="hold" nodeType="afterGroup">
                            <p:stCondLst>
                              <p:cond delay="500"/>
                            </p:stCondLst>
                            <p:childTnLst>
                              <p:par>
                                <p:cTn id="20" presetID="21" presetClass="entr" presetSubtype="1"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1)">
                                      <p:cBhvr>
                                        <p:cTn id="22" dur="2000"/>
                                        <p:tgtEl>
                                          <p:spTgt spid="2"/>
                                        </p:tgtEl>
                                      </p:cBhvr>
                                    </p:animEffect>
                                  </p:childTnLst>
                                </p:cTn>
                              </p:par>
                            </p:childTnLst>
                          </p:cTn>
                        </p:par>
                        <p:par>
                          <p:cTn id="23" fill="hold" nodeType="afterGroup">
                            <p:stCondLst>
                              <p:cond delay="2500"/>
                            </p:stCondLst>
                            <p:childTnLst>
                              <p:par>
                                <p:cTn id="24" presetID="21"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heel(1)">
                                      <p:cBhvr>
                                        <p:cTn id="26" dur="2000"/>
                                        <p:tgtEl>
                                          <p:spTgt spid="3"/>
                                        </p:tgtEl>
                                      </p:cBhvr>
                                    </p:animEffect>
                                  </p:childTnLst>
                                </p:cTn>
                              </p:par>
                            </p:childTnLst>
                          </p:cTn>
                        </p:par>
                        <p:par>
                          <p:cTn id="27" fill="hold" nodeType="afterGroup">
                            <p:stCondLst>
                              <p:cond delay="4500"/>
                            </p:stCondLst>
                            <p:childTnLst>
                              <p:par>
                                <p:cTn id="28" presetID="21" presetClass="entr" presetSubtype="1"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heel(1)">
                                      <p:cBhvr>
                                        <p:cTn id="30" dur="2000"/>
                                        <p:tgtEl>
                                          <p:spTgt spid="7"/>
                                        </p:tgtEl>
                                      </p:cBhvr>
                                    </p:animEffect>
                                  </p:childTnLst>
                                </p:cTn>
                              </p:par>
                            </p:childTnLst>
                          </p:cTn>
                        </p:par>
                        <p:par>
                          <p:cTn id="31" fill="hold" nodeType="afterGroup">
                            <p:stCondLst>
                              <p:cond delay="6500"/>
                            </p:stCondLst>
                            <p:childTnLst>
                              <p:par>
                                <p:cTn id="32" presetID="21" presetClass="entr" presetSubtype="1"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par>
                                <p:cTn id="35" presetID="1" presetClass="entr" presetSubtype="0"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0" presetClass="entr" presetSubtype="0"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500"/>
                                        <p:tgtEl>
                                          <p:spTgt spid="75"/>
                                        </p:tgtEl>
                                      </p:cBhvr>
                                    </p:animEffect>
                                  </p:childTnLst>
                                </p:cTn>
                              </p:par>
                              <p:par>
                                <p:cTn id="48" presetID="10"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3" grpId="0"/>
      <p:bldP spid="1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85B8FF1-038D-42A7-A03B-68F9999417C8}"/>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65C42E4C-2C24-4874-B2B5-A83335B3E69B}"/>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EE7DC755-5A38-43A3-9E54-0073665AA060}"/>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rPr>
              <a:t>3</a:t>
            </a:r>
            <a:endParaRPr kumimoji="0" lang="zh-CN" altLang="en-US" sz="115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B09A9D13-F80D-4F87-89CD-9E32BA5B4090}"/>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6" name="矩形 5">
            <a:extLst>
              <a:ext uri="{FF2B5EF4-FFF2-40B4-BE49-F238E27FC236}">
                <a16:creationId xmlns:a16="http://schemas.microsoft.com/office/drawing/2014/main" id="{1BE32975-7A42-454B-9A8E-DB56B7912CD9}"/>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FB2E2E5B-287C-4CAC-BB2B-88CDD1BE7AD7}"/>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8" name="文本框 7">
            <a:extLst>
              <a:ext uri="{FF2B5EF4-FFF2-40B4-BE49-F238E27FC236}">
                <a16:creationId xmlns:a16="http://schemas.microsoft.com/office/drawing/2014/main" id="{0CD63098-6737-44A4-9381-E7493CDF87CC}"/>
              </a:ext>
            </a:extLst>
          </p:cNvPr>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PULSE</a:t>
            </a: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实现过程</a:t>
            </a:r>
          </a:p>
        </p:txBody>
      </p:sp>
      <p:sp>
        <p:nvSpPr>
          <p:cNvPr id="9" name="日期占位符 8">
            <a:extLst>
              <a:ext uri="{FF2B5EF4-FFF2-40B4-BE49-F238E27FC236}">
                <a16:creationId xmlns:a16="http://schemas.microsoft.com/office/drawing/2014/main" id="{FFCE3678-2D8A-4F2D-8698-F507FD44A8B4}"/>
              </a:ext>
            </a:extLst>
          </p:cNvPr>
          <p:cNvSpPr>
            <a:spLocks noGrp="1"/>
          </p:cNvSpPr>
          <p:nvPr>
            <p:ph type="dt" sz="half" idx="10"/>
          </p:nvPr>
        </p:nvSpPr>
        <p:spPr/>
        <p:txBody>
          <a:bodyPr/>
          <a:lstStyle/>
          <a:p>
            <a:pPr>
              <a:defRPr/>
            </a:pPr>
            <a:fld id="{CC84719B-F34A-4D32-A6FC-6ED15E0C645A}" type="datetime1">
              <a:rPr lang="zh-CN" altLang="en-US" smtClean="0"/>
              <a:t>2022/5/27</a:t>
            </a:fld>
            <a:endParaRPr lang="zh-CN" altLang="en-US"/>
          </a:p>
        </p:txBody>
      </p:sp>
      <p:sp>
        <p:nvSpPr>
          <p:cNvPr id="10" name="页脚占位符 9">
            <a:extLst>
              <a:ext uri="{FF2B5EF4-FFF2-40B4-BE49-F238E27FC236}">
                <a16:creationId xmlns:a16="http://schemas.microsoft.com/office/drawing/2014/main" id="{F4AF2535-CEE9-42EA-BD3E-657F1273E6A0}"/>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11" name="灯片编号占位符 10">
            <a:extLst>
              <a:ext uri="{FF2B5EF4-FFF2-40B4-BE49-F238E27FC236}">
                <a16:creationId xmlns:a16="http://schemas.microsoft.com/office/drawing/2014/main" id="{A29DBA90-1CB2-4A3A-80FC-C890F7F473D2}"/>
              </a:ext>
            </a:extLst>
          </p:cNvPr>
          <p:cNvSpPr>
            <a:spLocks noGrp="1"/>
          </p:cNvSpPr>
          <p:nvPr>
            <p:ph type="sldNum" sz="quarter" idx="12"/>
          </p:nvPr>
        </p:nvSpPr>
        <p:spPr/>
        <p:txBody>
          <a:bodyPr/>
          <a:lstStyle/>
          <a:p>
            <a:pPr>
              <a:defRPr/>
            </a:pPr>
            <a:fld id="{846C707F-32A8-42C3-A709-9F8EBA6AEBB3}" type="slidenum">
              <a:rPr lang="zh-CN" altLang="en-US" smtClean="0"/>
              <a:pPr>
                <a:defRPr/>
              </a:pPr>
              <a:t>7</a:t>
            </a:fld>
            <a:endParaRPr lang="zh-CN" altLang="en-US"/>
          </a:p>
        </p:txBody>
      </p:sp>
    </p:spTree>
    <p:extLst>
      <p:ext uri="{BB962C8B-B14F-4D97-AF65-F5344CB8AC3E}">
        <p14:creationId xmlns:p14="http://schemas.microsoft.com/office/powerpoint/2010/main" val="758124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35EEF3-A433-438C-BC62-7519389ADE39}"/>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a16="http://schemas.microsoft.com/office/drawing/2014/main" id="{FD87926F-2E8B-4F0E-91CC-E48E99BFAC39}"/>
              </a:ext>
            </a:extLst>
          </p:cNvPr>
          <p:cNvSpPr/>
          <p:nvPr/>
        </p:nvSpPr>
        <p:spPr>
          <a:xfrm>
            <a:off x="3435910" y="234397"/>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2" name="组合 11">
            <a:extLst>
              <a:ext uri="{FF2B5EF4-FFF2-40B4-BE49-F238E27FC236}">
                <a16:creationId xmlns:a16="http://schemas.microsoft.com/office/drawing/2014/main" id="{E59B7D2F-2797-479D-BA08-752894BCD9BC}"/>
              </a:ext>
            </a:extLst>
          </p:cNvPr>
          <p:cNvGrpSpPr>
            <a:grpSpLocks/>
          </p:cNvGrpSpPr>
          <p:nvPr/>
        </p:nvGrpSpPr>
        <p:grpSpPr bwMode="auto">
          <a:xfrm>
            <a:off x="550863" y="82550"/>
            <a:ext cx="3381375" cy="585788"/>
            <a:chOff x="551544" y="82976"/>
            <a:chExt cx="3380742" cy="584775"/>
          </a:xfrm>
        </p:grpSpPr>
        <p:sp>
          <p:nvSpPr>
            <p:cNvPr id="27722" name="文本框 12">
              <a:extLst>
                <a:ext uri="{FF2B5EF4-FFF2-40B4-BE49-F238E27FC236}">
                  <a16:creationId xmlns:a16="http://schemas.microsoft.com/office/drawing/2014/main" id="{B4F23CAB-E43A-4368-A9BA-4AB05120E7FE}"/>
                </a:ext>
              </a:extLst>
            </p:cNvPr>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dirty="0">
                  <a:solidFill>
                    <a:srgbClr val="044875"/>
                  </a:solidFill>
                  <a:latin typeface="微软雅黑" panose="020B0503020204020204" pitchFamily="34" charset="-122"/>
                  <a:ea typeface="微软雅黑" panose="020B0503020204020204" pitchFamily="34" charset="-122"/>
                </a:rPr>
                <a:t>如何实现</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8C83C26E-98B9-47DD-9519-A1F5E6F0D272}"/>
                </a:ext>
              </a:extLst>
            </p:cNvPr>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5" name="矩形 14">
            <a:extLst>
              <a:ext uri="{FF2B5EF4-FFF2-40B4-BE49-F238E27FC236}">
                <a16:creationId xmlns:a16="http://schemas.microsoft.com/office/drawing/2014/main" id="{39B2D1D5-1784-49FF-A185-7CBD591E8FE9}"/>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 name="组合 4">
            <a:extLst>
              <a:ext uri="{FF2B5EF4-FFF2-40B4-BE49-F238E27FC236}">
                <a16:creationId xmlns:a16="http://schemas.microsoft.com/office/drawing/2014/main" id="{94A5D8AE-7FCA-45BB-8986-FBBB70B8812F}"/>
              </a:ext>
            </a:extLst>
          </p:cNvPr>
          <p:cNvGrpSpPr>
            <a:grpSpLocks/>
          </p:cNvGrpSpPr>
          <p:nvPr/>
        </p:nvGrpSpPr>
        <p:grpSpPr bwMode="auto">
          <a:xfrm>
            <a:off x="21007" y="1201474"/>
            <a:ext cx="4508869" cy="4909713"/>
            <a:chOff x="-23985" y="1107868"/>
            <a:chExt cx="4198394" cy="7648596"/>
          </a:xfrm>
        </p:grpSpPr>
        <p:grpSp>
          <p:nvGrpSpPr>
            <p:cNvPr id="27716" name="组合 8">
              <a:extLst>
                <a:ext uri="{FF2B5EF4-FFF2-40B4-BE49-F238E27FC236}">
                  <a16:creationId xmlns:a16="http://schemas.microsoft.com/office/drawing/2014/main" id="{572DC9D3-4B9D-4981-B081-022C416B321F}"/>
                </a:ext>
              </a:extLst>
            </p:cNvPr>
            <p:cNvGrpSpPr>
              <a:grpSpLocks/>
            </p:cNvGrpSpPr>
            <p:nvPr/>
          </p:nvGrpSpPr>
          <p:grpSpPr bwMode="auto">
            <a:xfrm>
              <a:off x="-23985" y="1194708"/>
              <a:ext cx="4198394" cy="7561756"/>
              <a:chOff x="-23985" y="1194708"/>
              <a:chExt cx="4198394" cy="7561756"/>
            </a:xfrm>
          </p:grpSpPr>
          <p:grpSp>
            <p:nvGrpSpPr>
              <p:cNvPr id="27718" name="组合 3">
                <a:extLst>
                  <a:ext uri="{FF2B5EF4-FFF2-40B4-BE49-F238E27FC236}">
                    <a16:creationId xmlns:a16="http://schemas.microsoft.com/office/drawing/2014/main" id="{4A6A92D8-A74B-4FD1-97CD-FCFFCDC3859F}"/>
                  </a:ext>
                </a:extLst>
              </p:cNvPr>
              <p:cNvGrpSpPr>
                <a:grpSpLocks/>
              </p:cNvGrpSpPr>
              <p:nvPr/>
            </p:nvGrpSpPr>
            <p:grpSpPr bwMode="auto">
              <a:xfrm>
                <a:off x="-23985" y="1194708"/>
                <a:ext cx="4198394" cy="4838700"/>
                <a:chOff x="148666" y="1466850"/>
                <a:chExt cx="3841314" cy="4838700"/>
              </a:xfrm>
            </p:grpSpPr>
            <p:sp>
              <p:nvSpPr>
                <p:cNvPr id="2" name="矩形 1">
                  <a:extLst>
                    <a:ext uri="{FF2B5EF4-FFF2-40B4-BE49-F238E27FC236}">
                      <a16:creationId xmlns:a16="http://schemas.microsoft.com/office/drawing/2014/main" id="{3B77DEC6-F448-47F4-8D1F-68EADE0A88BC}"/>
                    </a:ext>
                  </a:extLst>
                </p:cNvPr>
                <p:cNvSpPr/>
                <p:nvPr/>
              </p:nvSpPr>
              <p:spPr>
                <a:xfrm>
                  <a:off x="148666" y="1466850"/>
                  <a:ext cx="3841314" cy="70087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a:extLst>
                    <a:ext uri="{FF2B5EF4-FFF2-40B4-BE49-F238E27FC236}">
                      <a16:creationId xmlns:a16="http://schemas.microsoft.com/office/drawing/2014/main" id="{39D3102E-8BE8-48F1-9BD5-B8941232528F}"/>
                    </a:ext>
                  </a:extLst>
                </p:cNvPr>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sp>
            <p:nvSpPr>
              <p:cNvPr id="19" name="矩形 18">
                <a:extLst>
                  <a:ext uri="{FF2B5EF4-FFF2-40B4-BE49-F238E27FC236}">
                    <a16:creationId xmlns:a16="http://schemas.microsoft.com/office/drawing/2014/main" id="{831468F7-0E6A-4B90-BB36-0D687C44FCF2}"/>
                  </a:ext>
                </a:extLst>
              </p:cNvPr>
              <p:cNvSpPr/>
              <p:nvPr/>
            </p:nvSpPr>
            <p:spPr>
              <a:xfrm>
                <a:off x="199212" y="8527864"/>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sp>
          <p:nvSpPr>
            <p:cNvPr id="27717" name="文本框 2">
              <a:extLst>
                <a:ext uri="{FF2B5EF4-FFF2-40B4-BE49-F238E27FC236}">
                  <a16:creationId xmlns:a16="http://schemas.microsoft.com/office/drawing/2014/main" id="{FC49974B-011D-41B6-911E-1394E4D2C8F0}"/>
                </a:ext>
              </a:extLst>
            </p:cNvPr>
            <p:cNvSpPr txBox="1">
              <a:spLocks noChangeArrowheads="1"/>
            </p:cNvSpPr>
            <p:nvPr/>
          </p:nvSpPr>
          <p:spPr bwMode="auto">
            <a:xfrm>
              <a:off x="-23984" y="1107868"/>
              <a:ext cx="4198393" cy="96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dirty="0">
                  <a:solidFill>
                    <a:prstClr val="white"/>
                  </a:solidFill>
                </a:rPr>
                <a:t>01-</a:t>
              </a:r>
              <a:r>
                <a:rPr lang="zh-CN" altLang="en-US" sz="2400" dirty="0">
                  <a:solidFill>
                    <a:prstClr val="white"/>
                  </a:solidFill>
                </a:rPr>
                <a:t>降低损失度输入图像</a:t>
              </a:r>
              <a:endPar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endParaRPr>
            </a:p>
          </p:txBody>
        </p:sp>
      </p:grpSp>
      <p:sp>
        <p:nvSpPr>
          <p:cNvPr id="23" name="矩形 22">
            <a:extLst>
              <a:ext uri="{FF2B5EF4-FFF2-40B4-BE49-F238E27FC236}">
                <a16:creationId xmlns:a16="http://schemas.microsoft.com/office/drawing/2014/main" id="{1C80333D-84B9-4567-9BDF-9A3B660A2B4C}"/>
              </a:ext>
            </a:extLst>
          </p:cNvPr>
          <p:cNvSpPr/>
          <p:nvPr/>
        </p:nvSpPr>
        <p:spPr>
          <a:xfrm>
            <a:off x="199191" y="1801784"/>
            <a:ext cx="11014745" cy="4478149"/>
          </a:xfrm>
          <a:prstGeom prst="rect">
            <a:avLst/>
          </a:prstGeom>
        </p:spPr>
        <p:txBody>
          <a:bodyPr wrap="square">
            <a:spAutoFit/>
          </a:bodyPr>
          <a:lstStyle/>
          <a:p>
            <a:pPr marL="285750" indent="-285750">
              <a:lnSpc>
                <a:spcPts val="1800"/>
              </a:lnSpc>
              <a:buFont typeface="Wingdings" panose="05000000000000000000" pitchFamily="2" charset="2"/>
              <a:buChar char="Ø"/>
              <a:defRPr/>
            </a:pPr>
            <a:r>
              <a:rPr lang="zh-CN" altLang="en-US" sz="1600" b="1" dirty="0">
                <a:solidFill>
                  <a:srgbClr val="E7E6E6">
                    <a:lumMod val="25000"/>
                  </a:srgbClr>
                </a:solidFill>
                <a:latin typeface="Calibri"/>
                <a:ea typeface="宋体" panose="02010600030101010101" pitchFamily="2" charset="-122"/>
                <a:cs typeface="Arial" panose="020B0604020202020204" pitchFamily="34" charset="0"/>
              </a:rPr>
              <a:t>在此框架中，着重关注的是生成的</a:t>
            </a:r>
            <a:r>
              <a:rPr lang="en-US" altLang="zh-CN" sz="1600" b="1" dirty="0">
                <a:solidFill>
                  <a:srgbClr val="E7E6E6">
                    <a:lumMod val="25000"/>
                  </a:srgbClr>
                </a:solidFill>
                <a:latin typeface="Calibri"/>
                <a:ea typeface="宋体" panose="02010600030101010101" pitchFamily="2" charset="-122"/>
                <a:cs typeface="Arial" panose="020B0604020202020204" pitchFamily="34" charset="0"/>
              </a:rPr>
              <a:t>SR</a:t>
            </a:r>
            <a:r>
              <a:rPr lang="zh-CN" altLang="en-US" sz="1600" b="1" dirty="0">
                <a:solidFill>
                  <a:srgbClr val="E7E6E6">
                    <a:lumMod val="25000"/>
                  </a:srgbClr>
                </a:solidFill>
                <a:latin typeface="Calibri"/>
                <a:ea typeface="宋体" panose="02010600030101010101" pitchFamily="2" charset="-122"/>
                <a:cs typeface="Arial" panose="020B0604020202020204" pitchFamily="34" charset="0"/>
              </a:rPr>
              <a:t>图像的质量，</a:t>
            </a:r>
            <a:r>
              <a:rPr lang="en-US" altLang="zh-CN" sz="1600" b="1" dirty="0">
                <a:solidFill>
                  <a:srgbClr val="E7E6E6">
                    <a:lumMod val="25000"/>
                  </a:srgbClr>
                </a:solidFill>
                <a:latin typeface="Calibri"/>
                <a:ea typeface="宋体" panose="02010600030101010101" pitchFamily="2" charset="-122"/>
                <a:cs typeface="Arial" panose="020B0604020202020204" pitchFamily="34" charset="0"/>
              </a:rPr>
              <a:t>SR(</a:t>
            </a:r>
            <a:r>
              <a:rPr lang="zh-CN" altLang="en-US" sz="1600" b="1" dirty="0">
                <a:solidFill>
                  <a:srgbClr val="E7E6E6">
                    <a:lumMod val="25000"/>
                  </a:srgbClr>
                </a:solidFill>
                <a:latin typeface="Calibri"/>
                <a:ea typeface="宋体" panose="02010600030101010101" pitchFamily="2" charset="-122"/>
                <a:cs typeface="Arial" panose="020B0604020202020204" pitchFamily="34" charset="0"/>
              </a:rPr>
              <a:t>生成图像</a:t>
            </a:r>
            <a:r>
              <a:rPr lang="en-US" altLang="zh-CN" sz="1600" b="1" dirty="0">
                <a:solidFill>
                  <a:srgbClr val="E7E6E6">
                    <a:lumMod val="25000"/>
                  </a:srgbClr>
                </a:solidFill>
                <a:latin typeface="Calibri"/>
                <a:ea typeface="宋体" panose="02010600030101010101" pitchFamily="2" charset="-122"/>
                <a:cs typeface="Arial" panose="020B0604020202020204" pitchFamily="34" charset="0"/>
              </a:rPr>
              <a:t>)</a:t>
            </a:r>
            <a:r>
              <a:rPr lang="zh-CN" altLang="en-US" sz="1600" b="1" dirty="0">
                <a:solidFill>
                  <a:srgbClr val="E7E6E6">
                    <a:lumMod val="25000"/>
                  </a:srgbClr>
                </a:solidFill>
                <a:latin typeface="Calibri"/>
                <a:ea typeface="宋体" panose="02010600030101010101" pitchFamily="2" charset="-122"/>
                <a:cs typeface="Arial" panose="020B0604020202020204" pitchFamily="34" charset="0"/>
              </a:rPr>
              <a:t>应该对应于</a:t>
            </a:r>
            <a:r>
              <a:rPr lang="en-US" altLang="zh-CN" sz="1600" b="1" dirty="0">
                <a:solidFill>
                  <a:srgbClr val="E7E6E6">
                    <a:lumMod val="25000"/>
                  </a:srgbClr>
                </a:solidFill>
                <a:latin typeface="Calibri"/>
                <a:ea typeface="宋体" panose="02010600030101010101" pitchFamily="2" charset="-122"/>
                <a:cs typeface="Arial" panose="020B0604020202020204" pitchFamily="34" charset="0"/>
              </a:rPr>
              <a:t>LR(</a:t>
            </a:r>
            <a:r>
              <a:rPr lang="zh-CN" altLang="en-US" sz="1600" b="1" dirty="0">
                <a:solidFill>
                  <a:srgbClr val="E7E6E6">
                    <a:lumMod val="25000"/>
                  </a:srgbClr>
                </a:solidFill>
                <a:latin typeface="Calibri"/>
                <a:ea typeface="宋体" panose="02010600030101010101" pitchFamily="2" charset="-122"/>
                <a:cs typeface="Arial" panose="020B0604020202020204" pitchFamily="34" charset="0"/>
              </a:rPr>
              <a:t>低像素图像</a:t>
            </a:r>
            <a:r>
              <a:rPr lang="en-US" altLang="zh-CN" sz="1600" b="1" dirty="0">
                <a:solidFill>
                  <a:srgbClr val="E7E6E6">
                    <a:lumMod val="25000"/>
                  </a:srgbClr>
                </a:solidFill>
                <a:latin typeface="Calibri"/>
                <a:ea typeface="宋体" panose="02010600030101010101" pitchFamily="2" charset="-122"/>
                <a:cs typeface="Arial" panose="020B0604020202020204" pitchFamily="34" charset="0"/>
              </a:rPr>
              <a:t>)</a:t>
            </a:r>
            <a:r>
              <a:rPr lang="zh-CN" altLang="en-US" sz="1600" b="1" dirty="0">
                <a:solidFill>
                  <a:srgbClr val="E7E6E6">
                    <a:lumMod val="25000"/>
                  </a:srgbClr>
                </a:solidFill>
                <a:latin typeface="Calibri"/>
                <a:ea typeface="宋体" panose="02010600030101010101" pitchFamily="2" charset="-122"/>
                <a:cs typeface="Arial" panose="020B0604020202020204" pitchFamily="34" charset="0"/>
              </a:rPr>
              <a:t>，</a:t>
            </a:r>
            <a:r>
              <a:rPr lang="zh-CN" altLang="en-US" sz="1600" b="1" dirty="0">
                <a:solidFill>
                  <a:srgbClr val="E7E6E6">
                    <a:lumMod val="25000"/>
                  </a:srgbClr>
                </a:solidFill>
                <a:cs typeface="Arial" panose="020B0604020202020204" pitchFamily="34" charset="0"/>
              </a:rPr>
              <a:t>通过缩小损失</a:t>
            </a: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在实现图像输入</a:t>
            </a: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a:lnSpc>
                <a:spcPts val="1800"/>
              </a:lnSpc>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损失函数：</a:t>
            </a:r>
            <a:r>
              <a:rPr lang="zh-CN" altLang="en-US" sz="1600" b="1" dirty="0">
                <a:solidFill>
                  <a:srgbClr val="E7E6E6">
                    <a:lumMod val="25000"/>
                  </a:srgbClr>
                </a:solidFill>
                <a:latin typeface="Calibri"/>
                <a:ea typeface="宋体" panose="02010600030101010101" pitchFamily="2" charset="-122"/>
                <a:cs typeface="Arial" panose="020B0604020202020204" pitchFamily="34" charset="0"/>
              </a:rPr>
              <a:t>交叉熵</a:t>
            </a:r>
            <a:r>
              <a:rPr lang="en-US" altLang="zh-CN" sz="1600" b="1" dirty="0">
                <a:solidFill>
                  <a:srgbClr val="E7E6E6">
                    <a:lumMod val="25000"/>
                  </a:srgbClr>
                </a:solidFill>
                <a:latin typeface="Calibri"/>
                <a:ea typeface="宋体" panose="02010600030101010101" pitchFamily="2" charset="-122"/>
                <a:cs typeface="Arial" panose="020B0604020202020204" pitchFamily="34" charset="0"/>
              </a:rPr>
              <a:t>(</a:t>
            </a:r>
            <a:r>
              <a:rPr lang="zh-CN" altLang="en-US" sz="1600" b="1" dirty="0">
                <a:solidFill>
                  <a:srgbClr val="E7E6E6">
                    <a:lumMod val="25000"/>
                  </a:srgbClr>
                </a:solidFill>
                <a:latin typeface="Calibri"/>
                <a:ea typeface="宋体" panose="02010600030101010101" pitchFamily="2" charset="-122"/>
                <a:cs typeface="Arial" panose="020B0604020202020204" pitchFamily="34" charset="0"/>
              </a:rPr>
              <a:t>预测输入图像属于某一样本的概率</a:t>
            </a:r>
            <a:r>
              <a:rPr lang="en-US" altLang="zh-CN" sz="1600" b="1" dirty="0">
                <a:solidFill>
                  <a:srgbClr val="E7E6E6">
                    <a:lumMod val="25000"/>
                  </a:srgbClr>
                </a:solidFill>
                <a:latin typeface="Calibri"/>
                <a:ea typeface="宋体" panose="02010600030101010101" pitchFamily="2" charset="-122"/>
                <a:cs typeface="Arial" panose="020B0604020202020204" pitchFamily="34" charset="0"/>
              </a:rPr>
              <a:t>)</a:t>
            </a:r>
            <a:r>
              <a:rPr lang="zh-CN" altLang="en-US" sz="1600" b="1" dirty="0">
                <a:solidFill>
                  <a:srgbClr val="E7E6E6">
                    <a:lumMod val="25000"/>
                  </a:srgbClr>
                </a:solidFill>
                <a:latin typeface="Calibri"/>
                <a:ea typeface="宋体" panose="02010600030101010101" pitchFamily="2" charset="-122"/>
                <a:cs typeface="Arial" panose="020B0604020202020204" pitchFamily="34" charset="0"/>
              </a:rPr>
              <a:t>，首先熵和信息量成正比</a:t>
            </a:r>
            <a:endParaRPr lang="en-US" altLang="zh-CN" sz="1600" b="1" dirty="0">
              <a:solidFill>
                <a:srgbClr val="E7E6E6">
                  <a:lumMod val="25000"/>
                </a:srgbClr>
              </a:solidFill>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endParaRPr lang="en-US" altLang="zh-CN" sz="1600" b="1" dirty="0">
              <a:solidFill>
                <a:srgbClr val="E7E6E6">
                  <a:lumMod val="25000"/>
                </a:srgbClr>
              </a:solidFill>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r>
              <a:rPr lang="zh-CN" altLang="en-US" sz="1600" b="1" dirty="0">
                <a:solidFill>
                  <a:srgbClr val="E7E6E6">
                    <a:lumMod val="25000"/>
                  </a:srgbClr>
                </a:solidFill>
                <a:latin typeface="Calibri"/>
                <a:ea typeface="宋体" panose="02010600030101010101" pitchFamily="2" charset="-122"/>
                <a:cs typeface="Arial" panose="020B0604020202020204" pitchFamily="34" charset="0"/>
              </a:rPr>
              <a:t>信息量的定义如下：</a:t>
            </a:r>
            <a:endParaRPr lang="en-US" altLang="zh-CN" sz="1600" b="1" dirty="0">
              <a:solidFill>
                <a:srgbClr val="E7E6E6">
                  <a:lumMod val="25000"/>
                </a:srgbClr>
              </a:solidFill>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endParaRPr lang="en-US" altLang="zh-CN" sz="1600" b="1" dirty="0">
              <a:solidFill>
                <a:srgbClr val="E7E6E6">
                  <a:lumMod val="25000"/>
                </a:srgbClr>
              </a:solidFill>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endParaRPr lang="en-US" altLang="zh-CN" sz="1600" b="1" dirty="0">
              <a:solidFill>
                <a:srgbClr val="E7E6E6">
                  <a:lumMod val="25000"/>
                </a:srgbClr>
              </a:solidFill>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相对熵</a:t>
            </a:r>
            <a:r>
              <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a:t>
            </a:r>
            <a:r>
              <a:rPr lang="zh-CN" altLang="en-US" dirty="0"/>
              <a:t>两个概率分布</a:t>
            </a:r>
            <a:r>
              <a:rPr lang="en-US" altLang="zh-CN" dirty="0"/>
              <a:t>P(</a:t>
            </a:r>
            <a:r>
              <a:rPr lang="zh-CN" altLang="en-US" dirty="0"/>
              <a:t>真实样本分布</a:t>
            </a:r>
            <a:r>
              <a:rPr lang="en-US" altLang="zh-CN" dirty="0"/>
              <a:t>)</a:t>
            </a:r>
            <a:r>
              <a:rPr lang="zh-CN" altLang="en-US" dirty="0"/>
              <a:t>和</a:t>
            </a:r>
            <a:r>
              <a:rPr lang="en-US" altLang="zh-CN" dirty="0"/>
              <a:t>Q(</a:t>
            </a:r>
            <a:r>
              <a:rPr lang="zh-CN" altLang="en-US" dirty="0"/>
              <a:t>预测样本分布</a:t>
            </a:r>
            <a:r>
              <a:rPr lang="en-US" altLang="zh-CN" dirty="0"/>
              <a:t>)</a:t>
            </a:r>
            <a:r>
              <a:rPr lang="zh-CN" altLang="en-US" dirty="0"/>
              <a:t>差别的非对称性的度量</a:t>
            </a:r>
            <a:endParaRPr lang="en-US" altLang="zh-CN" dirty="0"/>
          </a:p>
          <a:p>
            <a:pPr marL="285750" lvl="0" indent="-285750">
              <a:lnSpc>
                <a:spcPts val="1800"/>
              </a:lnSpc>
              <a:buFont typeface="Wingdings" panose="05000000000000000000" pitchFamily="2" charset="2"/>
              <a:buChar char="Ø"/>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endParaRPr lang="en-US" altLang="zh-CN" sz="1600" b="1" dirty="0">
              <a:solidFill>
                <a:srgbClr val="E7E6E6">
                  <a:lumMod val="25000"/>
                </a:srgbClr>
              </a:solidFill>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endParaRPr lang="en-US" altLang="zh-CN" sz="1600" b="1" dirty="0">
              <a:solidFill>
                <a:srgbClr val="E7E6E6">
                  <a:lumMod val="25000"/>
                </a:srgbClr>
              </a:solidFill>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p:txBody>
      </p:sp>
      <p:grpSp>
        <p:nvGrpSpPr>
          <p:cNvPr id="27681" name="组合 41">
            <a:extLst>
              <a:ext uri="{FF2B5EF4-FFF2-40B4-BE49-F238E27FC236}">
                <a16:creationId xmlns:a16="http://schemas.microsoft.com/office/drawing/2014/main" id="{DC5632CA-53FA-48C1-AA6E-07B7C7E2B54F}"/>
              </a:ext>
            </a:extLst>
          </p:cNvPr>
          <p:cNvGrpSpPr>
            <a:grpSpLocks/>
          </p:cNvGrpSpPr>
          <p:nvPr/>
        </p:nvGrpSpPr>
        <p:grpSpPr bwMode="auto">
          <a:xfrm>
            <a:off x="10975963" y="3186109"/>
            <a:ext cx="803297" cy="1040224"/>
            <a:chOff x="10975553" y="3186220"/>
            <a:chExt cx="803146" cy="1040455"/>
          </a:xfrm>
        </p:grpSpPr>
        <p:sp>
          <p:nvSpPr>
            <p:cNvPr id="27682" name="Freeform 59">
              <a:extLst>
                <a:ext uri="{FF2B5EF4-FFF2-40B4-BE49-F238E27FC236}">
                  <a16:creationId xmlns:a16="http://schemas.microsoft.com/office/drawing/2014/main" id="{D2EE3D73-7F2D-4A13-9968-78E6E2D78327}"/>
                </a:ext>
              </a:extLst>
            </p:cNvPr>
            <p:cNvSpPr>
              <a:spLocks noEditPoints="1"/>
            </p:cNvSpPr>
            <p:nvPr/>
          </p:nvSpPr>
          <p:spPr bwMode="auto">
            <a:xfrm>
              <a:off x="11101376" y="3186220"/>
              <a:ext cx="551500" cy="417294"/>
            </a:xfrm>
            <a:custGeom>
              <a:avLst/>
              <a:gdLst>
                <a:gd name="T0" fmla="*/ 2147483646 w 111"/>
                <a:gd name="T1" fmla="*/ 2147483646 h 84"/>
                <a:gd name="T2" fmla="*/ 2147483646 w 111"/>
                <a:gd name="T3" fmla="*/ 2147483646 h 84"/>
                <a:gd name="T4" fmla="*/ 2147483646 w 111"/>
                <a:gd name="T5" fmla="*/ 2147483646 h 84"/>
                <a:gd name="T6" fmla="*/ 2147483646 w 111"/>
                <a:gd name="T7" fmla="*/ 2147483646 h 84"/>
                <a:gd name="T8" fmla="*/ 2147483646 w 111"/>
                <a:gd name="T9" fmla="*/ 2147483646 h 84"/>
                <a:gd name="T10" fmla="*/ 2147483646 w 111"/>
                <a:gd name="T11" fmla="*/ 2147483646 h 84"/>
                <a:gd name="T12" fmla="*/ 2147483646 w 111"/>
                <a:gd name="T13" fmla="*/ 2147483646 h 84"/>
                <a:gd name="T14" fmla="*/ 2147483646 w 111"/>
                <a:gd name="T15" fmla="*/ 2147483646 h 84"/>
                <a:gd name="T16" fmla="*/ 2147483646 w 111"/>
                <a:gd name="T17" fmla="*/ 2147483646 h 84"/>
                <a:gd name="T18" fmla="*/ 2147483646 w 111"/>
                <a:gd name="T19" fmla="*/ 2147483646 h 84"/>
                <a:gd name="T20" fmla="*/ 2147483646 w 111"/>
                <a:gd name="T21" fmla="*/ 2147483646 h 84"/>
                <a:gd name="T22" fmla="*/ 2147483646 w 111"/>
                <a:gd name="T23" fmla="*/ 2147483646 h 84"/>
                <a:gd name="T24" fmla="*/ 2147483646 w 111"/>
                <a:gd name="T25" fmla="*/ 2147483646 h 84"/>
                <a:gd name="T26" fmla="*/ 2147483646 w 111"/>
                <a:gd name="T27" fmla="*/ 2147483646 h 84"/>
                <a:gd name="T28" fmla="*/ 2147483646 w 111"/>
                <a:gd name="T29" fmla="*/ 2147483646 h 84"/>
                <a:gd name="T30" fmla="*/ 2147483646 w 111"/>
                <a:gd name="T31" fmla="*/ 2147483646 h 84"/>
                <a:gd name="T32" fmla="*/ 2147483646 w 111"/>
                <a:gd name="T33" fmla="*/ 2147483646 h 84"/>
                <a:gd name="T34" fmla="*/ 2147483646 w 111"/>
                <a:gd name="T35" fmla="*/ 2147483646 h 84"/>
                <a:gd name="T36" fmla="*/ 2147483646 w 111"/>
                <a:gd name="T37" fmla="*/ 2147483646 h 84"/>
                <a:gd name="T38" fmla="*/ 2147483646 w 111"/>
                <a:gd name="T39" fmla="*/ 2147483646 h 84"/>
                <a:gd name="T40" fmla="*/ 2147483646 w 111"/>
                <a:gd name="T41" fmla="*/ 2147483646 h 84"/>
                <a:gd name="T42" fmla="*/ 2147483646 w 111"/>
                <a:gd name="T43" fmla="*/ 2147483646 h 84"/>
                <a:gd name="T44" fmla="*/ 2147483646 w 111"/>
                <a:gd name="T45" fmla="*/ 2147483646 h 84"/>
                <a:gd name="T46" fmla="*/ 2147483646 w 111"/>
                <a:gd name="T47" fmla="*/ 2147483646 h 84"/>
                <a:gd name="T48" fmla="*/ 2147483646 w 111"/>
                <a:gd name="T49" fmla="*/ 2147483646 h 84"/>
                <a:gd name="T50" fmla="*/ 2147483646 w 111"/>
                <a:gd name="T51" fmla="*/ 2147483646 h 84"/>
                <a:gd name="T52" fmla="*/ 2147483646 w 111"/>
                <a:gd name="T53" fmla="*/ 2147483646 h 84"/>
                <a:gd name="T54" fmla="*/ 2147483646 w 111"/>
                <a:gd name="T55" fmla="*/ 2147483646 h 84"/>
                <a:gd name="T56" fmla="*/ 2147483646 w 111"/>
                <a:gd name="T57" fmla="*/ 2147483646 h 84"/>
                <a:gd name="T58" fmla="*/ 2147483646 w 111"/>
                <a:gd name="T59" fmla="*/ 2147483646 h 84"/>
                <a:gd name="T60" fmla="*/ 2147483646 w 111"/>
                <a:gd name="T61" fmla="*/ 2147483646 h 84"/>
                <a:gd name="T62" fmla="*/ 2147483646 w 111"/>
                <a:gd name="T63" fmla="*/ 2147483646 h 84"/>
                <a:gd name="T64" fmla="*/ 2147483646 w 111"/>
                <a:gd name="T65" fmla="*/ 2147483646 h 84"/>
                <a:gd name="T66" fmla="*/ 2147483646 w 111"/>
                <a:gd name="T67" fmla="*/ 2147483646 h 84"/>
                <a:gd name="T68" fmla="*/ 2147483646 w 111"/>
                <a:gd name="T69" fmla="*/ 2147483646 h 84"/>
                <a:gd name="T70" fmla="*/ 2147483646 w 111"/>
                <a:gd name="T71" fmla="*/ 2147483646 h 84"/>
                <a:gd name="T72" fmla="*/ 2147483646 w 111"/>
                <a:gd name="T73" fmla="*/ 2147483646 h 84"/>
                <a:gd name="T74" fmla="*/ 2147483646 w 111"/>
                <a:gd name="T75" fmla="*/ 2147483646 h 84"/>
                <a:gd name="T76" fmla="*/ 2147483646 w 111"/>
                <a:gd name="T77" fmla="*/ 2147483646 h 84"/>
                <a:gd name="T78" fmla="*/ 2147483646 w 111"/>
                <a:gd name="T79" fmla="*/ 2147483646 h 84"/>
                <a:gd name="T80" fmla="*/ 2147483646 w 111"/>
                <a:gd name="T81" fmla="*/ 2147483646 h 84"/>
                <a:gd name="T82" fmla="*/ 2147483646 w 111"/>
                <a:gd name="T83" fmla="*/ 2147483646 h 84"/>
                <a:gd name="T84" fmla="*/ 2147483646 w 111"/>
                <a:gd name="T85" fmla="*/ 2147483646 h 84"/>
                <a:gd name="T86" fmla="*/ 2147483646 w 111"/>
                <a:gd name="T87" fmla="*/ 2147483646 h 84"/>
                <a:gd name="T88" fmla="*/ 2147483646 w 111"/>
                <a:gd name="T89" fmla="*/ 2147483646 h 84"/>
                <a:gd name="T90" fmla="*/ 2147483646 w 111"/>
                <a:gd name="T91" fmla="*/ 2147483646 h 84"/>
                <a:gd name="T92" fmla="*/ 2147483646 w 111"/>
                <a:gd name="T93" fmla="*/ 2147483646 h 84"/>
                <a:gd name="T94" fmla="*/ 2147483646 w 111"/>
                <a:gd name="T95" fmla="*/ 2147483646 h 84"/>
                <a:gd name="T96" fmla="*/ 2147483646 w 111"/>
                <a:gd name="T97" fmla="*/ 2147483646 h 84"/>
                <a:gd name="T98" fmla="*/ 0 w 111"/>
                <a:gd name="T99" fmla="*/ 2147483646 h 84"/>
                <a:gd name="T100" fmla="*/ 2147483646 w 111"/>
                <a:gd name="T101" fmla="*/ 2147483646 h 84"/>
                <a:gd name="T102" fmla="*/ 2147483646 w 111"/>
                <a:gd name="T103" fmla="*/ 2147483646 h 84"/>
                <a:gd name="T104" fmla="*/ 2147483646 w 111"/>
                <a:gd name="T105" fmla="*/ 2147483646 h 84"/>
                <a:gd name="T106" fmla="*/ 2147483646 w 111"/>
                <a:gd name="T107" fmla="*/ 2147483646 h 84"/>
                <a:gd name="T108" fmla="*/ 2147483646 w 111"/>
                <a:gd name="T109" fmla="*/ 2147483646 h 84"/>
                <a:gd name="T110" fmla="*/ 2147483646 w 111"/>
                <a:gd name="T111" fmla="*/ 2147483646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nvGrpSpPr>
            <p:cNvPr id="27683" name="组合 77">
              <a:extLst>
                <a:ext uri="{FF2B5EF4-FFF2-40B4-BE49-F238E27FC236}">
                  <a16:creationId xmlns:a16="http://schemas.microsoft.com/office/drawing/2014/main" id="{4131EE1F-A9B0-4D91-A0CE-9E5CCB78E8D9}"/>
                </a:ext>
              </a:extLst>
            </p:cNvPr>
            <p:cNvGrpSpPr>
              <a:grpSpLocks/>
            </p:cNvGrpSpPr>
            <p:nvPr/>
          </p:nvGrpSpPr>
          <p:grpSpPr bwMode="auto">
            <a:xfrm>
              <a:off x="10975553" y="3780845"/>
              <a:ext cx="803146" cy="445830"/>
              <a:chOff x="9503808" y="2106700"/>
              <a:chExt cx="803146" cy="445830"/>
            </a:xfrm>
          </p:grpSpPr>
          <p:sp>
            <p:nvSpPr>
              <p:cNvPr id="27684" name="文本框 78">
                <a:extLst>
                  <a:ext uri="{FF2B5EF4-FFF2-40B4-BE49-F238E27FC236}">
                    <a16:creationId xmlns:a16="http://schemas.microsoft.com/office/drawing/2014/main" id="{5D744F45-E264-43AA-B299-959A17E71951}"/>
                  </a:ext>
                </a:extLst>
              </p:cNvPr>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rPr>
                  <a:t>TITL</a:t>
                </a:r>
                <a:endParaRPr kumimoji="0" lang="zh-CN" altLang="en-US" sz="20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endParaRPr>
              </a:p>
            </p:txBody>
          </p:sp>
          <p:cxnSp>
            <p:nvCxnSpPr>
              <p:cNvPr id="80" name="直接连接符 79">
                <a:extLst>
                  <a:ext uri="{FF2B5EF4-FFF2-40B4-BE49-F238E27FC236}">
                    <a16:creationId xmlns:a16="http://schemas.microsoft.com/office/drawing/2014/main" id="{949336A7-48E4-4990-9399-4C5C7DEE8812}"/>
                  </a:ext>
                </a:extLst>
              </p:cNvPr>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日期占位符 2">
            <a:extLst>
              <a:ext uri="{FF2B5EF4-FFF2-40B4-BE49-F238E27FC236}">
                <a16:creationId xmlns:a16="http://schemas.microsoft.com/office/drawing/2014/main" id="{7BDA5125-90F8-47CB-BB2E-F21306A681DB}"/>
              </a:ext>
            </a:extLst>
          </p:cNvPr>
          <p:cNvSpPr>
            <a:spLocks noGrp="1"/>
          </p:cNvSpPr>
          <p:nvPr>
            <p:ph type="dt" sz="half" idx="10"/>
          </p:nvPr>
        </p:nvSpPr>
        <p:spPr/>
        <p:txBody>
          <a:bodyPr/>
          <a:lstStyle/>
          <a:p>
            <a:pPr>
              <a:defRPr/>
            </a:pPr>
            <a:fld id="{DDE60E94-FE43-4BD1-9635-BC82B723D91B}" type="datetime1">
              <a:rPr lang="zh-CN" altLang="en-US" smtClean="0"/>
              <a:t>2022/5/27</a:t>
            </a:fld>
            <a:endParaRPr lang="zh-CN" altLang="en-US"/>
          </a:p>
        </p:txBody>
      </p:sp>
      <p:sp>
        <p:nvSpPr>
          <p:cNvPr id="4" name="页脚占位符 3">
            <a:extLst>
              <a:ext uri="{FF2B5EF4-FFF2-40B4-BE49-F238E27FC236}">
                <a16:creationId xmlns:a16="http://schemas.microsoft.com/office/drawing/2014/main" id="{B3A69DAF-06CE-4CE3-B542-1CCFF9135869}"/>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8" name="灯片编号占位符 7">
            <a:extLst>
              <a:ext uri="{FF2B5EF4-FFF2-40B4-BE49-F238E27FC236}">
                <a16:creationId xmlns:a16="http://schemas.microsoft.com/office/drawing/2014/main" id="{89BF5A5E-0FC5-4687-965F-8E5A56E03606}"/>
              </a:ext>
            </a:extLst>
          </p:cNvPr>
          <p:cNvSpPr>
            <a:spLocks noGrp="1"/>
          </p:cNvSpPr>
          <p:nvPr>
            <p:ph type="sldNum" sz="quarter" idx="12"/>
          </p:nvPr>
        </p:nvSpPr>
        <p:spPr/>
        <p:txBody>
          <a:bodyPr/>
          <a:lstStyle/>
          <a:p>
            <a:pPr>
              <a:defRPr/>
            </a:pPr>
            <a:fld id="{846C707F-32A8-42C3-A709-9F8EBA6AEBB3}" type="slidenum">
              <a:rPr lang="zh-CN" altLang="en-US" smtClean="0"/>
              <a:pPr>
                <a:defRPr/>
              </a:pPr>
              <a:t>8</a:t>
            </a:fld>
            <a:endParaRPr lang="zh-CN" altLang="en-US"/>
          </a:p>
        </p:txBody>
      </p:sp>
      <p:pic>
        <p:nvPicPr>
          <p:cNvPr id="13" name="图片 12">
            <a:extLst>
              <a:ext uri="{FF2B5EF4-FFF2-40B4-BE49-F238E27FC236}">
                <a16:creationId xmlns:a16="http://schemas.microsoft.com/office/drawing/2014/main" id="{C81A3647-E80B-A697-6865-C5F05A5DD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195" y="2820909"/>
            <a:ext cx="2110923" cy="541067"/>
          </a:xfrm>
          <a:prstGeom prst="rect">
            <a:avLst/>
          </a:prstGeom>
        </p:spPr>
      </p:pic>
      <p:pic>
        <p:nvPicPr>
          <p:cNvPr id="17" name="图片 16">
            <a:extLst>
              <a:ext uri="{FF2B5EF4-FFF2-40B4-BE49-F238E27FC236}">
                <a16:creationId xmlns:a16="http://schemas.microsoft.com/office/drawing/2014/main" id="{FE84DBB6-A5C6-9012-CA08-58C26242E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4695" y="2212834"/>
            <a:ext cx="1785019" cy="2298284"/>
          </a:xfrm>
          <a:prstGeom prst="rect">
            <a:avLst/>
          </a:prstGeom>
        </p:spPr>
      </p:pic>
      <p:pic>
        <p:nvPicPr>
          <p:cNvPr id="21" name="图片 20">
            <a:extLst>
              <a:ext uri="{FF2B5EF4-FFF2-40B4-BE49-F238E27FC236}">
                <a16:creationId xmlns:a16="http://schemas.microsoft.com/office/drawing/2014/main" id="{E6E2A03F-B03C-23D5-472C-3FF2453F6E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594" y="5012184"/>
            <a:ext cx="3246401" cy="853514"/>
          </a:xfrm>
          <a:prstGeom prst="rect">
            <a:avLst/>
          </a:prstGeom>
        </p:spPr>
      </p:pic>
    </p:spTree>
    <p:extLst>
      <p:ext uri="{BB962C8B-B14F-4D97-AF65-F5344CB8AC3E}">
        <p14:creationId xmlns:p14="http://schemas.microsoft.com/office/powerpoint/2010/main" val="1061823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right)">
                                      <p:cBhvr>
                                        <p:cTn id="18" dur="500"/>
                                        <p:tgtEl>
                                          <p:spTgt spid="15"/>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par>
                          <p:cTn id="23" fill="hold">
                            <p:stCondLst>
                              <p:cond delay="1000"/>
                            </p:stCondLst>
                            <p:childTnLst>
                              <p:par>
                                <p:cTn id="24" presetID="12" presetClass="entr" presetSubtype="4"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 calcmode="lin" valueType="num">
                                      <p:cBhvr additive="base">
                                        <p:cTn id="26" dur="500"/>
                                        <p:tgtEl>
                                          <p:spTgt spid="23">
                                            <p:txEl>
                                              <p:pRg st="0" end="0"/>
                                            </p:txEl>
                                          </p:spTgt>
                                        </p:tgtEl>
                                        <p:attrNameLst>
                                          <p:attrName>ppt_y</p:attrName>
                                        </p:attrNameLst>
                                      </p:cBhvr>
                                      <p:tavLst>
                                        <p:tav tm="0">
                                          <p:val>
                                            <p:strVal val="#ppt_y+#ppt_h*1.125000"/>
                                          </p:val>
                                        </p:tav>
                                        <p:tav tm="100000">
                                          <p:val>
                                            <p:strVal val="#ppt_y"/>
                                          </p:val>
                                        </p:tav>
                                      </p:tavLst>
                                    </p:anim>
                                    <p:animEffect transition="in" filter="wipe(up)">
                                      <p:cBhvr>
                                        <p:cTn id="27" dur="500"/>
                                        <p:tgtEl>
                                          <p:spTgt spid="23">
                                            <p:txEl>
                                              <p:pRg st="0" end="0"/>
                                            </p:txEl>
                                          </p:spTgt>
                                        </p:tgtEl>
                                      </p:cBhvr>
                                    </p:animEffect>
                                  </p:childTnLst>
                                </p:cTn>
                              </p:par>
                              <p:par>
                                <p:cTn id="28" presetID="1" presetClass="entr" presetSubtype="0" fill="hold" nodeType="withEffect">
                                  <p:stCondLst>
                                    <p:cond delay="0"/>
                                  </p:stCondLst>
                                  <p:childTnLst>
                                    <p:set>
                                      <p:cBhvr>
                                        <p:cTn id="29" dur="1" fill="hold">
                                          <p:stCondLst>
                                            <p:cond delay="0"/>
                                          </p:stCondLst>
                                        </p:cTn>
                                        <p:tgtEl>
                                          <p:spTgt spid="23">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3">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23" grpId="0" uiExpand="1"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1C092F-3D23-31A9-2F38-4F368CFE710A}"/>
              </a:ext>
            </a:extLst>
          </p:cNvPr>
          <p:cNvSpPr>
            <a:spLocks noGrp="1"/>
          </p:cNvSpPr>
          <p:nvPr>
            <p:ph type="dt" sz="half" idx="10"/>
          </p:nvPr>
        </p:nvSpPr>
        <p:spPr/>
        <p:txBody>
          <a:bodyPr/>
          <a:lstStyle/>
          <a:p>
            <a:pPr>
              <a:defRPr/>
            </a:pPr>
            <a:fld id="{DB0AF2EA-7F33-46AD-A436-2FEF1DCB4B6D}" type="datetime1">
              <a:rPr lang="zh-CN" altLang="en-US" smtClean="0"/>
              <a:t>2022/5/27</a:t>
            </a:fld>
            <a:endParaRPr lang="zh-CN" altLang="en-US"/>
          </a:p>
        </p:txBody>
      </p:sp>
      <p:sp>
        <p:nvSpPr>
          <p:cNvPr id="3" name="页脚占位符 2">
            <a:extLst>
              <a:ext uri="{FF2B5EF4-FFF2-40B4-BE49-F238E27FC236}">
                <a16:creationId xmlns:a16="http://schemas.microsoft.com/office/drawing/2014/main" id="{C7372E75-0B1F-6D83-C93A-D0CB2DEE5CC0}"/>
              </a:ext>
            </a:extLst>
          </p:cNvPr>
          <p:cNvSpPr>
            <a:spLocks noGrp="1"/>
          </p:cNvSpPr>
          <p:nvPr>
            <p:ph type="ftr" sz="quarter" idx="11"/>
          </p:nvPr>
        </p:nvSpPr>
        <p:spPr/>
        <p:txBody>
          <a:bodyPr/>
          <a:lstStyle/>
          <a:p>
            <a:pPr>
              <a:defRPr/>
            </a:pPr>
            <a:r>
              <a:rPr lang="zh-CN" altLang="en-US"/>
              <a:t>计科</a:t>
            </a:r>
            <a:r>
              <a:rPr lang="en-US" altLang="zh-CN"/>
              <a:t>2005</a:t>
            </a:r>
            <a:r>
              <a:rPr lang="zh-CN" altLang="en-US"/>
              <a:t>刘艳祥</a:t>
            </a:r>
          </a:p>
        </p:txBody>
      </p:sp>
      <p:sp>
        <p:nvSpPr>
          <p:cNvPr id="4" name="灯片编号占位符 3">
            <a:extLst>
              <a:ext uri="{FF2B5EF4-FFF2-40B4-BE49-F238E27FC236}">
                <a16:creationId xmlns:a16="http://schemas.microsoft.com/office/drawing/2014/main" id="{0957EA71-3605-223C-68FD-1AD874A5FC00}"/>
              </a:ext>
            </a:extLst>
          </p:cNvPr>
          <p:cNvSpPr>
            <a:spLocks noGrp="1"/>
          </p:cNvSpPr>
          <p:nvPr>
            <p:ph type="sldNum" sz="quarter" idx="12"/>
          </p:nvPr>
        </p:nvSpPr>
        <p:spPr/>
        <p:txBody>
          <a:bodyPr/>
          <a:lstStyle/>
          <a:p>
            <a:pPr>
              <a:defRPr/>
            </a:pPr>
            <a:fld id="{846C707F-32A8-42C3-A709-9F8EBA6AEBB3}" type="slidenum">
              <a:rPr lang="zh-CN" altLang="en-US" smtClean="0"/>
              <a:pPr>
                <a:defRPr/>
              </a:pPr>
              <a:t>9</a:t>
            </a:fld>
            <a:endParaRPr lang="zh-CN" altLang="en-US"/>
          </a:p>
        </p:txBody>
      </p:sp>
      <p:grpSp>
        <p:nvGrpSpPr>
          <p:cNvPr id="5" name="组合 4">
            <a:extLst>
              <a:ext uri="{FF2B5EF4-FFF2-40B4-BE49-F238E27FC236}">
                <a16:creationId xmlns:a16="http://schemas.microsoft.com/office/drawing/2014/main" id="{843A8C1A-130C-38AC-F536-4852682D5DA3}"/>
              </a:ext>
            </a:extLst>
          </p:cNvPr>
          <p:cNvGrpSpPr>
            <a:grpSpLocks/>
          </p:cNvGrpSpPr>
          <p:nvPr/>
        </p:nvGrpSpPr>
        <p:grpSpPr bwMode="auto">
          <a:xfrm>
            <a:off x="-45416" y="903259"/>
            <a:ext cx="4510431" cy="5241534"/>
            <a:chOff x="3179561" y="-2436053"/>
            <a:chExt cx="4737528" cy="8469461"/>
          </a:xfrm>
        </p:grpSpPr>
        <p:grpSp>
          <p:nvGrpSpPr>
            <p:cNvPr id="6" name="组合 19">
              <a:extLst>
                <a:ext uri="{FF2B5EF4-FFF2-40B4-BE49-F238E27FC236}">
                  <a16:creationId xmlns:a16="http://schemas.microsoft.com/office/drawing/2014/main" id="{EB58F3B9-F592-EB52-A319-0A1CAF30F45A}"/>
                </a:ext>
              </a:extLst>
            </p:cNvPr>
            <p:cNvGrpSpPr>
              <a:grpSpLocks/>
            </p:cNvGrpSpPr>
            <p:nvPr/>
          </p:nvGrpSpPr>
          <p:grpSpPr bwMode="auto">
            <a:xfrm>
              <a:off x="3179561" y="-2427902"/>
              <a:ext cx="4737528" cy="8461310"/>
              <a:chOff x="3179561" y="-2427902"/>
              <a:chExt cx="4737528" cy="8461310"/>
            </a:xfrm>
          </p:grpSpPr>
          <p:sp>
            <p:nvSpPr>
              <p:cNvPr id="8" name="矩形 7">
                <a:extLst>
                  <a:ext uri="{FF2B5EF4-FFF2-40B4-BE49-F238E27FC236}">
                    <a16:creationId xmlns:a16="http://schemas.microsoft.com/office/drawing/2014/main" id="{E06F0ADB-BC40-12CA-56D0-D3B93AF89EBB}"/>
                  </a:ext>
                </a:extLst>
              </p:cNvPr>
              <p:cNvSpPr/>
              <p:nvPr/>
            </p:nvSpPr>
            <p:spPr bwMode="auto">
              <a:xfrm>
                <a:off x="3181203" y="-2427902"/>
                <a:ext cx="4735886" cy="74597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矩形 8">
                <a:extLst>
                  <a:ext uri="{FF2B5EF4-FFF2-40B4-BE49-F238E27FC236}">
                    <a16:creationId xmlns:a16="http://schemas.microsoft.com/office/drawing/2014/main" id="{0E1D5536-2CFA-32A3-13EE-5DD37441E0E2}"/>
                  </a:ext>
                </a:extLst>
              </p:cNvPr>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文本框 25">
              <a:extLst>
                <a:ext uri="{FF2B5EF4-FFF2-40B4-BE49-F238E27FC236}">
                  <a16:creationId xmlns:a16="http://schemas.microsoft.com/office/drawing/2014/main" id="{90CB30A8-3F79-1630-7F9E-8103E63AE55D}"/>
                </a:ext>
              </a:extLst>
            </p:cNvPr>
            <p:cNvSpPr txBox="1">
              <a:spLocks noChangeArrowheads="1"/>
            </p:cNvSpPr>
            <p:nvPr/>
          </p:nvSpPr>
          <p:spPr bwMode="auto">
            <a:xfrm>
              <a:off x="3358892" y="-2436053"/>
              <a:ext cx="4361437" cy="74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400" dirty="0">
                  <a:solidFill>
                    <a:prstClr val="white"/>
                  </a:solidFill>
                </a:rPr>
                <a:t>02-</a:t>
              </a:r>
              <a:r>
                <a:rPr lang="zh-CN" altLang="en-US" sz="2400" dirty="0">
                  <a:solidFill>
                    <a:prstClr val="white"/>
                  </a:solidFill>
                </a:rPr>
                <a:t>潜在空间探索</a:t>
              </a:r>
              <a:endPar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宋体" panose="02010600030101010101" pitchFamily="2" charset="-122"/>
                <a:cs typeface="+mn-cs"/>
              </a:endParaRPr>
            </a:p>
          </p:txBody>
        </p:sp>
      </p:grpSp>
      <p:sp>
        <p:nvSpPr>
          <p:cNvPr id="10" name="矩形 9">
            <a:extLst>
              <a:ext uri="{FF2B5EF4-FFF2-40B4-BE49-F238E27FC236}">
                <a16:creationId xmlns:a16="http://schemas.microsoft.com/office/drawing/2014/main" id="{F3FB4395-8D39-2B38-961F-A0D2558F82FA}"/>
              </a:ext>
            </a:extLst>
          </p:cNvPr>
          <p:cNvSpPr/>
          <p:nvPr/>
        </p:nvSpPr>
        <p:spPr>
          <a:xfrm>
            <a:off x="125319" y="1720840"/>
            <a:ext cx="11578440" cy="3323987"/>
          </a:xfrm>
          <a:prstGeom prst="rect">
            <a:avLst/>
          </a:prstGeom>
        </p:spPr>
        <p:txBody>
          <a:bodyPr wrap="square">
            <a:spAutoFit/>
          </a:bodyPr>
          <a:lstStyle/>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使用</a:t>
            </a:r>
            <a:r>
              <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GANS</a:t>
            </a: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模型创建一些潜在空间，不管架构如何，调用生成器</a:t>
            </a:r>
            <a:r>
              <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G</a:t>
            </a: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，让潜在空间为</a:t>
            </a:r>
            <a:r>
              <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L</a:t>
            </a: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，让</a:t>
            </a:r>
            <a:r>
              <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G</a:t>
            </a: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的图像满满接近</a:t>
            </a:r>
            <a:r>
              <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SR</a:t>
            </a: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，并且可以找到一个潜在的向量</a:t>
            </a:r>
            <a:r>
              <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Z</a:t>
            </a: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无限接近于</a:t>
            </a:r>
            <a:r>
              <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SR</a:t>
            </a: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lang="en-US" altLang="zh-CN" sz="1600" b="1" dirty="0">
              <a:solidFill>
                <a:srgbClr val="E7E6E6">
                  <a:lumMod val="25000"/>
                </a:srgbClr>
              </a:solidFill>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GAN</a:t>
            </a: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模型有两个部分组成</a:t>
            </a:r>
            <a:r>
              <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a:t>
            </a: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生成器</a:t>
            </a:r>
            <a:r>
              <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G</a:t>
            </a:r>
            <a:r>
              <a:rPr kumimoji="0" lang="zh-CN" altLang="en-US"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和判别器</a:t>
            </a:r>
            <a:r>
              <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rPr>
              <a:t>D</a:t>
            </a: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lang="en-US" altLang="zh-CN" sz="1600" b="1" dirty="0">
              <a:solidFill>
                <a:srgbClr val="E7E6E6">
                  <a:lumMod val="25000"/>
                </a:srgbClr>
              </a:solidFill>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lang="en-US" altLang="zh-CN" sz="1600" b="1" dirty="0">
              <a:solidFill>
                <a:srgbClr val="E7E6E6">
                  <a:lumMod val="25000"/>
                </a:srgbClr>
              </a:solidFill>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r>
              <a:rPr lang="en-US" altLang="zh-CN" sz="1600" b="1" dirty="0">
                <a:solidFill>
                  <a:srgbClr val="E7E6E6">
                    <a:lumMod val="25000"/>
                  </a:srgbClr>
                </a:solidFill>
                <a:latin typeface="Calibri"/>
                <a:ea typeface="宋体" panose="02010600030101010101" pitchFamily="2" charset="-122"/>
                <a:cs typeface="Arial" panose="020B0604020202020204" pitchFamily="34" charset="0"/>
              </a:rPr>
              <a:t>GAN</a:t>
            </a:r>
            <a:r>
              <a:rPr lang="zh-CN" altLang="en-US" sz="1600" b="1" dirty="0">
                <a:solidFill>
                  <a:srgbClr val="E7E6E6">
                    <a:lumMod val="25000"/>
                  </a:srgbClr>
                </a:solidFill>
                <a:latin typeface="Calibri"/>
                <a:ea typeface="宋体" panose="02010600030101010101" pitchFamily="2" charset="-122"/>
                <a:cs typeface="Arial" panose="020B0604020202020204" pitchFamily="34" charset="0"/>
              </a:rPr>
              <a:t>函数模型：</a:t>
            </a: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R="0" lvl="0" algn="l" defTabSz="914400" rtl="0" eaLnBrk="1" fontAlgn="auto" latinLnBrk="0" hangingPunct="1">
              <a:lnSpc>
                <a:spcPts val="1800"/>
              </a:lnSpc>
              <a:spcBef>
                <a:spcPts val="0"/>
              </a:spcBef>
              <a:spcAft>
                <a:spcPts val="0"/>
              </a:spcAft>
              <a:buClrTx/>
              <a:buSzTx/>
              <a:tabLst/>
              <a:defRPr/>
            </a:pPr>
            <a:endParaRPr lang="en-US" altLang="zh-CN" sz="1600" b="1" noProof="0" dirty="0">
              <a:solidFill>
                <a:srgbClr val="E7E6E6">
                  <a:lumMod val="25000"/>
                </a:srgbClr>
              </a:solidFill>
              <a:latin typeface="Calibri"/>
              <a:ea typeface="宋体" panose="02010600030101010101" pitchFamily="2" charset="-122"/>
              <a:cs typeface="Arial" panose="020B0604020202020204" pitchFamily="34" charset="0"/>
            </a:endParaRPr>
          </a:p>
          <a:p>
            <a:pPr marR="0" lvl="0" algn="l" defTabSz="914400" rtl="0" eaLnBrk="1" fontAlgn="auto" latinLnBrk="0" hangingPunct="1">
              <a:lnSpc>
                <a:spcPts val="1800"/>
              </a:lnSpc>
              <a:spcBef>
                <a:spcPts val="0"/>
              </a:spcBef>
              <a:spcAft>
                <a:spcPts val="0"/>
              </a:spcAft>
              <a:buClrTx/>
              <a:buSzTx/>
              <a:tabLst/>
              <a:defRPr/>
            </a:pPr>
            <a:endParaRPr kumimoji="0" lang="en-US" altLang="zh-CN" sz="1600" b="1"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marR="0" lvl="0" indent="-285750" algn="l" defTabSz="914400" rtl="0" eaLnBrk="1" fontAlgn="auto" latinLnBrk="0" hangingPunct="1">
              <a:lnSpc>
                <a:spcPts val="1800"/>
              </a:lnSpc>
              <a:spcBef>
                <a:spcPts val="0"/>
              </a:spcBef>
              <a:spcAft>
                <a:spcPts val="0"/>
              </a:spcAft>
              <a:buClrTx/>
              <a:buSzTx/>
              <a:buFont typeface="Wingdings" panose="05000000000000000000" pitchFamily="2" charset="2"/>
              <a:buChar char="Ø"/>
              <a:tabLst/>
              <a:defRPr/>
            </a:pPr>
            <a:endPar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a:p>
            <a:pPr marL="285750" lvl="0" indent="-285750">
              <a:lnSpc>
                <a:spcPts val="1800"/>
              </a:lnSpc>
              <a:buFont typeface="Wingdings" panose="05000000000000000000" pitchFamily="2" charset="2"/>
              <a:buChar char="Ø"/>
              <a:defRPr/>
            </a:pPr>
            <a:r>
              <a:rPr lang="zh-CN" altLang="en-US" dirty="0"/>
              <a:t>首先是</a:t>
            </a:r>
            <a:r>
              <a:rPr lang="en-US" altLang="zh-CN" dirty="0" err="1"/>
              <a:t>maxD</a:t>
            </a:r>
            <a:r>
              <a:rPr lang="zh-CN" altLang="en-US" dirty="0"/>
              <a:t>，意思是使得判别器能在最大概率处理样本，而生成器</a:t>
            </a:r>
            <a:r>
              <a:rPr lang="en-US" altLang="zh-CN" dirty="0"/>
              <a:t>G</a:t>
            </a:r>
            <a:r>
              <a:rPr lang="zh-CN" altLang="en-US" dirty="0"/>
              <a:t>的目标则是使得损失最小。</a:t>
            </a:r>
            <a:endParaRPr kumimoji="0" lang="en-US" altLang="zh-CN" sz="1600" b="0" i="0" u="none" strike="noStrike" kern="1200" cap="none" spc="0" normalizeH="0" baseline="0" noProof="0" dirty="0">
              <a:ln>
                <a:noFill/>
              </a:ln>
              <a:solidFill>
                <a:srgbClr val="E7E6E6">
                  <a:lumMod val="25000"/>
                </a:srgbClr>
              </a:solidFill>
              <a:effectLst/>
              <a:uLnTx/>
              <a:uFillTx/>
              <a:latin typeface="Calibri"/>
              <a:ea typeface="宋体" panose="02010600030101010101" pitchFamily="2" charset="-122"/>
              <a:cs typeface="Arial" panose="020B0604020202020204" pitchFamily="34" charset="0"/>
            </a:endParaRPr>
          </a:p>
        </p:txBody>
      </p:sp>
      <p:pic>
        <p:nvPicPr>
          <p:cNvPr id="11" name="图片 10">
            <a:extLst>
              <a:ext uri="{FF2B5EF4-FFF2-40B4-BE49-F238E27FC236}">
                <a16:creationId xmlns:a16="http://schemas.microsoft.com/office/drawing/2014/main" id="{E15FDD05-8F60-6166-EC55-538C1CB48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790" y="2155035"/>
            <a:ext cx="3006754" cy="1480985"/>
          </a:xfrm>
          <a:prstGeom prst="rect">
            <a:avLst/>
          </a:prstGeom>
        </p:spPr>
      </p:pic>
      <p:sp>
        <p:nvSpPr>
          <p:cNvPr id="14" name="矩形 13">
            <a:extLst>
              <a:ext uri="{FF2B5EF4-FFF2-40B4-BE49-F238E27FC236}">
                <a16:creationId xmlns:a16="http://schemas.microsoft.com/office/drawing/2014/main" id="{07825E4B-C6B4-45B1-D4C2-EC2A2F960292}"/>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组合 14">
            <a:extLst>
              <a:ext uri="{FF2B5EF4-FFF2-40B4-BE49-F238E27FC236}">
                <a16:creationId xmlns:a16="http://schemas.microsoft.com/office/drawing/2014/main" id="{403EB5FE-DCAF-7158-2C3B-CC72F3AD108C}"/>
              </a:ext>
            </a:extLst>
          </p:cNvPr>
          <p:cNvGrpSpPr>
            <a:grpSpLocks/>
          </p:cNvGrpSpPr>
          <p:nvPr/>
        </p:nvGrpSpPr>
        <p:grpSpPr bwMode="auto">
          <a:xfrm>
            <a:off x="550863" y="82550"/>
            <a:ext cx="3381375" cy="585788"/>
            <a:chOff x="551544" y="82976"/>
            <a:chExt cx="3380742" cy="584775"/>
          </a:xfrm>
        </p:grpSpPr>
        <p:sp>
          <p:nvSpPr>
            <p:cNvPr id="16" name="文本框 12">
              <a:extLst>
                <a:ext uri="{FF2B5EF4-FFF2-40B4-BE49-F238E27FC236}">
                  <a16:creationId xmlns:a16="http://schemas.microsoft.com/office/drawing/2014/main" id="{D75DAF42-6BC0-6659-DC60-F551CCA1231D}"/>
                </a:ext>
              </a:extLst>
            </p:cNvPr>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dirty="0">
                  <a:solidFill>
                    <a:srgbClr val="044875"/>
                  </a:solidFill>
                  <a:latin typeface="微软雅黑" panose="020B0503020204020204" pitchFamily="34" charset="-122"/>
                  <a:ea typeface="微软雅黑" panose="020B0503020204020204" pitchFamily="34" charset="-122"/>
                </a:rPr>
                <a:t>如何实现</a:t>
              </a:r>
              <a:endParaRPr kumimoji="0" lang="zh-CN" altLang="en-US" sz="2800" b="0" i="0" u="none" strike="noStrike" kern="1200" cap="none" spc="0" normalizeH="0" baseline="0" noProof="0" dirty="0">
                <a:ln>
                  <a:noFill/>
                </a:ln>
                <a:solidFill>
                  <a:srgbClr val="044875"/>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a:extLst>
                <a:ext uri="{FF2B5EF4-FFF2-40B4-BE49-F238E27FC236}">
                  <a16:creationId xmlns:a16="http://schemas.microsoft.com/office/drawing/2014/main" id="{C86991C0-19CA-A9A7-32C0-65D3FEBA6F1A}"/>
                </a:ext>
              </a:extLst>
            </p:cNvPr>
            <p:cNvSpPr txBox="1"/>
            <p:nvPr/>
          </p:nvSpPr>
          <p:spPr>
            <a:xfrm>
              <a:off x="551544" y="82976"/>
              <a:ext cx="723764" cy="5847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rPr>
                <a:t>03</a:t>
              </a:r>
              <a:endParaRPr kumimoji="0" lang="zh-CN" altLang="en-US" sz="3200" b="0" i="0" u="none" strike="noStrike" kern="1200" cap="none" spc="0" normalizeH="0" baseline="0" noProof="0" dirty="0">
                <a:ln>
                  <a:noFill/>
                </a:ln>
                <a:solidFill>
                  <a:srgbClr val="E7E6E6">
                    <a:lumMod val="25000"/>
                  </a:srgbClr>
                </a:solidFill>
                <a:effectLst/>
                <a:uLnTx/>
                <a:uFillTx/>
                <a:latin typeface="Impact" panose="020B0806030902050204" pitchFamily="34" charset="0"/>
                <a:ea typeface="宋体" panose="02010600030101010101" pitchFamily="2" charset="-122"/>
                <a:cs typeface="+mn-cs"/>
              </a:endParaRPr>
            </a:p>
          </p:txBody>
        </p:sp>
      </p:grpSp>
      <p:sp>
        <p:nvSpPr>
          <p:cNvPr id="18" name="矩形 17">
            <a:extLst>
              <a:ext uri="{FF2B5EF4-FFF2-40B4-BE49-F238E27FC236}">
                <a16:creationId xmlns:a16="http://schemas.microsoft.com/office/drawing/2014/main" id="{02A5DCA2-F4D4-EA9D-5BD5-E0D55BA38BE3}"/>
              </a:ext>
            </a:extLst>
          </p:cNvPr>
          <p:cNvSpPr/>
          <p:nvPr/>
        </p:nvSpPr>
        <p:spPr>
          <a:xfrm>
            <a:off x="3435910" y="234397"/>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2" name="图片 21">
            <a:extLst>
              <a:ext uri="{FF2B5EF4-FFF2-40B4-BE49-F238E27FC236}">
                <a16:creationId xmlns:a16="http://schemas.microsoft.com/office/drawing/2014/main" id="{04A91199-8C06-559B-5B41-7A0621367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881" y="3986892"/>
            <a:ext cx="5288738" cy="586791"/>
          </a:xfrm>
          <a:prstGeom prst="rect">
            <a:avLst/>
          </a:prstGeom>
        </p:spPr>
      </p:pic>
    </p:spTree>
    <p:extLst>
      <p:ext uri="{BB962C8B-B14F-4D97-AF65-F5344CB8AC3E}">
        <p14:creationId xmlns:p14="http://schemas.microsoft.com/office/powerpoint/2010/main" val="60118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0">
                                            <p:txEl>
                                              <p:pRg st="0" end="0"/>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anim calcmode="lin" valueType="num">
                                      <p:cBhvr additive="base">
                                        <p:cTn id="21" dur="500"/>
                                        <p:tgtEl>
                                          <p:spTgt spid="10">
                                            <p:txEl>
                                              <p:pRg st="7" end="7"/>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0">
                                            <p:txEl>
                                              <p:pRg st="7" end="7"/>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xEl>
                                              <p:pRg st="12" end="12"/>
                                            </p:txEl>
                                          </p:spTgt>
                                        </p:tgtEl>
                                        <p:attrNameLst>
                                          <p:attrName>style.visibility</p:attrName>
                                        </p:attrNameLst>
                                      </p:cBhvr>
                                      <p:to>
                                        <p:strVal val="visible"/>
                                      </p:to>
                                    </p:set>
                                    <p:anim calcmode="lin" valueType="num">
                                      <p:cBhvr additive="base">
                                        <p:cTn id="25" dur="500"/>
                                        <p:tgtEl>
                                          <p:spTgt spid="10">
                                            <p:txEl>
                                              <p:pRg st="12" end="12"/>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12" end="12"/>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right)">
                                      <p:cBhvr>
                                        <p:cTn id="35" dur="500"/>
                                        <p:tgtEl>
                                          <p:spTgt spid="18"/>
                                        </p:tgtEl>
                                      </p:cBhvr>
                                    </p:animEffect>
                                  </p:childTnLst>
                                </p:cTn>
                              </p:par>
                              <p:par>
                                <p:cTn id="36" presetID="1"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3"/>
      <p:bldP spid="14" grpId="0" animBg="1"/>
      <p:bldP spid="1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950</Words>
  <Application>Microsoft Office PowerPoint</Application>
  <PresentationFormat>宽屏</PresentationFormat>
  <Paragraphs>171</Paragraphs>
  <Slides>15</Slides>
  <Notes>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等线</vt:lpstr>
      <vt:lpstr>等线 Light</vt:lpstr>
      <vt:lpstr>微软雅黑</vt:lpstr>
      <vt:lpstr>Arial</vt:lpstr>
      <vt:lpstr>Calibri</vt:lpstr>
      <vt:lpstr>Calibri Light</vt:lpstr>
      <vt:lpstr>Impact</vt:lpstr>
      <vt:lpstr>Wingdings</vt:lpstr>
      <vt:lpstr>Office 主题​​</vt:lpstr>
      <vt:lpstr>Office 主题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锐旗设计; https://9ppt.taobao.com; 微软用户</dc:creator>
  <cp:keywords>锐旗设计; https:/9ppt.taobao.com</cp:keywords>
  <cp:lastModifiedBy>liuyanxiang liu</cp:lastModifiedBy>
  <cp:revision>200</cp:revision>
  <dcterms:created xsi:type="dcterms:W3CDTF">2016-07-01T08:16:18Z</dcterms:created>
  <dcterms:modified xsi:type="dcterms:W3CDTF">2022-05-27T10:45:17Z</dcterms:modified>
  <cp:category>锐旗设计; https://9ppt.taobao.com</cp:category>
</cp:coreProperties>
</file>