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3FF8E-E4C8-4BC4-8C96-5E57B9401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D94976-3BF3-4DFE-96F5-E8B893041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EEF74-EB33-457C-B17F-560D8509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6350B-F670-4B45-80BF-8DA5F88B2F4C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FA1E0-A24D-436E-86CB-5176E8710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24C8F-1881-4F03-8C25-DD66A256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DB2B0-A4B3-4C72-BA26-30D67421D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22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CDC31-6BE8-424E-A541-941BFD65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A33EF7-D276-4066-920A-227FA8253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C3A54E-4089-493D-947A-CA192F4D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6350B-F670-4B45-80BF-8DA5F88B2F4C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5ED357-DA35-44B8-8D8C-D975A45B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D1B58F-AF6B-4CE0-8AA6-2283B58E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DB2B0-A4B3-4C72-BA26-30D67421D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56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207F5B-CE09-4210-9112-DAEB7023E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D9475B-4066-4394-95A8-E823F36DB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8F5455-8980-44E0-87A2-D36179D4F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6350B-F670-4B45-80BF-8DA5F88B2F4C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231D1E-79D0-4889-ABE9-E55C2402F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9DF42D-7CD2-4A4C-95BC-23DB888B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DB2B0-A4B3-4C72-BA26-30D67421D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71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8DF3A-EF10-4D1F-A064-72C3F5E8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2A9082-5E42-43E9-98CF-40B02DB40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2D7B9E-90DB-4A26-B141-B59A4EBF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6350B-F670-4B45-80BF-8DA5F88B2F4C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B7DB0-B7A9-402A-A02E-A9037A64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A9A2F-C970-4347-A696-9EB1E346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DB2B0-A4B3-4C72-BA26-30D67421D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82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0BB80-9714-4D3D-B5D8-37A0E3FDA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110441-8C19-4C85-A259-938D95414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BB8EFB-F226-4ECA-94E5-92C15457F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6350B-F670-4B45-80BF-8DA5F88B2F4C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F2D5D1-C857-4FFC-8ABF-868CBAE57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0390E5-EC6E-4C2F-835A-6B3140618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DB2B0-A4B3-4C72-BA26-30D67421D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24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C6220-260A-482C-AC53-E9DC7E25B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FA0D7D-C327-4656-80A4-631CF56D2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43C4D7-7DA1-4501-BE24-428678D0E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F95202-8A78-4F5E-BDB9-95E2D5FB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6350B-F670-4B45-80BF-8DA5F88B2F4C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74DC72-E191-4A62-8239-C75CCA05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D48BA3-8A57-412F-BA50-4A7D14F72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DB2B0-A4B3-4C72-BA26-30D67421D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96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2CCE2-FE87-4DE5-84A6-FACBE71FB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80F1B8-8422-4269-AD19-073C51217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395453-C30B-4959-AF2B-BD0A4BB29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3931DC-4787-4920-AA8E-EE5C2672A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013F4B-5100-4E81-8B91-018C3A29E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1F7091-DAA5-436D-A5CC-8A93FBC4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6350B-F670-4B45-80BF-8DA5F88B2F4C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62DA10-7102-46A0-B8D4-E1918B76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8999FF-A76E-46C2-B141-BDD4D257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DB2B0-A4B3-4C72-BA26-30D67421D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98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2D801-0162-44E0-BE4F-DFCEF28D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CA5B5A-59A1-477E-BA46-DD5776CF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6350B-F670-4B45-80BF-8DA5F88B2F4C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D57CA7-FA59-4FA7-8795-878B18C2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A26A3B-A96B-48E6-BB3F-0FCF745C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DB2B0-A4B3-4C72-BA26-30D67421D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5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0A3B6F-DACA-4598-ABC3-6134175E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6350B-F670-4B45-80BF-8DA5F88B2F4C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943448-12FB-4332-9E7F-5F636441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DEA0DE-D7CC-45A3-A326-53305A0D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DB2B0-A4B3-4C72-BA26-30D67421D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91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1B50F-E796-4209-BEC2-35D52A06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0B773-BDEE-4B22-935F-C8B705A36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1503EE-8BD5-420D-A69A-33B81236A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55A39B-CDC5-4CF4-90AF-62AC75EE4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6350B-F670-4B45-80BF-8DA5F88B2F4C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312242-DF5C-4F71-B2DA-9438B822A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D5C8AC-042F-4FAD-8D55-39B3FB1E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DB2B0-A4B3-4C72-BA26-30D67421D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77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FD657-EB3C-40AF-A04A-763676A28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68E36A-90DC-4ECF-ADFF-B4039567B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5ADB75-88C5-4E6D-9365-969BED62D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373A52-DFD8-4F3B-AF3C-5FF6DEB3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6350B-F670-4B45-80BF-8DA5F88B2F4C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2F2E09-E342-4A83-9C4C-4DC34AB9E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5E658F-8AB5-4EDE-BBC7-122D3327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DB2B0-A4B3-4C72-BA26-30D67421D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20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1165CD-391C-411E-B97D-BE2CDE8B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DA09C4-5F8A-4FC1-9E0C-55FA2D68D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33F7FF-512D-4352-81D2-B5B7C8A46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6350B-F670-4B45-80BF-8DA5F88B2F4C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BC8162-3AB6-4ABB-A82C-8DC6819F7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1352F-6A01-48CA-B946-7F2465CFC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DB2B0-A4B3-4C72-BA26-30D67421D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3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7FA6128-8208-4BF2-B2F1-C61D54F0AA69}"/>
              </a:ext>
            </a:extLst>
          </p:cNvPr>
          <p:cNvSpPr/>
          <p:nvPr/>
        </p:nvSpPr>
        <p:spPr>
          <a:xfrm>
            <a:off x="1979720" y="816746"/>
            <a:ext cx="9170633" cy="5584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08BDA86-8B56-4BB9-89C2-ED53CB9EB27A}"/>
              </a:ext>
            </a:extLst>
          </p:cNvPr>
          <p:cNvCxnSpPr/>
          <p:nvPr/>
        </p:nvCxnSpPr>
        <p:spPr>
          <a:xfrm>
            <a:off x="1979720" y="1402672"/>
            <a:ext cx="917063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44CD956-4EBE-439F-867B-7D04CB2C2B9E}"/>
              </a:ext>
            </a:extLst>
          </p:cNvPr>
          <p:cNvCxnSpPr/>
          <p:nvPr/>
        </p:nvCxnSpPr>
        <p:spPr>
          <a:xfrm>
            <a:off x="1981195" y="2016714"/>
            <a:ext cx="917063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CE42CE2-D3C4-402B-928F-1AB9ED95F573}"/>
              </a:ext>
            </a:extLst>
          </p:cNvPr>
          <p:cNvCxnSpPr/>
          <p:nvPr/>
        </p:nvCxnSpPr>
        <p:spPr>
          <a:xfrm>
            <a:off x="1998950" y="2584887"/>
            <a:ext cx="917063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1FF35B9-E353-4FCB-A0E5-C32D52C1B925}"/>
              </a:ext>
            </a:extLst>
          </p:cNvPr>
          <p:cNvCxnSpPr/>
          <p:nvPr/>
        </p:nvCxnSpPr>
        <p:spPr>
          <a:xfrm>
            <a:off x="1990076" y="3144180"/>
            <a:ext cx="917063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0ECEB2F-2687-4120-ACE2-305B3536D25B}"/>
              </a:ext>
            </a:extLst>
          </p:cNvPr>
          <p:cNvCxnSpPr/>
          <p:nvPr/>
        </p:nvCxnSpPr>
        <p:spPr>
          <a:xfrm>
            <a:off x="2007828" y="3738982"/>
            <a:ext cx="917063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DA60216-9E9F-461B-B09F-445B0E638B88}"/>
              </a:ext>
            </a:extLst>
          </p:cNvPr>
          <p:cNvCxnSpPr/>
          <p:nvPr/>
        </p:nvCxnSpPr>
        <p:spPr>
          <a:xfrm>
            <a:off x="1998950" y="4333789"/>
            <a:ext cx="917063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89BCF01-6C25-41DE-9A55-DB7F0F6B002E}"/>
              </a:ext>
            </a:extLst>
          </p:cNvPr>
          <p:cNvCxnSpPr/>
          <p:nvPr/>
        </p:nvCxnSpPr>
        <p:spPr>
          <a:xfrm>
            <a:off x="2007828" y="4981860"/>
            <a:ext cx="917063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D5DF156-10B7-4620-B654-EF0768446611}"/>
              </a:ext>
            </a:extLst>
          </p:cNvPr>
          <p:cNvCxnSpPr/>
          <p:nvPr/>
        </p:nvCxnSpPr>
        <p:spPr>
          <a:xfrm>
            <a:off x="1981194" y="5647689"/>
            <a:ext cx="917063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518A89C-7B00-44EE-A0FA-7C2C824EC711}"/>
              </a:ext>
            </a:extLst>
          </p:cNvPr>
          <p:cNvCxnSpPr/>
          <p:nvPr/>
        </p:nvCxnSpPr>
        <p:spPr>
          <a:xfrm>
            <a:off x="2627780" y="1402672"/>
            <a:ext cx="0" cy="49981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43CBEC3-6AC1-43F2-8974-AF0B38773351}"/>
              </a:ext>
            </a:extLst>
          </p:cNvPr>
          <p:cNvCxnSpPr/>
          <p:nvPr/>
        </p:nvCxnSpPr>
        <p:spPr>
          <a:xfrm>
            <a:off x="4591252" y="1413024"/>
            <a:ext cx="0" cy="49981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1D205DA-9B97-4031-8710-B3331E9F8B5C}"/>
              </a:ext>
            </a:extLst>
          </p:cNvPr>
          <p:cNvCxnSpPr/>
          <p:nvPr/>
        </p:nvCxnSpPr>
        <p:spPr>
          <a:xfrm>
            <a:off x="5851869" y="1430780"/>
            <a:ext cx="0" cy="49981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7920F2F-1644-414D-85D5-694D2111AC95}"/>
              </a:ext>
            </a:extLst>
          </p:cNvPr>
          <p:cNvCxnSpPr/>
          <p:nvPr/>
        </p:nvCxnSpPr>
        <p:spPr>
          <a:xfrm>
            <a:off x="6748530" y="1413026"/>
            <a:ext cx="0" cy="49981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A1861E8-1B25-4CB5-B0A0-A48036FF6933}"/>
              </a:ext>
            </a:extLst>
          </p:cNvPr>
          <p:cNvCxnSpPr/>
          <p:nvPr/>
        </p:nvCxnSpPr>
        <p:spPr>
          <a:xfrm>
            <a:off x="7671804" y="1413024"/>
            <a:ext cx="0" cy="49981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303D5FB-2545-4CFD-B282-3EB2B9D7F7DC}"/>
              </a:ext>
            </a:extLst>
          </p:cNvPr>
          <p:cNvCxnSpPr/>
          <p:nvPr/>
        </p:nvCxnSpPr>
        <p:spPr>
          <a:xfrm>
            <a:off x="8550688" y="1413024"/>
            <a:ext cx="0" cy="49981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B814844-45ED-4750-9EE5-90349C59E28A}"/>
              </a:ext>
            </a:extLst>
          </p:cNvPr>
          <p:cNvCxnSpPr/>
          <p:nvPr/>
        </p:nvCxnSpPr>
        <p:spPr>
          <a:xfrm>
            <a:off x="9394070" y="1413024"/>
            <a:ext cx="0" cy="49981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367B277-7F69-4310-B0EF-EA93345F128A}"/>
              </a:ext>
            </a:extLst>
          </p:cNvPr>
          <p:cNvCxnSpPr/>
          <p:nvPr/>
        </p:nvCxnSpPr>
        <p:spPr>
          <a:xfrm>
            <a:off x="10299594" y="1421905"/>
            <a:ext cx="0" cy="49981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ABBEAA3-F0BB-4EB5-94E4-DF2B434BB8C9}"/>
              </a:ext>
            </a:extLst>
          </p:cNvPr>
          <p:cNvSpPr txBox="1"/>
          <p:nvPr/>
        </p:nvSpPr>
        <p:spPr>
          <a:xfrm>
            <a:off x="4182874" y="914236"/>
            <a:ext cx="436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Dijkstra</a:t>
            </a:r>
            <a:r>
              <a:rPr lang="zh-CN" altLang="en-US" dirty="0"/>
              <a:t>算法迭代过程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6788985-D82B-4D27-93CB-9CBFA766AC1E}"/>
              </a:ext>
            </a:extLst>
          </p:cNvPr>
          <p:cNvSpPr txBox="1"/>
          <p:nvPr/>
        </p:nvSpPr>
        <p:spPr>
          <a:xfrm>
            <a:off x="2068503" y="2135377"/>
            <a:ext cx="49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F2630DE-F600-4DFE-90BE-0547BD80F4B8}"/>
              </a:ext>
            </a:extLst>
          </p:cNvPr>
          <p:cNvSpPr txBox="1"/>
          <p:nvPr/>
        </p:nvSpPr>
        <p:spPr>
          <a:xfrm>
            <a:off x="2068503" y="2705034"/>
            <a:ext cx="49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711D39F-5B1F-4D20-88C3-0B6AEBE6C219}"/>
              </a:ext>
            </a:extLst>
          </p:cNvPr>
          <p:cNvSpPr txBox="1"/>
          <p:nvPr/>
        </p:nvSpPr>
        <p:spPr>
          <a:xfrm>
            <a:off x="2080336" y="3335631"/>
            <a:ext cx="49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1B4D925-8847-4C98-91BB-286AB0C64B01}"/>
              </a:ext>
            </a:extLst>
          </p:cNvPr>
          <p:cNvSpPr txBox="1"/>
          <p:nvPr/>
        </p:nvSpPr>
        <p:spPr>
          <a:xfrm>
            <a:off x="2080314" y="3886945"/>
            <a:ext cx="49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219C169-8624-405F-A5B3-36DBD7668C28}"/>
              </a:ext>
            </a:extLst>
          </p:cNvPr>
          <p:cNvSpPr txBox="1"/>
          <p:nvPr/>
        </p:nvSpPr>
        <p:spPr>
          <a:xfrm>
            <a:off x="2096626" y="4446688"/>
            <a:ext cx="49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DC334FD-9A79-43BD-BF98-7A411B5224B3}"/>
              </a:ext>
            </a:extLst>
          </p:cNvPr>
          <p:cNvSpPr txBox="1"/>
          <p:nvPr/>
        </p:nvSpPr>
        <p:spPr>
          <a:xfrm>
            <a:off x="2105501" y="5156157"/>
            <a:ext cx="49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104E9FD-3EE6-46C2-A041-B933B558C68C}"/>
              </a:ext>
            </a:extLst>
          </p:cNvPr>
          <p:cNvSpPr txBox="1"/>
          <p:nvPr/>
        </p:nvSpPr>
        <p:spPr>
          <a:xfrm>
            <a:off x="2105494" y="5903251"/>
            <a:ext cx="49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2BCCBCB-FD73-4DAA-8D37-249FE864A684}"/>
              </a:ext>
            </a:extLst>
          </p:cNvPr>
          <p:cNvSpPr txBox="1"/>
          <p:nvPr/>
        </p:nvSpPr>
        <p:spPr>
          <a:xfrm>
            <a:off x="1969364" y="1594959"/>
            <a:ext cx="72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迭代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F70CF49-183E-4F87-B372-9AF9DE5734BE}"/>
              </a:ext>
            </a:extLst>
          </p:cNvPr>
          <p:cNvSpPr txBox="1"/>
          <p:nvPr/>
        </p:nvSpPr>
        <p:spPr>
          <a:xfrm>
            <a:off x="3394233" y="1586282"/>
            <a:ext cx="49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90ADC6E-8025-4507-89EC-BFCE6534B3C1}"/>
              </a:ext>
            </a:extLst>
          </p:cNvPr>
          <p:cNvSpPr txBox="1"/>
          <p:nvPr/>
        </p:nvSpPr>
        <p:spPr>
          <a:xfrm>
            <a:off x="4999640" y="1575628"/>
            <a:ext cx="49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BACEB2B-8403-4F1F-BBDF-42572FB8DCB8}"/>
              </a:ext>
            </a:extLst>
          </p:cNvPr>
          <p:cNvSpPr txBox="1"/>
          <p:nvPr/>
        </p:nvSpPr>
        <p:spPr>
          <a:xfrm>
            <a:off x="5942844" y="1568513"/>
            <a:ext cx="7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Dist</a:t>
            </a:r>
            <a:r>
              <a:rPr lang="en-US" altLang="zh-CN" dirty="0"/>
              <a:t>[2]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C6B80B0-65AC-4D7C-AA4E-39843D9A480E}"/>
              </a:ext>
            </a:extLst>
          </p:cNvPr>
          <p:cNvSpPr txBox="1"/>
          <p:nvPr/>
        </p:nvSpPr>
        <p:spPr>
          <a:xfrm>
            <a:off x="6768519" y="1558570"/>
            <a:ext cx="7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Dist</a:t>
            </a:r>
            <a:r>
              <a:rPr lang="en-US" altLang="zh-CN" dirty="0"/>
              <a:t>[3]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40E4899-AC27-417F-A317-D8A002985C60}"/>
              </a:ext>
            </a:extLst>
          </p:cNvPr>
          <p:cNvSpPr txBox="1"/>
          <p:nvPr/>
        </p:nvSpPr>
        <p:spPr>
          <a:xfrm>
            <a:off x="7700646" y="1539507"/>
            <a:ext cx="7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Dist</a:t>
            </a:r>
            <a:r>
              <a:rPr lang="en-US" altLang="zh-CN" dirty="0"/>
              <a:t>[4]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5D439E0-ABDA-418A-88E9-AE867944196C}"/>
              </a:ext>
            </a:extLst>
          </p:cNvPr>
          <p:cNvSpPr txBox="1"/>
          <p:nvPr/>
        </p:nvSpPr>
        <p:spPr>
          <a:xfrm>
            <a:off x="8591362" y="1568513"/>
            <a:ext cx="7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Dist</a:t>
            </a:r>
            <a:r>
              <a:rPr lang="en-US" altLang="zh-CN" dirty="0"/>
              <a:t>[5]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4E080D4-68DE-4D53-BC54-B5E41EEE6FE9}"/>
              </a:ext>
            </a:extLst>
          </p:cNvPr>
          <p:cNvSpPr txBox="1"/>
          <p:nvPr/>
        </p:nvSpPr>
        <p:spPr>
          <a:xfrm>
            <a:off x="9460601" y="1558570"/>
            <a:ext cx="7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Dist</a:t>
            </a:r>
            <a:r>
              <a:rPr lang="en-US" altLang="zh-CN" dirty="0"/>
              <a:t>[6]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ACB48DE-489D-4446-924B-069F90CC8D25}"/>
              </a:ext>
            </a:extLst>
          </p:cNvPr>
          <p:cNvSpPr txBox="1"/>
          <p:nvPr/>
        </p:nvSpPr>
        <p:spPr>
          <a:xfrm>
            <a:off x="10311452" y="1575628"/>
            <a:ext cx="7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Dist</a:t>
            </a:r>
            <a:r>
              <a:rPr lang="en-US" altLang="zh-CN" dirty="0"/>
              <a:t>[7]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65E4255-DA87-4C57-9C5A-3FC7D72CDF5C}"/>
              </a:ext>
            </a:extLst>
          </p:cNvPr>
          <p:cNvSpPr txBox="1"/>
          <p:nvPr/>
        </p:nvSpPr>
        <p:spPr>
          <a:xfrm>
            <a:off x="2695844" y="2135377"/>
            <a:ext cx="180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{ 1 }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95C5B23-F926-4164-BD48-FAC1E0D1B0CF}"/>
              </a:ext>
            </a:extLst>
          </p:cNvPr>
          <p:cNvSpPr txBox="1"/>
          <p:nvPr/>
        </p:nvSpPr>
        <p:spPr>
          <a:xfrm>
            <a:off x="4948551" y="2139820"/>
            <a:ext cx="5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E75E51E-9DF0-4653-B1E9-DC7E7C7627B1}"/>
              </a:ext>
            </a:extLst>
          </p:cNvPr>
          <p:cNvSpPr txBox="1"/>
          <p:nvPr/>
        </p:nvSpPr>
        <p:spPr>
          <a:xfrm>
            <a:off x="6050861" y="2153410"/>
            <a:ext cx="5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59D8E8A-A9B5-48E4-86BD-4EAD64802C04}"/>
              </a:ext>
            </a:extLst>
          </p:cNvPr>
          <p:cNvSpPr txBox="1"/>
          <p:nvPr/>
        </p:nvSpPr>
        <p:spPr>
          <a:xfrm>
            <a:off x="7001512" y="2127745"/>
            <a:ext cx="5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21291A1-C632-4330-B856-C0FC862C58AD}"/>
              </a:ext>
            </a:extLst>
          </p:cNvPr>
          <p:cNvSpPr txBox="1"/>
          <p:nvPr/>
        </p:nvSpPr>
        <p:spPr>
          <a:xfrm>
            <a:off x="7821975" y="2126500"/>
            <a:ext cx="5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9E568FB-530C-4C10-94FF-35EB151D7FCB}"/>
              </a:ext>
            </a:extLst>
          </p:cNvPr>
          <p:cNvSpPr txBox="1"/>
          <p:nvPr/>
        </p:nvSpPr>
        <p:spPr>
          <a:xfrm>
            <a:off x="8577328" y="2137138"/>
            <a:ext cx="86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maxint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E9CFEF9-2033-48CB-8661-9C55E825BE7C}"/>
              </a:ext>
            </a:extLst>
          </p:cNvPr>
          <p:cNvSpPr txBox="1"/>
          <p:nvPr/>
        </p:nvSpPr>
        <p:spPr>
          <a:xfrm>
            <a:off x="9420710" y="2135381"/>
            <a:ext cx="86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maxint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15878BD-1DF1-41A2-B5D4-7115FFAC8F7F}"/>
              </a:ext>
            </a:extLst>
          </p:cNvPr>
          <p:cNvSpPr txBox="1"/>
          <p:nvPr/>
        </p:nvSpPr>
        <p:spPr>
          <a:xfrm>
            <a:off x="10292208" y="2144660"/>
            <a:ext cx="86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maxint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492B085-CFC5-40DE-A322-28F204BA487C}"/>
              </a:ext>
            </a:extLst>
          </p:cNvPr>
          <p:cNvSpPr txBox="1"/>
          <p:nvPr/>
        </p:nvSpPr>
        <p:spPr>
          <a:xfrm>
            <a:off x="2715788" y="2685908"/>
            <a:ext cx="180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{ 1,2 }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B0E1314-D596-46C9-8556-DAFFA9738AFD}"/>
              </a:ext>
            </a:extLst>
          </p:cNvPr>
          <p:cNvSpPr txBox="1"/>
          <p:nvPr/>
        </p:nvSpPr>
        <p:spPr>
          <a:xfrm>
            <a:off x="4958937" y="2688874"/>
            <a:ext cx="5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C40255C-6217-4004-A151-B8E7D6D91A95}"/>
              </a:ext>
            </a:extLst>
          </p:cNvPr>
          <p:cNvSpPr txBox="1"/>
          <p:nvPr/>
        </p:nvSpPr>
        <p:spPr>
          <a:xfrm>
            <a:off x="6048615" y="2750728"/>
            <a:ext cx="5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9D6D5AF-4E5F-499B-85EB-57BC1E59F00B}"/>
              </a:ext>
            </a:extLst>
          </p:cNvPr>
          <p:cNvSpPr txBox="1"/>
          <p:nvPr/>
        </p:nvSpPr>
        <p:spPr>
          <a:xfrm>
            <a:off x="6986731" y="2722549"/>
            <a:ext cx="5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6A64F57-BC83-434F-BBD1-660DA6E722B0}"/>
              </a:ext>
            </a:extLst>
          </p:cNvPr>
          <p:cNvSpPr txBox="1"/>
          <p:nvPr/>
        </p:nvSpPr>
        <p:spPr>
          <a:xfrm>
            <a:off x="7821975" y="2687721"/>
            <a:ext cx="5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1FABD55-7076-4F9F-8DB7-A32ADDF0B797}"/>
              </a:ext>
            </a:extLst>
          </p:cNvPr>
          <p:cNvSpPr txBox="1"/>
          <p:nvPr/>
        </p:nvSpPr>
        <p:spPr>
          <a:xfrm>
            <a:off x="8650558" y="2705033"/>
            <a:ext cx="5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CC5255B-4351-48E3-89A9-E7A798D7DCDE}"/>
              </a:ext>
            </a:extLst>
          </p:cNvPr>
          <p:cNvSpPr txBox="1"/>
          <p:nvPr/>
        </p:nvSpPr>
        <p:spPr>
          <a:xfrm>
            <a:off x="9439940" y="2669527"/>
            <a:ext cx="86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maxint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49856B4-0F4F-4FB3-81E0-F4001FE289D1}"/>
              </a:ext>
            </a:extLst>
          </p:cNvPr>
          <p:cNvSpPr txBox="1"/>
          <p:nvPr/>
        </p:nvSpPr>
        <p:spPr>
          <a:xfrm>
            <a:off x="10301084" y="2678398"/>
            <a:ext cx="86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maxint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A7DD39B-8B3E-4258-934D-5BE5F4EAEE70}"/>
              </a:ext>
            </a:extLst>
          </p:cNvPr>
          <p:cNvSpPr txBox="1"/>
          <p:nvPr/>
        </p:nvSpPr>
        <p:spPr>
          <a:xfrm>
            <a:off x="2717262" y="3291065"/>
            <a:ext cx="180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{ 1,2,3}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48F64E4-D145-4456-8C1B-6A16C4E056C5}"/>
              </a:ext>
            </a:extLst>
          </p:cNvPr>
          <p:cNvSpPr txBox="1"/>
          <p:nvPr/>
        </p:nvSpPr>
        <p:spPr>
          <a:xfrm>
            <a:off x="4978167" y="3258529"/>
            <a:ext cx="5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BF5DEE2-6F93-421A-A30E-4BE4ECCE68EC}"/>
              </a:ext>
            </a:extLst>
          </p:cNvPr>
          <p:cNvSpPr txBox="1"/>
          <p:nvPr/>
        </p:nvSpPr>
        <p:spPr>
          <a:xfrm>
            <a:off x="6048615" y="3291065"/>
            <a:ext cx="5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1BCB418-DA1B-43FA-A879-84166B1EE16C}"/>
              </a:ext>
            </a:extLst>
          </p:cNvPr>
          <p:cNvSpPr txBox="1"/>
          <p:nvPr/>
        </p:nvSpPr>
        <p:spPr>
          <a:xfrm>
            <a:off x="6994924" y="3256699"/>
            <a:ext cx="5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D6EDFD7-B796-474F-86D6-8446015AC6BD}"/>
              </a:ext>
            </a:extLst>
          </p:cNvPr>
          <p:cNvSpPr txBox="1"/>
          <p:nvPr/>
        </p:nvSpPr>
        <p:spPr>
          <a:xfrm>
            <a:off x="7839727" y="3256699"/>
            <a:ext cx="5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27AE854-3FE4-4D27-AA80-EBCB004534C9}"/>
              </a:ext>
            </a:extLst>
          </p:cNvPr>
          <p:cNvSpPr txBox="1"/>
          <p:nvPr/>
        </p:nvSpPr>
        <p:spPr>
          <a:xfrm>
            <a:off x="8652044" y="3256699"/>
            <a:ext cx="5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DD52FC11-5055-4916-BCF8-E3D72144A81B}"/>
              </a:ext>
            </a:extLst>
          </p:cNvPr>
          <p:cNvSpPr txBox="1"/>
          <p:nvPr/>
        </p:nvSpPr>
        <p:spPr>
          <a:xfrm>
            <a:off x="9530179" y="3266381"/>
            <a:ext cx="5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262585C-5A02-4EBC-96A3-BC45539FC9F6}"/>
              </a:ext>
            </a:extLst>
          </p:cNvPr>
          <p:cNvSpPr txBox="1"/>
          <p:nvPr/>
        </p:nvSpPr>
        <p:spPr>
          <a:xfrm>
            <a:off x="10310024" y="3266381"/>
            <a:ext cx="86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maxint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BEB30C2-0D29-4E64-9C9A-2338F4D0BB4F}"/>
              </a:ext>
            </a:extLst>
          </p:cNvPr>
          <p:cNvSpPr txBox="1"/>
          <p:nvPr/>
        </p:nvSpPr>
        <p:spPr>
          <a:xfrm>
            <a:off x="2736492" y="3851838"/>
            <a:ext cx="180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{ 1,2,3,4}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9950495-39A1-4610-80C2-99289A8F0908}"/>
              </a:ext>
            </a:extLst>
          </p:cNvPr>
          <p:cNvSpPr txBox="1"/>
          <p:nvPr/>
        </p:nvSpPr>
        <p:spPr>
          <a:xfrm>
            <a:off x="4981099" y="3882036"/>
            <a:ext cx="5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A07682A-6788-45E1-9905-D87A280202B8}"/>
              </a:ext>
            </a:extLst>
          </p:cNvPr>
          <p:cNvSpPr txBox="1"/>
          <p:nvPr/>
        </p:nvSpPr>
        <p:spPr>
          <a:xfrm>
            <a:off x="6068633" y="3835453"/>
            <a:ext cx="5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F4779F2-5686-4CD2-ABE8-C43FB4AEEC2B}"/>
              </a:ext>
            </a:extLst>
          </p:cNvPr>
          <p:cNvSpPr txBox="1"/>
          <p:nvPr/>
        </p:nvSpPr>
        <p:spPr>
          <a:xfrm>
            <a:off x="6994924" y="3825088"/>
            <a:ext cx="5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B5EBA92-B1E5-42CE-B739-3F6EE221F319}"/>
              </a:ext>
            </a:extLst>
          </p:cNvPr>
          <p:cNvSpPr txBox="1"/>
          <p:nvPr/>
        </p:nvSpPr>
        <p:spPr>
          <a:xfrm>
            <a:off x="7856042" y="3825088"/>
            <a:ext cx="5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4D17747-8717-4F54-9D1E-0284E8102A0F}"/>
              </a:ext>
            </a:extLst>
          </p:cNvPr>
          <p:cNvSpPr txBox="1"/>
          <p:nvPr/>
        </p:nvSpPr>
        <p:spPr>
          <a:xfrm>
            <a:off x="8679420" y="3825088"/>
            <a:ext cx="5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96BFAD5-84B2-4331-A4BF-388FCD8E5E6B}"/>
              </a:ext>
            </a:extLst>
          </p:cNvPr>
          <p:cNvSpPr txBox="1"/>
          <p:nvPr/>
        </p:nvSpPr>
        <p:spPr>
          <a:xfrm>
            <a:off x="9553868" y="3826571"/>
            <a:ext cx="5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CC39EF9-0667-4E0E-90B6-8981D67F29AC}"/>
              </a:ext>
            </a:extLst>
          </p:cNvPr>
          <p:cNvSpPr txBox="1"/>
          <p:nvPr/>
        </p:nvSpPr>
        <p:spPr>
          <a:xfrm>
            <a:off x="10339904" y="3801553"/>
            <a:ext cx="86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maxint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305E2A99-6BD8-4BBE-B690-8527F932CF17}"/>
              </a:ext>
            </a:extLst>
          </p:cNvPr>
          <p:cNvSpPr txBox="1"/>
          <p:nvPr/>
        </p:nvSpPr>
        <p:spPr>
          <a:xfrm>
            <a:off x="2718764" y="4397420"/>
            <a:ext cx="180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{ 1,2,3,4,6}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D7BD8DD-41D9-4951-959A-D3D0D62D4B54}"/>
              </a:ext>
            </a:extLst>
          </p:cNvPr>
          <p:cNvSpPr txBox="1"/>
          <p:nvPr/>
        </p:nvSpPr>
        <p:spPr>
          <a:xfrm>
            <a:off x="4991485" y="4433039"/>
            <a:ext cx="5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9C02004-16E1-43A7-8556-F3D23E7B7DC1}"/>
              </a:ext>
            </a:extLst>
          </p:cNvPr>
          <p:cNvSpPr txBox="1"/>
          <p:nvPr/>
        </p:nvSpPr>
        <p:spPr>
          <a:xfrm>
            <a:off x="6050861" y="4441353"/>
            <a:ext cx="5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65A1FE4-5D63-4292-9F93-CFD15313587B}"/>
              </a:ext>
            </a:extLst>
          </p:cNvPr>
          <p:cNvSpPr txBox="1"/>
          <p:nvPr/>
        </p:nvSpPr>
        <p:spPr>
          <a:xfrm>
            <a:off x="6971939" y="4457477"/>
            <a:ext cx="5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2F2780A-5C99-4B2E-B6C3-84A0DD40D032}"/>
              </a:ext>
            </a:extLst>
          </p:cNvPr>
          <p:cNvSpPr txBox="1"/>
          <p:nvPr/>
        </p:nvSpPr>
        <p:spPr>
          <a:xfrm>
            <a:off x="7853844" y="4466738"/>
            <a:ext cx="5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345E7E3-1791-40FB-AAD7-C8C9B49BB3F5}"/>
              </a:ext>
            </a:extLst>
          </p:cNvPr>
          <p:cNvSpPr txBox="1"/>
          <p:nvPr/>
        </p:nvSpPr>
        <p:spPr>
          <a:xfrm>
            <a:off x="8697225" y="4430256"/>
            <a:ext cx="5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D3C9416-836C-42B3-99CD-F753CAC6D0D3}"/>
              </a:ext>
            </a:extLst>
          </p:cNvPr>
          <p:cNvSpPr txBox="1"/>
          <p:nvPr/>
        </p:nvSpPr>
        <p:spPr>
          <a:xfrm>
            <a:off x="9553979" y="4416051"/>
            <a:ext cx="5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4FC63BB2-4E20-4393-B375-A0E80B22B3E8}"/>
              </a:ext>
            </a:extLst>
          </p:cNvPr>
          <p:cNvSpPr txBox="1"/>
          <p:nvPr/>
        </p:nvSpPr>
        <p:spPr>
          <a:xfrm>
            <a:off x="10409031" y="4429383"/>
            <a:ext cx="5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AD3FCF7-4507-4159-83C4-F5BC4C4266F7}"/>
              </a:ext>
            </a:extLst>
          </p:cNvPr>
          <p:cNvSpPr txBox="1"/>
          <p:nvPr/>
        </p:nvSpPr>
        <p:spPr>
          <a:xfrm>
            <a:off x="2692457" y="5109230"/>
            <a:ext cx="180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{ 1,2,3,4,6,5}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1FBAE9D3-1D27-49D3-93E5-DE5358D3654F}"/>
              </a:ext>
            </a:extLst>
          </p:cNvPr>
          <p:cNvSpPr txBox="1"/>
          <p:nvPr/>
        </p:nvSpPr>
        <p:spPr>
          <a:xfrm>
            <a:off x="4993332" y="5109230"/>
            <a:ext cx="5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C9CA3815-9665-4845-8565-15B1C59FED7F}"/>
              </a:ext>
            </a:extLst>
          </p:cNvPr>
          <p:cNvSpPr txBox="1"/>
          <p:nvPr/>
        </p:nvSpPr>
        <p:spPr>
          <a:xfrm>
            <a:off x="6051611" y="5107181"/>
            <a:ext cx="5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99337AE1-47C8-4F57-8367-038D86DB3FF4}"/>
              </a:ext>
            </a:extLst>
          </p:cNvPr>
          <p:cNvSpPr txBox="1"/>
          <p:nvPr/>
        </p:nvSpPr>
        <p:spPr>
          <a:xfrm>
            <a:off x="6971939" y="5141278"/>
            <a:ext cx="5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4E2A22FB-9F95-4DB5-A09B-675DD1C6CC93}"/>
              </a:ext>
            </a:extLst>
          </p:cNvPr>
          <p:cNvSpPr txBox="1"/>
          <p:nvPr/>
        </p:nvSpPr>
        <p:spPr>
          <a:xfrm>
            <a:off x="7846629" y="5142103"/>
            <a:ext cx="5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0426E91-2DEA-4CDB-B95F-B111EF2C0456}"/>
              </a:ext>
            </a:extLst>
          </p:cNvPr>
          <p:cNvSpPr txBox="1"/>
          <p:nvPr/>
        </p:nvSpPr>
        <p:spPr>
          <a:xfrm>
            <a:off x="8706092" y="5139725"/>
            <a:ext cx="5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64EFF366-0E19-46B6-BBB7-3E1B13F8650E}"/>
              </a:ext>
            </a:extLst>
          </p:cNvPr>
          <p:cNvSpPr txBox="1"/>
          <p:nvPr/>
        </p:nvSpPr>
        <p:spPr>
          <a:xfrm>
            <a:off x="9580496" y="5127651"/>
            <a:ext cx="5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8EF3CBB-7FBF-4B05-945F-AC5123E6CE0C}"/>
              </a:ext>
            </a:extLst>
          </p:cNvPr>
          <p:cNvSpPr txBox="1"/>
          <p:nvPr/>
        </p:nvSpPr>
        <p:spPr>
          <a:xfrm>
            <a:off x="10446063" y="5136499"/>
            <a:ext cx="5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63EE7047-BC7C-4160-BF72-2EA104421E39}"/>
              </a:ext>
            </a:extLst>
          </p:cNvPr>
          <p:cNvSpPr txBox="1"/>
          <p:nvPr/>
        </p:nvSpPr>
        <p:spPr>
          <a:xfrm>
            <a:off x="2693694" y="5759098"/>
            <a:ext cx="180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{ 1,2,3,4,6,5,7}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6964CE77-1917-4C12-B016-CA52B0C9F470}"/>
              </a:ext>
            </a:extLst>
          </p:cNvPr>
          <p:cNvSpPr txBox="1"/>
          <p:nvPr/>
        </p:nvSpPr>
        <p:spPr>
          <a:xfrm>
            <a:off x="4978136" y="5786603"/>
            <a:ext cx="5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BC50418E-2664-4532-9F26-7751D2F25F07}"/>
              </a:ext>
            </a:extLst>
          </p:cNvPr>
          <p:cNvSpPr txBox="1"/>
          <p:nvPr/>
        </p:nvSpPr>
        <p:spPr>
          <a:xfrm>
            <a:off x="6060552" y="5753125"/>
            <a:ext cx="5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97A6F3C5-363A-486A-AF8E-E4D8553BDDD9}"/>
              </a:ext>
            </a:extLst>
          </p:cNvPr>
          <p:cNvSpPr txBox="1"/>
          <p:nvPr/>
        </p:nvSpPr>
        <p:spPr>
          <a:xfrm>
            <a:off x="6991907" y="5792836"/>
            <a:ext cx="5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7E3F52CB-C36F-4ECE-ADB7-E4562FDA24B9}"/>
              </a:ext>
            </a:extLst>
          </p:cNvPr>
          <p:cNvSpPr txBox="1"/>
          <p:nvPr/>
        </p:nvSpPr>
        <p:spPr>
          <a:xfrm>
            <a:off x="7867142" y="5808758"/>
            <a:ext cx="5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AF06F0BF-A18F-411D-8D42-600FE14DA254}"/>
              </a:ext>
            </a:extLst>
          </p:cNvPr>
          <p:cNvSpPr txBox="1"/>
          <p:nvPr/>
        </p:nvSpPr>
        <p:spPr>
          <a:xfrm>
            <a:off x="8723121" y="5816817"/>
            <a:ext cx="5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C6C2A97-46F3-4396-B197-BF11E5036AE5}"/>
              </a:ext>
            </a:extLst>
          </p:cNvPr>
          <p:cNvSpPr txBox="1"/>
          <p:nvPr/>
        </p:nvSpPr>
        <p:spPr>
          <a:xfrm>
            <a:off x="9601262" y="5786603"/>
            <a:ext cx="5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861FDEA3-1333-4AC7-B1CB-6F64F7A5841F}"/>
              </a:ext>
            </a:extLst>
          </p:cNvPr>
          <p:cNvSpPr txBox="1"/>
          <p:nvPr/>
        </p:nvSpPr>
        <p:spPr>
          <a:xfrm>
            <a:off x="10466382" y="5815820"/>
            <a:ext cx="5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842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108</Words>
  <Application>Microsoft Office PowerPoint</Application>
  <PresentationFormat>宽屏</PresentationFormat>
  <Paragraphs>73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liuyanxiang liu</dc:creator>
  <cp:lastModifiedBy>liuyanxiang liu</cp:lastModifiedBy>
  <cp:revision>16</cp:revision>
  <dcterms:created xsi:type="dcterms:W3CDTF">2022-09-30T02:37:11Z</dcterms:created>
  <dcterms:modified xsi:type="dcterms:W3CDTF">2022-09-30T02:59:30Z</dcterms:modified>
</cp:coreProperties>
</file>