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3" r:id="rId2"/>
  </p:sldMasterIdLst>
  <p:notesMasterIdLst>
    <p:notesMasterId r:id="rId8"/>
  </p:notesMasterIdLst>
  <p:sldIdLst>
    <p:sldId id="291" r:id="rId3"/>
    <p:sldId id="292" r:id="rId4"/>
    <p:sldId id="293" r:id="rId5"/>
    <p:sldId id="299" r:id="rId6"/>
    <p:sldId id="30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995116-9F84-6DE9-EE94-02DDD8D9BE39}" name="Xiyu Jin" initials="XJ" userId="S::db21208@bristol.ac.uk::97b5d496-652a-4985-9a04-448edf2efd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43FF9-562F-9D30-09BF-64BA621A64BE}" v="484" dt="2021-08-19T09:11:33.733"/>
    <p1510:client id="{13103BCD-1F8B-1C3B-23D1-BF932D214786}" v="6" dt="2022-03-13T13:30:03.680"/>
    <p1510:client id="{1331476C-256D-8E84-ADDC-2E4814915B0D}" v="6" dt="2022-03-07T12:21:45.914"/>
    <p1510:client id="{22A3FDEC-E076-B289-4F9B-BB772D4A1119}" v="127" dt="2021-08-19T08:33:28.809"/>
    <p1510:client id="{283208D7-F807-D755-FAD5-5C791C1A4BA4}" v="36" dt="2022-03-12T16:19:54.019"/>
    <p1510:client id="{2FAC6077-FAC7-504A-F032-608A83C2A8C8}" v="229" dt="2021-08-19T09:11:12.963"/>
    <p1510:client id="{5641A548-A8DE-2C90-9CE4-A9ECA210170F}" v="217" dt="2021-08-19T06:43:35.280"/>
    <p1510:client id="{624E1384-B926-DCAF-D39C-CD883DC00751}" v="218" dt="2022-03-12T15:47:04.992"/>
    <p1510:client id="{718A863A-A35A-AF18-06F8-7763C8740552}" v="18" dt="2021-08-16T15:15:04.183"/>
    <p1510:client id="{82AD4C58-D5E3-E46D-DC98-420DFA417EB5}" v="873" dt="2021-08-19T09:10:47.960"/>
    <p1510:client id="{83804C35-E225-A663-A597-BCE47C84413F}" v="16" dt="2022-03-13T14:47:54.937"/>
    <p1510:client id="{A836FE3E-927A-A197-D0B7-406579E9FC80}" v="132" dt="2022-03-12T14:50:36.793"/>
    <p1510:client id="{B1D909B1-87A2-E512-8551-2857B8EA47EC}" v="989" dt="2022-03-13T07:40:33.733"/>
  </p1510:revLst>
</p1510:revInfo>
</file>

<file path=ppt/tableStyles.xml><?xml version="1.0" encoding="utf-8"?>
<a:tblStyleLst xmlns:a="http://schemas.openxmlformats.org/drawingml/2006/main" def="{4253A026-C27C-4052-8870-FD573067A663}">
  <a:tblStyle styleId="{4253A026-C27C-4052-8870-FD573067A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skawaanhealth.com/wp-content/uploads/2021/04/air-pollution.jp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laticon.co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cd47b1585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cd47b15857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38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cd47b1585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cd47b15857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3"/>
              </a:rPr>
              <a:t>https://www.miskawaanhealth.com/wp-content/uploads/2021/04/air-pollution.jpg</a:t>
            </a:r>
            <a:endParaRPr lang="en-US"/>
          </a:p>
          <a:p>
            <a:pPr marL="0" indent="0">
              <a:buNone/>
            </a:pPr>
            <a:r>
              <a:rPr lang="en-US">
                <a:hlinkClick r:id="rId4"/>
              </a:rPr>
              <a:t>https://www.flaticon.com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21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cd47b1585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cd47b1585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2640900"/>
            <a:ext cx="7717500" cy="12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4299025"/>
            <a:ext cx="77175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093811">
            <a:off x="6774161" y="4273529"/>
            <a:ext cx="5082221" cy="1945145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2509569">
            <a:off x="-264927" y="-1626625"/>
            <a:ext cx="1818459" cy="4368224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6053269">
            <a:off x="7257503" y="-560358"/>
            <a:ext cx="2663308" cy="2568007"/>
            <a:chOff x="1391935" y="3140200"/>
            <a:chExt cx="2009038" cy="1937149"/>
          </a:xfrm>
        </p:grpSpPr>
        <p:grpSp>
          <p:nvGrpSpPr>
            <p:cNvPr id="14" name="Google Shape;14;p2"/>
            <p:cNvGrpSpPr/>
            <p:nvPr/>
          </p:nvGrpSpPr>
          <p:grpSpPr>
            <a:xfrm rot="-1411011">
              <a:off x="1606761" y="3656647"/>
              <a:ext cx="974005" cy="1279515"/>
              <a:chOff x="1324450" y="3346550"/>
              <a:chExt cx="974050" cy="127957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2295150" y="3140200"/>
              <a:ext cx="580425" cy="1612825"/>
              <a:chOff x="2295150" y="3140200"/>
              <a:chExt cx="580425" cy="16128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 rot="1293275">
              <a:off x="2830290" y="3380855"/>
              <a:ext cx="332761" cy="1358547"/>
              <a:chOff x="2815525" y="3515450"/>
              <a:chExt cx="332750" cy="13585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2816350" y="3515450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815525" y="3515450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subTitle" idx="1"/>
          </p:nvPr>
        </p:nvSpPr>
        <p:spPr>
          <a:xfrm>
            <a:off x="722500" y="3203638"/>
            <a:ext cx="77082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62263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07" name="Google Shape;307;p11"/>
          <p:cNvGrpSpPr/>
          <p:nvPr/>
        </p:nvGrpSpPr>
        <p:grpSpPr>
          <a:xfrm rot="9797298" flipH="1">
            <a:off x="8035220" y="453072"/>
            <a:ext cx="1459605" cy="1917308"/>
            <a:chOff x="1324450" y="3346550"/>
            <a:chExt cx="974050" cy="1279575"/>
          </a:xfrm>
        </p:grpSpPr>
        <p:sp>
          <p:nvSpPr>
            <p:cNvPr id="308" name="Google Shape;308;p11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1"/>
          <p:cNvGrpSpPr/>
          <p:nvPr/>
        </p:nvGrpSpPr>
        <p:grpSpPr>
          <a:xfrm rot="-9182987" flipH="1">
            <a:off x="8014687" y="-557951"/>
            <a:ext cx="822453" cy="2285347"/>
            <a:chOff x="2295150" y="3140200"/>
            <a:chExt cx="580425" cy="1612825"/>
          </a:xfrm>
        </p:grpSpPr>
        <p:sp>
          <p:nvSpPr>
            <p:cNvPr id="323" name="Google Shape;323;p11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1"/>
          <p:cNvGrpSpPr/>
          <p:nvPr/>
        </p:nvGrpSpPr>
        <p:grpSpPr>
          <a:xfrm rot="-9628228" flipH="1">
            <a:off x="8551581" y="-248523"/>
            <a:ext cx="471514" cy="1925025"/>
            <a:chOff x="2815525" y="3515450"/>
            <a:chExt cx="332750" cy="1358500"/>
          </a:xfrm>
        </p:grpSpPr>
        <p:sp>
          <p:nvSpPr>
            <p:cNvPr id="326" name="Google Shape;326;p11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1"/>
          <p:cNvSpPr/>
          <p:nvPr/>
        </p:nvSpPr>
        <p:spPr>
          <a:xfrm rot="-3831004" flipH="1">
            <a:off x="7946387" y="1374084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flipH="1">
            <a:off x="249674" y="1033813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7960224" y="3545788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320232">
            <a:off x="888804" y="4828541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-5399737" flipH="1">
            <a:off x="7795062" y="3823430"/>
            <a:ext cx="1953071" cy="1214527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80474" y="4498663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-5172981" flipH="1">
            <a:off x="541321" y="-1335856"/>
            <a:ext cx="1322853" cy="3379570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flipH="1">
            <a:off x="5297449" y="512313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305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7" hasCustomPrompt="1"/>
          </p:nvPr>
        </p:nvSpPr>
        <p:spPr>
          <a:xfrm>
            <a:off x="1132450" y="1858800"/>
            <a:ext cx="7149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424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424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424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4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>
            <a:off x="-487856" y="-386953"/>
            <a:ext cx="1697433" cy="2439966"/>
            <a:chOff x="-487856" y="-386953"/>
            <a:chExt cx="1697433" cy="2439966"/>
          </a:xfrm>
        </p:grpSpPr>
        <p:grpSp>
          <p:nvGrpSpPr>
            <p:cNvPr id="351" name="Google Shape;351;p13"/>
            <p:cNvGrpSpPr/>
            <p:nvPr/>
          </p:nvGrpSpPr>
          <p:grpSpPr>
            <a:xfrm rot="-9797362">
              <a:off x="-298797" y="441817"/>
              <a:ext cx="1127038" cy="1480427"/>
              <a:chOff x="1324450" y="3346550"/>
              <a:chExt cx="974050" cy="1279575"/>
            </a:xfrm>
          </p:grpSpPr>
          <p:sp>
            <p:nvSpPr>
              <p:cNvPr id="352" name="Google Shape;352;p13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13"/>
            <p:cNvGrpSpPr/>
            <p:nvPr/>
          </p:nvGrpSpPr>
          <p:grpSpPr>
            <a:xfrm rot="9182912">
              <a:off x="209101" y="-338865"/>
              <a:ext cx="635062" cy="1764645"/>
              <a:chOff x="2295150" y="3140200"/>
              <a:chExt cx="580425" cy="1612825"/>
            </a:xfrm>
          </p:grpSpPr>
          <p:sp>
            <p:nvSpPr>
              <p:cNvPr id="367" name="Google Shape;367;p13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13"/>
            <p:cNvGrpSpPr/>
            <p:nvPr/>
          </p:nvGrpSpPr>
          <p:grpSpPr>
            <a:xfrm rot="9628125">
              <a:off x="65490" y="-99889"/>
              <a:ext cx="364081" cy="1486414"/>
              <a:chOff x="2815525" y="3515450"/>
              <a:chExt cx="332750" cy="1358500"/>
            </a:xfrm>
          </p:grpSpPr>
          <p:sp>
            <p:nvSpPr>
              <p:cNvPr id="370" name="Google Shape;370;p13"/>
              <p:cNvSpPr/>
              <p:nvPr/>
            </p:nvSpPr>
            <p:spPr>
              <a:xfrm>
                <a:off x="2816350" y="3515450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2815525" y="3515450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2" name="Google Shape;372;p13"/>
          <p:cNvSpPr/>
          <p:nvPr/>
        </p:nvSpPr>
        <p:spPr>
          <a:xfrm rot="9653507">
            <a:off x="8099048" y="1202745"/>
            <a:ext cx="1327025" cy="2122562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rot="-3890714">
            <a:off x="-92026" y="3612364"/>
            <a:ext cx="969941" cy="2419008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"/>
          <p:cNvSpPr/>
          <p:nvPr/>
        </p:nvSpPr>
        <p:spPr>
          <a:xfrm rot="3831004">
            <a:off x="667213" y="1254247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8774525" y="53987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573200" y="41201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15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title"/>
          </p:nvPr>
        </p:nvSpPr>
        <p:spPr>
          <a:xfrm>
            <a:off x="4706875" y="29401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0" name="Google Shape;380;p14"/>
          <p:cNvSpPr txBox="1">
            <a:spLocks noGrp="1"/>
          </p:cNvSpPr>
          <p:nvPr>
            <p:ph type="body" idx="1"/>
          </p:nvPr>
        </p:nvSpPr>
        <p:spPr>
          <a:xfrm>
            <a:off x="4680325" y="16286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381" name="Google Shape;381;p14"/>
          <p:cNvGrpSpPr/>
          <p:nvPr/>
        </p:nvGrpSpPr>
        <p:grpSpPr>
          <a:xfrm rot="-9475892">
            <a:off x="8763625" y="-90208"/>
            <a:ext cx="580403" cy="1612763"/>
            <a:chOff x="2295150" y="3140200"/>
            <a:chExt cx="580425" cy="1612825"/>
          </a:xfrm>
        </p:grpSpPr>
        <p:sp>
          <p:nvSpPr>
            <p:cNvPr id="382" name="Google Shape;382;p14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 flipH="1">
            <a:off x="8001371" y="155984"/>
            <a:ext cx="973953" cy="1279447"/>
            <a:chOff x="1324450" y="3346550"/>
            <a:chExt cx="974050" cy="1279575"/>
          </a:xfrm>
        </p:grpSpPr>
        <p:sp>
          <p:nvSpPr>
            <p:cNvPr id="385" name="Google Shape;385;p14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4"/>
          <p:cNvGrpSpPr/>
          <p:nvPr/>
        </p:nvGrpSpPr>
        <p:grpSpPr>
          <a:xfrm rot="-7462403">
            <a:off x="8464033" y="-298595"/>
            <a:ext cx="332760" cy="1358540"/>
            <a:chOff x="2815525" y="3515450"/>
            <a:chExt cx="332750" cy="1358500"/>
          </a:xfrm>
        </p:grpSpPr>
        <p:sp>
          <p:nvSpPr>
            <p:cNvPr id="400" name="Google Shape;400;p14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14"/>
          <p:cNvSpPr/>
          <p:nvPr/>
        </p:nvSpPr>
        <p:spPr>
          <a:xfrm rot="-6702898" flipH="1">
            <a:off x="-1224449" y="320819"/>
            <a:ext cx="2740900" cy="2018999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4"/>
          <p:cNvSpPr/>
          <p:nvPr/>
        </p:nvSpPr>
        <p:spPr>
          <a:xfrm rot="-8099723">
            <a:off x="8295321" y="3543948"/>
            <a:ext cx="1033915" cy="2578312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4"/>
          <p:cNvSpPr/>
          <p:nvPr/>
        </p:nvSpPr>
        <p:spPr>
          <a:xfrm>
            <a:off x="619375" y="39867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4"/>
          <p:cNvSpPr/>
          <p:nvPr/>
        </p:nvSpPr>
        <p:spPr>
          <a:xfrm rot="2978874">
            <a:off x="1238294" y="4287126"/>
            <a:ext cx="187680" cy="181730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4"/>
          <p:cNvSpPr/>
          <p:nvPr/>
        </p:nvSpPr>
        <p:spPr>
          <a:xfrm flipH="1">
            <a:off x="300375" y="45493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4"/>
          <p:cNvSpPr/>
          <p:nvPr/>
        </p:nvSpPr>
        <p:spPr>
          <a:xfrm>
            <a:off x="8649250" y="35839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4"/>
          <p:cNvSpPr/>
          <p:nvPr/>
        </p:nvSpPr>
        <p:spPr>
          <a:xfrm>
            <a:off x="1590925" y="5473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 txBox="1">
            <a:spLocks noGrp="1"/>
          </p:cNvSpPr>
          <p:nvPr>
            <p:ph type="subTitle" idx="1"/>
          </p:nvPr>
        </p:nvSpPr>
        <p:spPr>
          <a:xfrm>
            <a:off x="3846304" y="1540776"/>
            <a:ext cx="1451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1" name="Google Shape;411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5"/>
          <p:cNvSpPr txBox="1">
            <a:spLocks noGrp="1"/>
          </p:cNvSpPr>
          <p:nvPr>
            <p:ph type="subTitle" idx="2"/>
          </p:nvPr>
        </p:nvSpPr>
        <p:spPr>
          <a:xfrm>
            <a:off x="1549408" y="1542576"/>
            <a:ext cx="14514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3" name="Google Shape;413;p15"/>
          <p:cNvSpPr txBox="1">
            <a:spLocks noGrp="1"/>
          </p:cNvSpPr>
          <p:nvPr>
            <p:ph type="subTitle" idx="3"/>
          </p:nvPr>
        </p:nvSpPr>
        <p:spPr>
          <a:xfrm>
            <a:off x="6143200" y="1540776"/>
            <a:ext cx="1451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4" name="Google Shape;414;p15"/>
          <p:cNvSpPr txBox="1">
            <a:spLocks noGrp="1"/>
          </p:cNvSpPr>
          <p:nvPr>
            <p:ph type="subTitle" idx="4"/>
          </p:nvPr>
        </p:nvSpPr>
        <p:spPr>
          <a:xfrm>
            <a:off x="1286308" y="3085916"/>
            <a:ext cx="19776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5" name="Google Shape;415;p15"/>
          <p:cNvSpPr txBox="1">
            <a:spLocks noGrp="1"/>
          </p:cNvSpPr>
          <p:nvPr>
            <p:ph type="subTitle" idx="5"/>
          </p:nvPr>
        </p:nvSpPr>
        <p:spPr>
          <a:xfrm>
            <a:off x="3583204" y="3085934"/>
            <a:ext cx="19776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6" name="Google Shape;416;p15"/>
          <p:cNvSpPr txBox="1">
            <a:spLocks noGrp="1"/>
          </p:cNvSpPr>
          <p:nvPr>
            <p:ph type="subTitle" idx="6"/>
          </p:nvPr>
        </p:nvSpPr>
        <p:spPr>
          <a:xfrm>
            <a:off x="5880100" y="3085304"/>
            <a:ext cx="19776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17" name="Google Shape;417;p15"/>
          <p:cNvGrpSpPr/>
          <p:nvPr/>
        </p:nvGrpSpPr>
        <p:grpSpPr>
          <a:xfrm rot="1324265">
            <a:off x="-199370" y="3419297"/>
            <a:ext cx="602272" cy="1673471"/>
            <a:chOff x="2295150" y="3140200"/>
            <a:chExt cx="580425" cy="1612825"/>
          </a:xfrm>
        </p:grpSpPr>
        <p:sp>
          <p:nvSpPr>
            <p:cNvPr id="418" name="Google Shape;418;p15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5"/>
          <p:cNvGrpSpPr/>
          <p:nvPr/>
        </p:nvGrpSpPr>
        <p:grpSpPr>
          <a:xfrm flipH="1">
            <a:off x="182937" y="3509702"/>
            <a:ext cx="1010674" cy="1327687"/>
            <a:chOff x="1324450" y="3346550"/>
            <a:chExt cx="974050" cy="1279575"/>
          </a:xfrm>
        </p:grpSpPr>
        <p:sp>
          <p:nvSpPr>
            <p:cNvPr id="421" name="Google Shape;421;p15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5"/>
          <p:cNvGrpSpPr/>
          <p:nvPr/>
        </p:nvGrpSpPr>
        <p:grpSpPr>
          <a:xfrm rot="3337525">
            <a:off x="368332" y="3899361"/>
            <a:ext cx="345303" cy="1409748"/>
            <a:chOff x="2815525" y="3515450"/>
            <a:chExt cx="332750" cy="1358500"/>
          </a:xfrm>
        </p:grpSpPr>
        <p:sp>
          <p:nvSpPr>
            <p:cNvPr id="436" name="Google Shape;436;p15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15"/>
          <p:cNvSpPr/>
          <p:nvPr/>
        </p:nvSpPr>
        <p:spPr>
          <a:xfrm rot="4097102" flipH="1">
            <a:off x="7617410" y="2664513"/>
            <a:ext cx="2740900" cy="2018999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5"/>
          <p:cNvSpPr/>
          <p:nvPr/>
        </p:nvSpPr>
        <p:spPr>
          <a:xfrm rot="2147551">
            <a:off x="-335536" y="-1233824"/>
            <a:ext cx="1298045" cy="3236950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5"/>
          <p:cNvSpPr/>
          <p:nvPr/>
        </p:nvSpPr>
        <p:spPr>
          <a:xfrm flipH="1">
            <a:off x="8740423" y="968204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"/>
          <p:cNvSpPr/>
          <p:nvPr/>
        </p:nvSpPr>
        <p:spPr>
          <a:xfrm rot="-1436877">
            <a:off x="876410" y="4718057"/>
            <a:ext cx="187672" cy="181722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5"/>
          <p:cNvSpPr/>
          <p:nvPr/>
        </p:nvSpPr>
        <p:spPr>
          <a:xfrm>
            <a:off x="8740436" y="1697156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5"/>
          <p:cNvSpPr/>
          <p:nvPr/>
        </p:nvSpPr>
        <p:spPr>
          <a:xfrm flipH="1">
            <a:off x="254086" y="1375606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"/>
          <p:cNvSpPr/>
          <p:nvPr/>
        </p:nvSpPr>
        <p:spPr>
          <a:xfrm rot="467906" flipH="1">
            <a:off x="7622364" y="4620453"/>
            <a:ext cx="187691" cy="184217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6"/>
          <p:cNvSpPr txBox="1">
            <a:spLocks noGrp="1"/>
          </p:cNvSpPr>
          <p:nvPr>
            <p:ph type="title" idx="2"/>
          </p:nvPr>
        </p:nvSpPr>
        <p:spPr>
          <a:xfrm>
            <a:off x="821364" y="1447875"/>
            <a:ext cx="1745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16"/>
          <p:cNvSpPr txBox="1">
            <a:spLocks noGrp="1"/>
          </p:cNvSpPr>
          <p:nvPr>
            <p:ph type="title" idx="3"/>
          </p:nvPr>
        </p:nvSpPr>
        <p:spPr>
          <a:xfrm>
            <a:off x="2739172" y="1447875"/>
            <a:ext cx="1745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6"/>
          <p:cNvSpPr txBox="1">
            <a:spLocks noGrp="1"/>
          </p:cNvSpPr>
          <p:nvPr>
            <p:ph type="title" idx="4"/>
          </p:nvPr>
        </p:nvSpPr>
        <p:spPr>
          <a:xfrm>
            <a:off x="4656991" y="1447875"/>
            <a:ext cx="1745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16"/>
          <p:cNvSpPr txBox="1">
            <a:spLocks noGrp="1"/>
          </p:cNvSpPr>
          <p:nvPr>
            <p:ph type="title" idx="5"/>
          </p:nvPr>
        </p:nvSpPr>
        <p:spPr>
          <a:xfrm>
            <a:off x="6577236" y="1447875"/>
            <a:ext cx="1745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subTitle" idx="1"/>
          </p:nvPr>
        </p:nvSpPr>
        <p:spPr>
          <a:xfrm>
            <a:off x="779814" y="3399363"/>
            <a:ext cx="18285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subTitle" idx="6"/>
          </p:nvPr>
        </p:nvSpPr>
        <p:spPr>
          <a:xfrm>
            <a:off x="2711480" y="3399363"/>
            <a:ext cx="18285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7"/>
          </p:nvPr>
        </p:nvSpPr>
        <p:spPr>
          <a:xfrm>
            <a:off x="4643145" y="3399363"/>
            <a:ext cx="18285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subTitle" idx="8"/>
          </p:nvPr>
        </p:nvSpPr>
        <p:spPr>
          <a:xfrm>
            <a:off x="6535686" y="3399363"/>
            <a:ext cx="18285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6"/>
          <p:cNvSpPr/>
          <p:nvPr/>
        </p:nvSpPr>
        <p:spPr>
          <a:xfrm flipH="1">
            <a:off x="8405919" y="42334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 flipH="1">
            <a:off x="8856882" y="40109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8593607" y="45744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 flipH="1">
            <a:off x="8528432" y="26177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flipH="1">
            <a:off x="348232" y="3871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 rot="-10203754">
            <a:off x="-700186" y="-806479"/>
            <a:ext cx="2736312" cy="1567372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 rot="1909584">
            <a:off x="-386848" y="3997529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16"/>
          <p:cNvGrpSpPr/>
          <p:nvPr/>
        </p:nvGrpSpPr>
        <p:grpSpPr>
          <a:xfrm rot="-7758805">
            <a:off x="8302545" y="46953"/>
            <a:ext cx="1226860" cy="1611683"/>
            <a:chOff x="1324450" y="3346550"/>
            <a:chExt cx="974050" cy="1279575"/>
          </a:xfrm>
        </p:grpSpPr>
        <p:sp>
          <p:nvSpPr>
            <p:cNvPr id="463" name="Google Shape;463;p16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16"/>
          <p:cNvGrpSpPr/>
          <p:nvPr/>
        </p:nvGrpSpPr>
        <p:grpSpPr>
          <a:xfrm rot="-5972123">
            <a:off x="8208492" y="-124189"/>
            <a:ext cx="740871" cy="1150633"/>
            <a:chOff x="1324450" y="3346550"/>
            <a:chExt cx="974050" cy="1279575"/>
          </a:xfrm>
        </p:grpSpPr>
        <p:sp>
          <p:nvSpPr>
            <p:cNvPr id="478" name="Google Shape;478;p16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subTitle" idx="1"/>
          </p:nvPr>
        </p:nvSpPr>
        <p:spPr>
          <a:xfrm>
            <a:off x="4196275" y="2571750"/>
            <a:ext cx="4234500" cy="1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7"/>
          <p:cNvSpPr txBox="1">
            <a:spLocks noGrp="1"/>
          </p:cNvSpPr>
          <p:nvPr>
            <p:ph type="title"/>
          </p:nvPr>
        </p:nvSpPr>
        <p:spPr>
          <a:xfrm>
            <a:off x="4196200" y="1016550"/>
            <a:ext cx="4234500" cy="15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7"/>
          <p:cNvSpPr/>
          <p:nvPr/>
        </p:nvSpPr>
        <p:spPr>
          <a:xfrm rot="-4208254" flipH="1">
            <a:off x="7891323" y="3551729"/>
            <a:ext cx="2638453" cy="1640995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7"/>
          <p:cNvSpPr/>
          <p:nvPr/>
        </p:nvSpPr>
        <p:spPr>
          <a:xfrm rot="9940364" flipH="1">
            <a:off x="-91020" y="-700544"/>
            <a:ext cx="2958577" cy="1235240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7"/>
          <p:cNvSpPr/>
          <p:nvPr/>
        </p:nvSpPr>
        <p:spPr>
          <a:xfrm flipH="1">
            <a:off x="8911051" y="2807588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7"/>
          <p:cNvSpPr/>
          <p:nvPr/>
        </p:nvSpPr>
        <p:spPr>
          <a:xfrm flipH="1">
            <a:off x="712851" y="33217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17"/>
          <p:cNvGrpSpPr/>
          <p:nvPr/>
        </p:nvGrpSpPr>
        <p:grpSpPr>
          <a:xfrm rot="683518">
            <a:off x="8629953" y="4135450"/>
            <a:ext cx="973952" cy="1279446"/>
            <a:chOff x="1324450" y="3346550"/>
            <a:chExt cx="974050" cy="1279575"/>
          </a:xfrm>
        </p:grpSpPr>
        <p:sp>
          <p:nvSpPr>
            <p:cNvPr id="500" name="Google Shape;500;p17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17"/>
          <p:cNvSpPr/>
          <p:nvPr/>
        </p:nvSpPr>
        <p:spPr>
          <a:xfrm rot="959685">
            <a:off x="8649169" y="4823593"/>
            <a:ext cx="187696" cy="184223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7"/>
          <p:cNvSpPr/>
          <p:nvPr/>
        </p:nvSpPr>
        <p:spPr>
          <a:xfrm flipH="1">
            <a:off x="8322626" y="594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4478164" y="4126138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8"/>
          <p:cNvSpPr txBox="1">
            <a:spLocks noGrp="1"/>
          </p:cNvSpPr>
          <p:nvPr>
            <p:ph type="title"/>
          </p:nvPr>
        </p:nvSpPr>
        <p:spPr>
          <a:xfrm>
            <a:off x="1024849" y="1911250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9" name="Google Shape;519;p18"/>
          <p:cNvSpPr txBox="1">
            <a:spLocks noGrp="1"/>
          </p:cNvSpPr>
          <p:nvPr>
            <p:ph type="title" idx="2"/>
          </p:nvPr>
        </p:nvSpPr>
        <p:spPr>
          <a:xfrm>
            <a:off x="3699352" y="1911250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0" name="Google Shape;520;p18"/>
          <p:cNvSpPr txBox="1">
            <a:spLocks noGrp="1"/>
          </p:cNvSpPr>
          <p:nvPr>
            <p:ph type="title" idx="3"/>
          </p:nvPr>
        </p:nvSpPr>
        <p:spPr>
          <a:xfrm>
            <a:off x="6372475" y="1911250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1" name="Google Shape;521;p18"/>
          <p:cNvSpPr txBox="1">
            <a:spLocks noGrp="1"/>
          </p:cNvSpPr>
          <p:nvPr>
            <p:ph type="title" idx="4"/>
          </p:nvPr>
        </p:nvSpPr>
        <p:spPr>
          <a:xfrm>
            <a:off x="1024849" y="3706621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2" name="Google Shape;522;p18"/>
          <p:cNvSpPr txBox="1">
            <a:spLocks noGrp="1"/>
          </p:cNvSpPr>
          <p:nvPr>
            <p:ph type="title" idx="5"/>
          </p:nvPr>
        </p:nvSpPr>
        <p:spPr>
          <a:xfrm>
            <a:off x="3699352" y="3706596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3" name="Google Shape;523;p18"/>
          <p:cNvSpPr txBox="1">
            <a:spLocks noGrp="1"/>
          </p:cNvSpPr>
          <p:nvPr>
            <p:ph type="title" idx="6"/>
          </p:nvPr>
        </p:nvSpPr>
        <p:spPr>
          <a:xfrm>
            <a:off x="6372475" y="3706621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4" name="Google Shape;524;p18"/>
          <p:cNvSpPr txBox="1">
            <a:spLocks noGrp="1"/>
          </p:cNvSpPr>
          <p:nvPr>
            <p:ph type="subTitle" idx="1"/>
          </p:nvPr>
        </p:nvSpPr>
        <p:spPr>
          <a:xfrm>
            <a:off x="838111" y="2102675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8"/>
          <p:cNvSpPr txBox="1">
            <a:spLocks noGrp="1"/>
          </p:cNvSpPr>
          <p:nvPr>
            <p:ph type="subTitle" idx="7"/>
          </p:nvPr>
        </p:nvSpPr>
        <p:spPr>
          <a:xfrm>
            <a:off x="3513802" y="2102675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8"/>
          <p:cNvSpPr txBox="1">
            <a:spLocks noGrp="1"/>
          </p:cNvSpPr>
          <p:nvPr>
            <p:ph type="subTitle" idx="8"/>
          </p:nvPr>
        </p:nvSpPr>
        <p:spPr>
          <a:xfrm>
            <a:off x="6185738" y="2102675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8"/>
          <p:cNvSpPr txBox="1">
            <a:spLocks noGrp="1"/>
          </p:cNvSpPr>
          <p:nvPr>
            <p:ph type="subTitle" idx="9"/>
          </p:nvPr>
        </p:nvSpPr>
        <p:spPr>
          <a:xfrm>
            <a:off x="838111" y="3901872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8"/>
          <p:cNvSpPr txBox="1">
            <a:spLocks noGrp="1"/>
          </p:cNvSpPr>
          <p:nvPr>
            <p:ph type="subTitle" idx="13"/>
          </p:nvPr>
        </p:nvSpPr>
        <p:spPr>
          <a:xfrm>
            <a:off x="3513802" y="3901847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8"/>
          <p:cNvSpPr txBox="1">
            <a:spLocks noGrp="1"/>
          </p:cNvSpPr>
          <p:nvPr>
            <p:ph type="subTitle" idx="14"/>
          </p:nvPr>
        </p:nvSpPr>
        <p:spPr>
          <a:xfrm>
            <a:off x="6185738" y="3901872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8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8"/>
          <p:cNvSpPr/>
          <p:nvPr/>
        </p:nvSpPr>
        <p:spPr>
          <a:xfrm rot="-10566651">
            <a:off x="-123907" y="-1114727"/>
            <a:ext cx="4433923" cy="1567376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/>
          <p:nvPr/>
        </p:nvSpPr>
        <p:spPr>
          <a:xfrm rot="-1909584" flipH="1">
            <a:off x="6465325" y="4042979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8430775" y="465429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8"/>
          <p:cNvSpPr/>
          <p:nvPr/>
        </p:nvSpPr>
        <p:spPr>
          <a:xfrm>
            <a:off x="8744000" y="215017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8"/>
          <p:cNvSpPr/>
          <p:nvPr/>
        </p:nvSpPr>
        <p:spPr>
          <a:xfrm flipH="1">
            <a:off x="688400" y="47369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18"/>
          <p:cNvGrpSpPr/>
          <p:nvPr/>
        </p:nvGrpSpPr>
        <p:grpSpPr>
          <a:xfrm rot="3259387">
            <a:off x="-272752" y="3780448"/>
            <a:ext cx="974027" cy="1279545"/>
            <a:chOff x="1324450" y="3346550"/>
            <a:chExt cx="974050" cy="1279575"/>
          </a:xfrm>
        </p:grpSpPr>
        <p:sp>
          <p:nvSpPr>
            <p:cNvPr id="537" name="Google Shape;537;p18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18"/>
          <p:cNvSpPr/>
          <p:nvPr/>
        </p:nvSpPr>
        <p:spPr>
          <a:xfrm rot="2977159">
            <a:off x="247271" y="945277"/>
            <a:ext cx="187686" cy="18173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19"/>
          <p:cNvGrpSpPr/>
          <p:nvPr/>
        </p:nvGrpSpPr>
        <p:grpSpPr>
          <a:xfrm rot="-3044275">
            <a:off x="7755675" y="2706015"/>
            <a:ext cx="2080462" cy="2516726"/>
            <a:chOff x="4229025" y="2613217"/>
            <a:chExt cx="1424493" cy="1723204"/>
          </a:xfrm>
        </p:grpSpPr>
        <p:sp>
          <p:nvSpPr>
            <p:cNvPr id="554" name="Google Shape;554;p19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" name="Google Shape;563;p19"/>
            <p:cNvGrpSpPr/>
            <p:nvPr/>
          </p:nvGrpSpPr>
          <p:grpSpPr>
            <a:xfrm>
              <a:off x="4265725" y="2613217"/>
              <a:ext cx="1387793" cy="1723204"/>
              <a:chOff x="4265725" y="2613217"/>
              <a:chExt cx="1387793" cy="1723204"/>
            </a:xfrm>
          </p:grpSpPr>
          <p:sp>
            <p:nvSpPr>
              <p:cNvPr id="564" name="Google Shape;564;p19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 rot="596337">
                <a:off x="4563375" y="2685345"/>
                <a:ext cx="957383" cy="1580312"/>
              </a:xfrm>
              <a:custGeom>
                <a:avLst/>
                <a:gdLst/>
                <a:ahLst/>
                <a:cxnLst/>
                <a:rect l="l" t="t" r="r" b="b"/>
                <a:pathLst>
                  <a:path w="38295" h="63212" extrusionOk="0">
                    <a:moveTo>
                      <a:pt x="38294" y="0"/>
                    </a:moveTo>
                    <a:cubicBezTo>
                      <a:pt x="38161" y="67"/>
                      <a:pt x="37994" y="133"/>
                      <a:pt x="37861" y="267"/>
                    </a:cubicBezTo>
                    <a:cubicBezTo>
                      <a:pt x="34725" y="2502"/>
                      <a:pt x="31856" y="4770"/>
                      <a:pt x="29254" y="7072"/>
                    </a:cubicBezTo>
                    <a:cubicBezTo>
                      <a:pt x="29121" y="7205"/>
                      <a:pt x="28954" y="7305"/>
                      <a:pt x="28821" y="7439"/>
                    </a:cubicBezTo>
                    <a:cubicBezTo>
                      <a:pt x="26086" y="9807"/>
                      <a:pt x="23617" y="12275"/>
                      <a:pt x="21349" y="14711"/>
                    </a:cubicBezTo>
                    <a:cubicBezTo>
                      <a:pt x="21249" y="14811"/>
                      <a:pt x="21149" y="14944"/>
                      <a:pt x="21015" y="15077"/>
                    </a:cubicBezTo>
                    <a:cubicBezTo>
                      <a:pt x="18513" y="17779"/>
                      <a:pt x="16312" y="20548"/>
                      <a:pt x="14344" y="23250"/>
                    </a:cubicBezTo>
                    <a:cubicBezTo>
                      <a:pt x="14277" y="23417"/>
                      <a:pt x="14144" y="23550"/>
                      <a:pt x="14077" y="23650"/>
                    </a:cubicBezTo>
                    <a:cubicBezTo>
                      <a:pt x="12109" y="26419"/>
                      <a:pt x="10441" y="29087"/>
                      <a:pt x="8973" y="31723"/>
                    </a:cubicBezTo>
                    <a:cubicBezTo>
                      <a:pt x="8873" y="31889"/>
                      <a:pt x="8807" y="32023"/>
                      <a:pt x="8740" y="32190"/>
                    </a:cubicBezTo>
                    <a:cubicBezTo>
                      <a:pt x="6972" y="35392"/>
                      <a:pt x="5538" y="38528"/>
                      <a:pt x="4437" y="41430"/>
                    </a:cubicBezTo>
                    <a:cubicBezTo>
                      <a:pt x="4403" y="41563"/>
                      <a:pt x="4303" y="41730"/>
                      <a:pt x="4270" y="41897"/>
                    </a:cubicBezTo>
                    <a:cubicBezTo>
                      <a:pt x="167" y="52871"/>
                      <a:pt x="0" y="61044"/>
                      <a:pt x="67" y="62812"/>
                    </a:cubicBezTo>
                    <a:lnTo>
                      <a:pt x="67" y="63212"/>
                    </a:lnTo>
                    <a:cubicBezTo>
                      <a:pt x="200" y="63112"/>
                      <a:pt x="334" y="63078"/>
                      <a:pt x="467" y="62978"/>
                    </a:cubicBezTo>
                    <a:cubicBezTo>
                      <a:pt x="4670" y="60777"/>
                      <a:pt x="8440" y="58108"/>
                      <a:pt x="11775" y="55073"/>
                    </a:cubicBezTo>
                    <a:cubicBezTo>
                      <a:pt x="11942" y="54939"/>
                      <a:pt x="12076" y="54806"/>
                      <a:pt x="12176" y="54706"/>
                    </a:cubicBezTo>
                    <a:cubicBezTo>
                      <a:pt x="14844" y="52271"/>
                      <a:pt x="17246" y="49602"/>
                      <a:pt x="19414" y="46867"/>
                    </a:cubicBezTo>
                    <a:cubicBezTo>
                      <a:pt x="19481" y="46733"/>
                      <a:pt x="19614" y="46600"/>
                      <a:pt x="19681" y="46467"/>
                    </a:cubicBezTo>
                    <a:cubicBezTo>
                      <a:pt x="21616" y="44032"/>
                      <a:pt x="23350" y="41430"/>
                      <a:pt x="24918" y="38794"/>
                    </a:cubicBezTo>
                    <a:cubicBezTo>
                      <a:pt x="24985" y="38694"/>
                      <a:pt x="25085" y="38528"/>
                      <a:pt x="25152" y="38394"/>
                    </a:cubicBezTo>
                    <a:cubicBezTo>
                      <a:pt x="26786" y="35592"/>
                      <a:pt x="28254" y="32757"/>
                      <a:pt x="29421" y="30021"/>
                    </a:cubicBezTo>
                    <a:cubicBezTo>
                      <a:pt x="29455" y="29888"/>
                      <a:pt x="29521" y="29721"/>
                      <a:pt x="29588" y="29588"/>
                    </a:cubicBezTo>
                    <a:cubicBezTo>
                      <a:pt x="30956" y="26552"/>
                      <a:pt x="32123" y="23550"/>
                      <a:pt x="33124" y="20681"/>
                    </a:cubicBezTo>
                    <a:cubicBezTo>
                      <a:pt x="33191" y="20515"/>
                      <a:pt x="33224" y="20381"/>
                      <a:pt x="33291" y="20214"/>
                    </a:cubicBezTo>
                    <a:cubicBezTo>
                      <a:pt x="34458" y="16779"/>
                      <a:pt x="35359" y="13610"/>
                      <a:pt x="36059" y="10841"/>
                    </a:cubicBezTo>
                    <a:lnTo>
                      <a:pt x="36193" y="10341"/>
                    </a:lnTo>
                    <a:cubicBezTo>
                      <a:pt x="37460" y="5404"/>
                      <a:pt x="38027" y="1768"/>
                      <a:pt x="38194" y="500"/>
                    </a:cubicBezTo>
                    <a:cubicBezTo>
                      <a:pt x="38228" y="167"/>
                      <a:pt x="38294" y="0"/>
                      <a:pt x="3829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 rot="596337">
                <a:off x="4565204" y="2684118"/>
                <a:ext cx="959058" cy="1581162"/>
              </a:xfrm>
              <a:custGeom>
                <a:avLst/>
                <a:gdLst/>
                <a:ahLst/>
                <a:cxnLst/>
                <a:rect l="l" t="t" r="r" b="b"/>
                <a:pathLst>
                  <a:path w="38362" h="63246" extrusionOk="0">
                    <a:moveTo>
                      <a:pt x="38362" y="0"/>
                    </a:moveTo>
                    <a:lnTo>
                      <a:pt x="38362" y="0"/>
                    </a:lnTo>
                    <a:cubicBezTo>
                      <a:pt x="38228" y="100"/>
                      <a:pt x="38062" y="167"/>
                      <a:pt x="37928" y="301"/>
                    </a:cubicBezTo>
                    <a:cubicBezTo>
                      <a:pt x="35893" y="4403"/>
                      <a:pt x="33792" y="8440"/>
                      <a:pt x="31724" y="12476"/>
                    </a:cubicBezTo>
                    <a:cubicBezTo>
                      <a:pt x="31090" y="13643"/>
                      <a:pt x="30523" y="14811"/>
                      <a:pt x="29889" y="15978"/>
                    </a:cubicBezTo>
                    <a:cubicBezTo>
                      <a:pt x="29422" y="13010"/>
                      <a:pt x="29222" y="10074"/>
                      <a:pt x="29289" y="7105"/>
                    </a:cubicBezTo>
                    <a:lnTo>
                      <a:pt x="29289" y="7105"/>
                    </a:lnTo>
                    <a:cubicBezTo>
                      <a:pt x="29188" y="7205"/>
                      <a:pt x="29022" y="7339"/>
                      <a:pt x="28888" y="7472"/>
                    </a:cubicBezTo>
                    <a:cubicBezTo>
                      <a:pt x="28855" y="10474"/>
                      <a:pt x="29055" y="13510"/>
                      <a:pt x="29555" y="16512"/>
                    </a:cubicBezTo>
                    <a:lnTo>
                      <a:pt x="29555" y="16545"/>
                    </a:lnTo>
                    <a:cubicBezTo>
                      <a:pt x="28054" y="19381"/>
                      <a:pt x="26553" y="22183"/>
                      <a:pt x="25019" y="24985"/>
                    </a:cubicBezTo>
                    <a:cubicBezTo>
                      <a:pt x="23351" y="21716"/>
                      <a:pt x="22083" y="18280"/>
                      <a:pt x="21350" y="14711"/>
                    </a:cubicBezTo>
                    <a:cubicBezTo>
                      <a:pt x="21216" y="14844"/>
                      <a:pt x="21116" y="14978"/>
                      <a:pt x="21016" y="15111"/>
                    </a:cubicBezTo>
                    <a:cubicBezTo>
                      <a:pt x="21516" y="17479"/>
                      <a:pt x="22250" y="19814"/>
                      <a:pt x="23184" y="22049"/>
                    </a:cubicBezTo>
                    <a:cubicBezTo>
                      <a:pt x="23685" y="23217"/>
                      <a:pt x="24185" y="24351"/>
                      <a:pt x="24752" y="25452"/>
                    </a:cubicBezTo>
                    <a:cubicBezTo>
                      <a:pt x="24685" y="25652"/>
                      <a:pt x="24552" y="25819"/>
                      <a:pt x="24452" y="26019"/>
                    </a:cubicBezTo>
                    <a:cubicBezTo>
                      <a:pt x="23117" y="28387"/>
                      <a:pt x="21783" y="30789"/>
                      <a:pt x="20416" y="33124"/>
                    </a:cubicBezTo>
                    <a:cubicBezTo>
                      <a:pt x="17880" y="30222"/>
                      <a:pt x="15846" y="26886"/>
                      <a:pt x="14345" y="23350"/>
                    </a:cubicBezTo>
                    <a:cubicBezTo>
                      <a:pt x="14244" y="23517"/>
                      <a:pt x="14111" y="23651"/>
                      <a:pt x="14044" y="23784"/>
                    </a:cubicBezTo>
                    <a:cubicBezTo>
                      <a:pt x="15012" y="26119"/>
                      <a:pt x="16246" y="28321"/>
                      <a:pt x="17714" y="30389"/>
                    </a:cubicBezTo>
                    <a:cubicBezTo>
                      <a:pt x="18447" y="31489"/>
                      <a:pt x="19281" y="32524"/>
                      <a:pt x="20182" y="33524"/>
                    </a:cubicBezTo>
                    <a:cubicBezTo>
                      <a:pt x="19048" y="35492"/>
                      <a:pt x="17880" y="37460"/>
                      <a:pt x="16680" y="39362"/>
                    </a:cubicBezTo>
                    <a:cubicBezTo>
                      <a:pt x="16112" y="40196"/>
                      <a:pt x="15612" y="41030"/>
                      <a:pt x="15078" y="41864"/>
                    </a:cubicBezTo>
                    <a:cubicBezTo>
                      <a:pt x="12510" y="38895"/>
                      <a:pt x="10375" y="35492"/>
                      <a:pt x="8907" y="31823"/>
                    </a:cubicBezTo>
                    <a:cubicBezTo>
                      <a:pt x="8841" y="31990"/>
                      <a:pt x="8741" y="32123"/>
                      <a:pt x="8674" y="32290"/>
                    </a:cubicBezTo>
                    <a:cubicBezTo>
                      <a:pt x="9708" y="34725"/>
                      <a:pt x="10942" y="37060"/>
                      <a:pt x="12510" y="39228"/>
                    </a:cubicBezTo>
                    <a:cubicBezTo>
                      <a:pt x="13244" y="40296"/>
                      <a:pt x="14044" y="41297"/>
                      <a:pt x="14878" y="42231"/>
                    </a:cubicBezTo>
                    <a:cubicBezTo>
                      <a:pt x="13411" y="44499"/>
                      <a:pt x="11943" y="46734"/>
                      <a:pt x="10442" y="48969"/>
                    </a:cubicBezTo>
                    <a:cubicBezTo>
                      <a:pt x="10408" y="48969"/>
                      <a:pt x="10408" y="48902"/>
                      <a:pt x="10408" y="48902"/>
                    </a:cubicBezTo>
                    <a:cubicBezTo>
                      <a:pt x="8107" y="46700"/>
                      <a:pt x="6072" y="44199"/>
                      <a:pt x="4371" y="41530"/>
                    </a:cubicBezTo>
                    <a:cubicBezTo>
                      <a:pt x="4337" y="41663"/>
                      <a:pt x="4237" y="41830"/>
                      <a:pt x="4204" y="41997"/>
                    </a:cubicBezTo>
                    <a:cubicBezTo>
                      <a:pt x="5238" y="43531"/>
                      <a:pt x="6372" y="45033"/>
                      <a:pt x="7573" y="46467"/>
                    </a:cubicBezTo>
                    <a:cubicBezTo>
                      <a:pt x="8407" y="47368"/>
                      <a:pt x="9241" y="48302"/>
                      <a:pt x="10175" y="49169"/>
                    </a:cubicBezTo>
                    <a:cubicBezTo>
                      <a:pt x="10208" y="49169"/>
                      <a:pt x="10208" y="49202"/>
                      <a:pt x="10242" y="49202"/>
                    </a:cubicBezTo>
                    <a:cubicBezTo>
                      <a:pt x="9608" y="50170"/>
                      <a:pt x="8941" y="51070"/>
                      <a:pt x="8274" y="52038"/>
                    </a:cubicBezTo>
                    <a:cubicBezTo>
                      <a:pt x="5672" y="55740"/>
                      <a:pt x="2903" y="59376"/>
                      <a:pt x="1" y="62879"/>
                    </a:cubicBezTo>
                    <a:lnTo>
                      <a:pt x="1" y="63246"/>
                    </a:lnTo>
                    <a:cubicBezTo>
                      <a:pt x="168" y="63179"/>
                      <a:pt x="268" y="63145"/>
                      <a:pt x="401" y="63045"/>
                    </a:cubicBezTo>
                    <a:cubicBezTo>
                      <a:pt x="2770" y="60143"/>
                      <a:pt x="5105" y="57141"/>
                      <a:pt x="7340" y="54072"/>
                    </a:cubicBezTo>
                    <a:cubicBezTo>
                      <a:pt x="8507" y="54473"/>
                      <a:pt x="9708" y="54739"/>
                      <a:pt x="10909" y="55006"/>
                    </a:cubicBezTo>
                    <a:cubicBezTo>
                      <a:pt x="11176" y="55040"/>
                      <a:pt x="11442" y="55140"/>
                      <a:pt x="11709" y="55173"/>
                    </a:cubicBezTo>
                    <a:cubicBezTo>
                      <a:pt x="11876" y="55040"/>
                      <a:pt x="12010" y="54906"/>
                      <a:pt x="12110" y="54806"/>
                    </a:cubicBezTo>
                    <a:cubicBezTo>
                      <a:pt x="10609" y="54506"/>
                      <a:pt x="9107" y="54172"/>
                      <a:pt x="7606" y="53705"/>
                    </a:cubicBezTo>
                    <a:cubicBezTo>
                      <a:pt x="9541" y="51037"/>
                      <a:pt x="11409" y="48335"/>
                      <a:pt x="13210" y="45566"/>
                    </a:cubicBezTo>
                    <a:cubicBezTo>
                      <a:pt x="14345" y="45900"/>
                      <a:pt x="15512" y="46200"/>
                      <a:pt x="16680" y="46467"/>
                    </a:cubicBezTo>
                    <a:cubicBezTo>
                      <a:pt x="17547" y="46634"/>
                      <a:pt x="18447" y="46800"/>
                      <a:pt x="19348" y="46901"/>
                    </a:cubicBezTo>
                    <a:cubicBezTo>
                      <a:pt x="19415" y="46800"/>
                      <a:pt x="19548" y="46667"/>
                      <a:pt x="19615" y="46534"/>
                    </a:cubicBezTo>
                    <a:cubicBezTo>
                      <a:pt x="17547" y="46233"/>
                      <a:pt x="15512" y="45800"/>
                      <a:pt x="13444" y="45199"/>
                    </a:cubicBezTo>
                    <a:cubicBezTo>
                      <a:pt x="14078" y="44265"/>
                      <a:pt x="14678" y="43298"/>
                      <a:pt x="15279" y="42331"/>
                    </a:cubicBezTo>
                    <a:cubicBezTo>
                      <a:pt x="15326" y="42307"/>
                      <a:pt x="15340" y="42283"/>
                      <a:pt x="15355" y="42283"/>
                    </a:cubicBezTo>
                    <a:cubicBezTo>
                      <a:pt x="15362" y="42283"/>
                      <a:pt x="15369" y="42287"/>
                      <a:pt x="15379" y="42297"/>
                    </a:cubicBezTo>
                    <a:cubicBezTo>
                      <a:pt x="15579" y="41997"/>
                      <a:pt x="15779" y="41663"/>
                      <a:pt x="16012" y="41330"/>
                    </a:cubicBezTo>
                    <a:lnTo>
                      <a:pt x="18014" y="38094"/>
                    </a:lnTo>
                    <a:cubicBezTo>
                      <a:pt x="19248" y="38361"/>
                      <a:pt x="20582" y="38595"/>
                      <a:pt x="21883" y="38695"/>
                    </a:cubicBezTo>
                    <a:cubicBezTo>
                      <a:pt x="22851" y="38828"/>
                      <a:pt x="23851" y="38861"/>
                      <a:pt x="24852" y="38928"/>
                    </a:cubicBezTo>
                    <a:cubicBezTo>
                      <a:pt x="24919" y="38795"/>
                      <a:pt x="25019" y="38628"/>
                      <a:pt x="25086" y="38495"/>
                    </a:cubicBezTo>
                    <a:cubicBezTo>
                      <a:pt x="22784" y="38461"/>
                      <a:pt x="20449" y="38194"/>
                      <a:pt x="18214" y="37694"/>
                    </a:cubicBezTo>
                    <a:cubicBezTo>
                      <a:pt x="19882" y="34925"/>
                      <a:pt x="21550" y="32123"/>
                      <a:pt x="23117" y="29288"/>
                    </a:cubicBezTo>
                    <a:cubicBezTo>
                      <a:pt x="24418" y="29588"/>
                      <a:pt x="25719" y="29788"/>
                      <a:pt x="27020" y="29922"/>
                    </a:cubicBezTo>
                    <a:cubicBezTo>
                      <a:pt x="27854" y="29988"/>
                      <a:pt x="28621" y="30022"/>
                      <a:pt x="29455" y="30088"/>
                    </a:cubicBezTo>
                    <a:cubicBezTo>
                      <a:pt x="29522" y="29955"/>
                      <a:pt x="29589" y="29788"/>
                      <a:pt x="29622" y="29655"/>
                    </a:cubicBezTo>
                    <a:cubicBezTo>
                      <a:pt x="27521" y="29588"/>
                      <a:pt x="25419" y="29321"/>
                      <a:pt x="23351" y="28854"/>
                    </a:cubicBezTo>
                    <a:cubicBezTo>
                      <a:pt x="23451" y="28587"/>
                      <a:pt x="23618" y="28321"/>
                      <a:pt x="23785" y="28020"/>
                    </a:cubicBezTo>
                    <a:cubicBezTo>
                      <a:pt x="25052" y="25785"/>
                      <a:pt x="26286" y="23517"/>
                      <a:pt x="27521" y="21249"/>
                    </a:cubicBezTo>
                    <a:cubicBezTo>
                      <a:pt x="28755" y="21182"/>
                      <a:pt x="29956" y="21115"/>
                      <a:pt x="31190" y="20982"/>
                    </a:cubicBezTo>
                    <a:cubicBezTo>
                      <a:pt x="31857" y="20915"/>
                      <a:pt x="32524" y="20815"/>
                      <a:pt x="33191" y="20682"/>
                    </a:cubicBezTo>
                    <a:cubicBezTo>
                      <a:pt x="33258" y="20515"/>
                      <a:pt x="33291" y="20382"/>
                      <a:pt x="33358" y="20215"/>
                    </a:cubicBezTo>
                    <a:lnTo>
                      <a:pt x="33358" y="20215"/>
                    </a:lnTo>
                    <a:cubicBezTo>
                      <a:pt x="31523" y="20548"/>
                      <a:pt x="29622" y="20782"/>
                      <a:pt x="27754" y="20815"/>
                    </a:cubicBezTo>
                    <a:cubicBezTo>
                      <a:pt x="28922" y="18714"/>
                      <a:pt x="30022" y="16612"/>
                      <a:pt x="31123" y="14477"/>
                    </a:cubicBezTo>
                    <a:cubicBezTo>
                      <a:pt x="31457" y="13810"/>
                      <a:pt x="31790" y="13176"/>
                      <a:pt x="32124" y="12509"/>
                    </a:cubicBezTo>
                    <a:cubicBezTo>
                      <a:pt x="33458" y="12009"/>
                      <a:pt x="34792" y="11475"/>
                      <a:pt x="36127" y="10908"/>
                    </a:cubicBezTo>
                    <a:lnTo>
                      <a:pt x="36260" y="10408"/>
                    </a:lnTo>
                    <a:lnTo>
                      <a:pt x="36260" y="10408"/>
                    </a:lnTo>
                    <a:cubicBezTo>
                      <a:pt x="34959" y="10975"/>
                      <a:pt x="33692" y="11509"/>
                      <a:pt x="32391" y="11976"/>
                    </a:cubicBezTo>
                    <a:cubicBezTo>
                      <a:pt x="34359" y="8240"/>
                      <a:pt x="36260" y="4437"/>
                      <a:pt x="38195" y="667"/>
                    </a:cubicBezTo>
                    <a:cubicBezTo>
                      <a:pt x="38228" y="601"/>
                      <a:pt x="38228" y="567"/>
                      <a:pt x="38262" y="501"/>
                    </a:cubicBezTo>
                    <a:cubicBezTo>
                      <a:pt x="38295" y="167"/>
                      <a:pt x="38362" y="0"/>
                      <a:pt x="3836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1" name="Google Shape;571;p19"/>
          <p:cNvSpPr txBox="1">
            <a:spLocks noGrp="1"/>
          </p:cNvSpPr>
          <p:nvPr>
            <p:ph type="title"/>
          </p:nvPr>
        </p:nvSpPr>
        <p:spPr>
          <a:xfrm>
            <a:off x="713225" y="2455650"/>
            <a:ext cx="77178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title" idx="2" hasCustomPrompt="1"/>
          </p:nvPr>
        </p:nvSpPr>
        <p:spPr>
          <a:xfrm>
            <a:off x="2678700" y="1109200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3" name="Google Shape;573;p19"/>
          <p:cNvSpPr txBox="1">
            <a:spLocks noGrp="1"/>
          </p:cNvSpPr>
          <p:nvPr>
            <p:ph type="subTitle" idx="1"/>
          </p:nvPr>
        </p:nvSpPr>
        <p:spPr>
          <a:xfrm>
            <a:off x="1693800" y="3416575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74" name="Google Shape;574;p19"/>
          <p:cNvSpPr/>
          <p:nvPr/>
        </p:nvSpPr>
        <p:spPr>
          <a:xfrm rot="-807070" flipH="1">
            <a:off x="506996" y="1259046"/>
            <a:ext cx="187662" cy="181712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8652425" y="1318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559875" y="36960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9"/>
          <p:cNvSpPr/>
          <p:nvPr/>
        </p:nvSpPr>
        <p:spPr>
          <a:xfrm flipH="1">
            <a:off x="80275" y="47426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9"/>
          <p:cNvSpPr/>
          <p:nvPr/>
        </p:nvSpPr>
        <p:spPr>
          <a:xfrm rot="-10314227" flipH="1">
            <a:off x="7770761" y="-122676"/>
            <a:ext cx="1539086" cy="937083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9"/>
          <p:cNvSpPr/>
          <p:nvPr/>
        </p:nvSpPr>
        <p:spPr>
          <a:xfrm rot="707542">
            <a:off x="-619816" y="-260084"/>
            <a:ext cx="2176140" cy="228106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490663" y="11385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4907700" y="5395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0"/>
          <p:cNvSpPr txBox="1">
            <a:spLocks noGrp="1"/>
          </p:cNvSpPr>
          <p:nvPr>
            <p:ph type="title"/>
          </p:nvPr>
        </p:nvSpPr>
        <p:spPr>
          <a:xfrm>
            <a:off x="713225" y="2455650"/>
            <a:ext cx="38589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20025"/>
            <a:ext cx="38589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5" name="Google Shape;585;p20"/>
          <p:cNvSpPr txBox="1">
            <a:spLocks noGrp="1"/>
          </p:cNvSpPr>
          <p:nvPr>
            <p:ph type="subTitle" idx="1"/>
          </p:nvPr>
        </p:nvSpPr>
        <p:spPr>
          <a:xfrm>
            <a:off x="713225" y="3416575"/>
            <a:ext cx="38589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86" name="Google Shape;586;p20"/>
          <p:cNvSpPr/>
          <p:nvPr/>
        </p:nvSpPr>
        <p:spPr>
          <a:xfrm rot="-1909584" flipH="1">
            <a:off x="13658" y="4011129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303000" y="39933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 flipH="1">
            <a:off x="8233425" y="42870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 rot="-10314227" flipH="1">
            <a:off x="7770761" y="-122676"/>
            <a:ext cx="1539086" cy="937083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90663" y="11385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907700" y="5395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4828100" y="473817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146900" y="2517911"/>
            <a:ext cx="68502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2678700" y="1171461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1693800" y="3348639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3"/>
          <p:cNvSpPr/>
          <p:nvPr/>
        </p:nvSpPr>
        <p:spPr>
          <a:xfrm rot="921754" flipH="1">
            <a:off x="8203747" y="2104844"/>
            <a:ext cx="1351632" cy="3246858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-85">
            <a:off x="-496328" y="-198593"/>
            <a:ext cx="3412129" cy="1948275"/>
          </a:xfrm>
          <a:custGeom>
            <a:avLst/>
            <a:gdLst/>
            <a:ahLst/>
            <a:cxnLst/>
            <a:rect l="l" t="t" r="r" b="b"/>
            <a:pathLst>
              <a:path w="33827" h="30095" extrusionOk="0">
                <a:moveTo>
                  <a:pt x="20974" y="0"/>
                </a:moveTo>
                <a:cubicBezTo>
                  <a:pt x="16264" y="0"/>
                  <a:pt x="11566" y="794"/>
                  <a:pt x="7078" y="2366"/>
                </a:cubicBezTo>
                <a:cubicBezTo>
                  <a:pt x="5068" y="3081"/>
                  <a:pt x="2942" y="4078"/>
                  <a:pt x="1945" y="5972"/>
                </a:cubicBezTo>
                <a:cubicBezTo>
                  <a:pt x="1247" y="7267"/>
                  <a:pt x="1181" y="8796"/>
                  <a:pt x="1131" y="10258"/>
                </a:cubicBezTo>
                <a:lnTo>
                  <a:pt x="765" y="20658"/>
                </a:lnTo>
                <a:cubicBezTo>
                  <a:pt x="649" y="23632"/>
                  <a:pt x="1" y="27237"/>
                  <a:pt x="549" y="30095"/>
                </a:cubicBezTo>
                <a:cubicBezTo>
                  <a:pt x="2094" y="29198"/>
                  <a:pt x="2559" y="26589"/>
                  <a:pt x="3606" y="25144"/>
                </a:cubicBezTo>
                <a:cubicBezTo>
                  <a:pt x="5018" y="23233"/>
                  <a:pt x="6862" y="21904"/>
                  <a:pt x="9039" y="20974"/>
                </a:cubicBezTo>
                <a:cubicBezTo>
                  <a:pt x="11427" y="20083"/>
                  <a:pt x="14023" y="19977"/>
                  <a:pt x="16631" y="19977"/>
                </a:cubicBezTo>
                <a:cubicBezTo>
                  <a:pt x="17444" y="19977"/>
                  <a:pt x="18258" y="19988"/>
                  <a:pt x="19068" y="19988"/>
                </a:cubicBezTo>
                <a:cubicBezTo>
                  <a:pt x="22344" y="19988"/>
                  <a:pt x="25540" y="19819"/>
                  <a:pt x="28261" y="18116"/>
                </a:cubicBezTo>
                <a:cubicBezTo>
                  <a:pt x="32099" y="15707"/>
                  <a:pt x="33744" y="10839"/>
                  <a:pt x="33793" y="6304"/>
                </a:cubicBezTo>
                <a:cubicBezTo>
                  <a:pt x="33827" y="4626"/>
                  <a:pt x="33544" y="2732"/>
                  <a:pt x="32182" y="1768"/>
                </a:cubicBezTo>
                <a:cubicBezTo>
                  <a:pt x="31600" y="1370"/>
                  <a:pt x="30919" y="1187"/>
                  <a:pt x="30238" y="1037"/>
                </a:cubicBezTo>
                <a:cubicBezTo>
                  <a:pt x="27183" y="344"/>
                  <a:pt x="24076" y="0"/>
                  <a:pt x="20974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 rot="5980626">
            <a:off x="220246" y="3822406"/>
            <a:ext cx="1320016" cy="1778045"/>
            <a:chOff x="1324450" y="3346550"/>
            <a:chExt cx="974050" cy="1279575"/>
          </a:xfrm>
        </p:grpSpPr>
        <p:sp>
          <p:nvSpPr>
            <p:cNvPr id="42" name="Google Shape;42;p3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1530952">
            <a:off x="-259959" y="3185701"/>
            <a:ext cx="715895" cy="1989256"/>
            <a:chOff x="2295150" y="3140200"/>
            <a:chExt cx="580425" cy="1612825"/>
          </a:xfrm>
        </p:grpSpPr>
        <p:sp>
          <p:nvSpPr>
            <p:cNvPr id="57" name="Google Shape;57;p3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 rot="1712223">
            <a:off x="164576" y="3678694"/>
            <a:ext cx="410394" cy="1675493"/>
            <a:chOff x="2815525" y="3515450"/>
            <a:chExt cx="332750" cy="1358500"/>
          </a:xfrm>
        </p:grpSpPr>
        <p:sp>
          <p:nvSpPr>
            <p:cNvPr id="60" name="Google Shape;60;p3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/>
          <p:nvPr/>
        </p:nvSpPr>
        <p:spPr>
          <a:xfrm flipH="1">
            <a:off x="444000" y="29263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7450200" y="1415775"/>
            <a:ext cx="292725" cy="287200"/>
          </a:xfrm>
          <a:custGeom>
            <a:avLst/>
            <a:gdLst/>
            <a:ahLst/>
            <a:cxnLst/>
            <a:rect l="l" t="t" r="r" b="b"/>
            <a:pathLst>
              <a:path w="11709" h="11488" extrusionOk="0">
                <a:moveTo>
                  <a:pt x="2879" y="0"/>
                </a:moveTo>
                <a:cubicBezTo>
                  <a:pt x="1963" y="0"/>
                  <a:pt x="1067" y="598"/>
                  <a:pt x="600" y="1421"/>
                </a:cubicBezTo>
                <a:cubicBezTo>
                  <a:pt x="0" y="2422"/>
                  <a:pt x="0" y="3623"/>
                  <a:pt x="200" y="4757"/>
                </a:cubicBezTo>
                <a:cubicBezTo>
                  <a:pt x="434" y="5858"/>
                  <a:pt x="834" y="6958"/>
                  <a:pt x="1134" y="8026"/>
                </a:cubicBezTo>
                <a:cubicBezTo>
                  <a:pt x="1368" y="9160"/>
                  <a:pt x="1501" y="10361"/>
                  <a:pt x="1134" y="11462"/>
                </a:cubicBezTo>
                <a:cubicBezTo>
                  <a:pt x="1378" y="11479"/>
                  <a:pt x="1622" y="11487"/>
                  <a:pt x="1866" y="11487"/>
                </a:cubicBezTo>
                <a:cubicBezTo>
                  <a:pt x="4931" y="11487"/>
                  <a:pt x="7999" y="10143"/>
                  <a:pt x="10007" y="7826"/>
                </a:cubicBezTo>
                <a:cubicBezTo>
                  <a:pt x="10708" y="7025"/>
                  <a:pt x="11341" y="6091"/>
                  <a:pt x="11542" y="4990"/>
                </a:cubicBezTo>
                <a:cubicBezTo>
                  <a:pt x="11708" y="3923"/>
                  <a:pt x="11442" y="2689"/>
                  <a:pt x="10541" y="2022"/>
                </a:cubicBezTo>
                <a:cubicBezTo>
                  <a:pt x="10066" y="1642"/>
                  <a:pt x="9463" y="1468"/>
                  <a:pt x="8846" y="1468"/>
                </a:cubicBezTo>
                <a:cubicBezTo>
                  <a:pt x="8378" y="1468"/>
                  <a:pt x="7903" y="1568"/>
                  <a:pt x="7472" y="1755"/>
                </a:cubicBezTo>
                <a:cubicBezTo>
                  <a:pt x="6471" y="2155"/>
                  <a:pt x="5704" y="2989"/>
                  <a:pt x="5137" y="3923"/>
                </a:cubicBezTo>
                <a:cubicBezTo>
                  <a:pt x="5270" y="3156"/>
                  <a:pt x="5270" y="2322"/>
                  <a:pt x="5004" y="1621"/>
                </a:cubicBezTo>
                <a:cubicBezTo>
                  <a:pt x="4770" y="921"/>
                  <a:pt x="4170" y="320"/>
                  <a:pt x="3469" y="87"/>
                </a:cubicBezTo>
                <a:cubicBezTo>
                  <a:pt x="3274" y="28"/>
                  <a:pt x="3076" y="0"/>
                  <a:pt x="2879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7190963" y="983625"/>
            <a:ext cx="165975" cy="187825"/>
          </a:xfrm>
          <a:custGeom>
            <a:avLst/>
            <a:gdLst/>
            <a:ahLst/>
            <a:cxnLst/>
            <a:rect l="l" t="t" r="r" b="b"/>
            <a:pathLst>
              <a:path w="6639" h="7513" extrusionOk="0">
                <a:moveTo>
                  <a:pt x="4742" y="1"/>
                </a:moveTo>
                <a:cubicBezTo>
                  <a:pt x="4161" y="1"/>
                  <a:pt x="3649" y="411"/>
                  <a:pt x="3370" y="908"/>
                </a:cubicBezTo>
                <a:cubicBezTo>
                  <a:pt x="3070" y="1442"/>
                  <a:pt x="3003" y="2076"/>
                  <a:pt x="3003" y="2709"/>
                </a:cubicBezTo>
                <a:cubicBezTo>
                  <a:pt x="2836" y="2309"/>
                  <a:pt x="2536" y="1909"/>
                  <a:pt x="2169" y="1709"/>
                </a:cubicBezTo>
                <a:cubicBezTo>
                  <a:pt x="1937" y="1540"/>
                  <a:pt x="1664" y="1451"/>
                  <a:pt x="1402" y="1451"/>
                </a:cubicBezTo>
                <a:cubicBezTo>
                  <a:pt x="1251" y="1451"/>
                  <a:pt x="1103" y="1481"/>
                  <a:pt x="968" y="1542"/>
                </a:cubicBezTo>
                <a:cubicBezTo>
                  <a:pt x="334" y="1742"/>
                  <a:pt x="1" y="2443"/>
                  <a:pt x="67" y="3110"/>
                </a:cubicBezTo>
                <a:cubicBezTo>
                  <a:pt x="167" y="3744"/>
                  <a:pt x="534" y="4344"/>
                  <a:pt x="1035" y="4778"/>
                </a:cubicBezTo>
                <a:cubicBezTo>
                  <a:pt x="1502" y="5245"/>
                  <a:pt x="2069" y="5578"/>
                  <a:pt x="2536" y="6012"/>
                </a:cubicBezTo>
                <a:cubicBezTo>
                  <a:pt x="3036" y="6379"/>
                  <a:pt x="3503" y="6879"/>
                  <a:pt x="3703" y="7513"/>
                </a:cubicBezTo>
                <a:cubicBezTo>
                  <a:pt x="5304" y="6512"/>
                  <a:pt x="6372" y="4711"/>
                  <a:pt x="6572" y="2843"/>
                </a:cubicBezTo>
                <a:cubicBezTo>
                  <a:pt x="6639" y="2209"/>
                  <a:pt x="6572" y="1575"/>
                  <a:pt x="6339" y="1042"/>
                </a:cubicBezTo>
                <a:cubicBezTo>
                  <a:pt x="6038" y="474"/>
                  <a:pt x="5505" y="41"/>
                  <a:pt x="4871" y="7"/>
                </a:cubicBezTo>
                <a:cubicBezTo>
                  <a:pt x="4827" y="3"/>
                  <a:pt x="4784" y="1"/>
                  <a:pt x="474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-7965983">
            <a:off x="7055198" y="-1173533"/>
            <a:ext cx="2080482" cy="2516751"/>
            <a:chOff x="4229025" y="2613217"/>
            <a:chExt cx="1424493" cy="1723204"/>
          </a:xfrm>
        </p:grpSpPr>
        <p:sp>
          <p:nvSpPr>
            <p:cNvPr id="66" name="Google Shape;66;p3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3"/>
            <p:cNvGrpSpPr/>
            <p:nvPr/>
          </p:nvGrpSpPr>
          <p:grpSpPr>
            <a:xfrm>
              <a:off x="4265725" y="2613217"/>
              <a:ext cx="1387793" cy="1723204"/>
              <a:chOff x="4265725" y="2613217"/>
              <a:chExt cx="1387793" cy="1723204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596337">
                <a:off x="4563375" y="2685345"/>
                <a:ext cx="957383" cy="1580312"/>
              </a:xfrm>
              <a:custGeom>
                <a:avLst/>
                <a:gdLst/>
                <a:ahLst/>
                <a:cxnLst/>
                <a:rect l="l" t="t" r="r" b="b"/>
                <a:pathLst>
                  <a:path w="38295" h="63212" extrusionOk="0">
                    <a:moveTo>
                      <a:pt x="38294" y="0"/>
                    </a:moveTo>
                    <a:cubicBezTo>
                      <a:pt x="38161" y="67"/>
                      <a:pt x="37994" y="133"/>
                      <a:pt x="37861" y="267"/>
                    </a:cubicBezTo>
                    <a:cubicBezTo>
                      <a:pt x="34725" y="2502"/>
                      <a:pt x="31856" y="4770"/>
                      <a:pt x="29254" y="7072"/>
                    </a:cubicBezTo>
                    <a:cubicBezTo>
                      <a:pt x="29121" y="7205"/>
                      <a:pt x="28954" y="7305"/>
                      <a:pt x="28821" y="7439"/>
                    </a:cubicBezTo>
                    <a:cubicBezTo>
                      <a:pt x="26086" y="9807"/>
                      <a:pt x="23617" y="12275"/>
                      <a:pt x="21349" y="14711"/>
                    </a:cubicBezTo>
                    <a:cubicBezTo>
                      <a:pt x="21249" y="14811"/>
                      <a:pt x="21149" y="14944"/>
                      <a:pt x="21015" y="15077"/>
                    </a:cubicBezTo>
                    <a:cubicBezTo>
                      <a:pt x="18513" y="17779"/>
                      <a:pt x="16312" y="20548"/>
                      <a:pt x="14344" y="23250"/>
                    </a:cubicBezTo>
                    <a:cubicBezTo>
                      <a:pt x="14277" y="23417"/>
                      <a:pt x="14144" y="23550"/>
                      <a:pt x="14077" y="23650"/>
                    </a:cubicBezTo>
                    <a:cubicBezTo>
                      <a:pt x="12109" y="26419"/>
                      <a:pt x="10441" y="29087"/>
                      <a:pt x="8973" y="31723"/>
                    </a:cubicBezTo>
                    <a:cubicBezTo>
                      <a:pt x="8873" y="31889"/>
                      <a:pt x="8807" y="32023"/>
                      <a:pt x="8740" y="32190"/>
                    </a:cubicBezTo>
                    <a:cubicBezTo>
                      <a:pt x="6972" y="35392"/>
                      <a:pt x="5538" y="38528"/>
                      <a:pt x="4437" y="41430"/>
                    </a:cubicBezTo>
                    <a:cubicBezTo>
                      <a:pt x="4403" y="41563"/>
                      <a:pt x="4303" y="41730"/>
                      <a:pt x="4270" y="41897"/>
                    </a:cubicBezTo>
                    <a:cubicBezTo>
                      <a:pt x="167" y="52871"/>
                      <a:pt x="0" y="61044"/>
                      <a:pt x="67" y="62812"/>
                    </a:cubicBezTo>
                    <a:lnTo>
                      <a:pt x="67" y="63212"/>
                    </a:lnTo>
                    <a:cubicBezTo>
                      <a:pt x="200" y="63112"/>
                      <a:pt x="334" y="63078"/>
                      <a:pt x="467" y="62978"/>
                    </a:cubicBezTo>
                    <a:cubicBezTo>
                      <a:pt x="4670" y="60777"/>
                      <a:pt x="8440" y="58108"/>
                      <a:pt x="11775" y="55073"/>
                    </a:cubicBezTo>
                    <a:cubicBezTo>
                      <a:pt x="11942" y="54939"/>
                      <a:pt x="12076" y="54806"/>
                      <a:pt x="12176" y="54706"/>
                    </a:cubicBezTo>
                    <a:cubicBezTo>
                      <a:pt x="14844" y="52271"/>
                      <a:pt x="17246" y="49602"/>
                      <a:pt x="19414" y="46867"/>
                    </a:cubicBezTo>
                    <a:cubicBezTo>
                      <a:pt x="19481" y="46733"/>
                      <a:pt x="19614" y="46600"/>
                      <a:pt x="19681" y="46467"/>
                    </a:cubicBezTo>
                    <a:cubicBezTo>
                      <a:pt x="21616" y="44032"/>
                      <a:pt x="23350" y="41430"/>
                      <a:pt x="24918" y="38794"/>
                    </a:cubicBezTo>
                    <a:cubicBezTo>
                      <a:pt x="24985" y="38694"/>
                      <a:pt x="25085" y="38528"/>
                      <a:pt x="25152" y="38394"/>
                    </a:cubicBezTo>
                    <a:cubicBezTo>
                      <a:pt x="26786" y="35592"/>
                      <a:pt x="28254" y="32757"/>
                      <a:pt x="29421" y="30021"/>
                    </a:cubicBezTo>
                    <a:cubicBezTo>
                      <a:pt x="29455" y="29888"/>
                      <a:pt x="29521" y="29721"/>
                      <a:pt x="29588" y="29588"/>
                    </a:cubicBezTo>
                    <a:cubicBezTo>
                      <a:pt x="30956" y="26552"/>
                      <a:pt x="32123" y="23550"/>
                      <a:pt x="33124" y="20681"/>
                    </a:cubicBezTo>
                    <a:cubicBezTo>
                      <a:pt x="33191" y="20515"/>
                      <a:pt x="33224" y="20381"/>
                      <a:pt x="33291" y="20214"/>
                    </a:cubicBezTo>
                    <a:cubicBezTo>
                      <a:pt x="34458" y="16779"/>
                      <a:pt x="35359" y="13610"/>
                      <a:pt x="36059" y="10841"/>
                    </a:cubicBezTo>
                    <a:lnTo>
                      <a:pt x="36193" y="10341"/>
                    </a:lnTo>
                    <a:cubicBezTo>
                      <a:pt x="37460" y="5404"/>
                      <a:pt x="38027" y="1768"/>
                      <a:pt x="38194" y="500"/>
                    </a:cubicBezTo>
                    <a:cubicBezTo>
                      <a:pt x="38228" y="167"/>
                      <a:pt x="38294" y="0"/>
                      <a:pt x="3829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596337">
                <a:off x="4565204" y="2684118"/>
                <a:ext cx="959058" cy="1581162"/>
              </a:xfrm>
              <a:custGeom>
                <a:avLst/>
                <a:gdLst/>
                <a:ahLst/>
                <a:cxnLst/>
                <a:rect l="l" t="t" r="r" b="b"/>
                <a:pathLst>
                  <a:path w="38362" h="63246" extrusionOk="0">
                    <a:moveTo>
                      <a:pt x="38362" y="0"/>
                    </a:moveTo>
                    <a:lnTo>
                      <a:pt x="38362" y="0"/>
                    </a:lnTo>
                    <a:cubicBezTo>
                      <a:pt x="38228" y="100"/>
                      <a:pt x="38062" y="167"/>
                      <a:pt x="37928" y="301"/>
                    </a:cubicBezTo>
                    <a:cubicBezTo>
                      <a:pt x="35893" y="4403"/>
                      <a:pt x="33792" y="8440"/>
                      <a:pt x="31724" y="12476"/>
                    </a:cubicBezTo>
                    <a:cubicBezTo>
                      <a:pt x="31090" y="13643"/>
                      <a:pt x="30523" y="14811"/>
                      <a:pt x="29889" y="15978"/>
                    </a:cubicBezTo>
                    <a:cubicBezTo>
                      <a:pt x="29422" y="13010"/>
                      <a:pt x="29222" y="10074"/>
                      <a:pt x="29289" y="7105"/>
                    </a:cubicBezTo>
                    <a:lnTo>
                      <a:pt x="29289" y="7105"/>
                    </a:lnTo>
                    <a:cubicBezTo>
                      <a:pt x="29188" y="7205"/>
                      <a:pt x="29022" y="7339"/>
                      <a:pt x="28888" y="7472"/>
                    </a:cubicBezTo>
                    <a:cubicBezTo>
                      <a:pt x="28855" y="10474"/>
                      <a:pt x="29055" y="13510"/>
                      <a:pt x="29555" y="16512"/>
                    </a:cubicBezTo>
                    <a:lnTo>
                      <a:pt x="29555" y="16545"/>
                    </a:lnTo>
                    <a:cubicBezTo>
                      <a:pt x="28054" y="19381"/>
                      <a:pt x="26553" y="22183"/>
                      <a:pt x="25019" y="24985"/>
                    </a:cubicBezTo>
                    <a:cubicBezTo>
                      <a:pt x="23351" y="21716"/>
                      <a:pt x="22083" y="18280"/>
                      <a:pt x="21350" y="14711"/>
                    </a:cubicBezTo>
                    <a:cubicBezTo>
                      <a:pt x="21216" y="14844"/>
                      <a:pt x="21116" y="14978"/>
                      <a:pt x="21016" y="15111"/>
                    </a:cubicBezTo>
                    <a:cubicBezTo>
                      <a:pt x="21516" y="17479"/>
                      <a:pt x="22250" y="19814"/>
                      <a:pt x="23184" y="22049"/>
                    </a:cubicBezTo>
                    <a:cubicBezTo>
                      <a:pt x="23685" y="23217"/>
                      <a:pt x="24185" y="24351"/>
                      <a:pt x="24752" y="25452"/>
                    </a:cubicBezTo>
                    <a:cubicBezTo>
                      <a:pt x="24685" y="25652"/>
                      <a:pt x="24552" y="25819"/>
                      <a:pt x="24452" y="26019"/>
                    </a:cubicBezTo>
                    <a:cubicBezTo>
                      <a:pt x="23117" y="28387"/>
                      <a:pt x="21783" y="30789"/>
                      <a:pt x="20416" y="33124"/>
                    </a:cubicBezTo>
                    <a:cubicBezTo>
                      <a:pt x="17880" y="30222"/>
                      <a:pt x="15846" y="26886"/>
                      <a:pt x="14345" y="23350"/>
                    </a:cubicBezTo>
                    <a:cubicBezTo>
                      <a:pt x="14244" y="23517"/>
                      <a:pt x="14111" y="23651"/>
                      <a:pt x="14044" y="23784"/>
                    </a:cubicBezTo>
                    <a:cubicBezTo>
                      <a:pt x="15012" y="26119"/>
                      <a:pt x="16246" y="28321"/>
                      <a:pt x="17714" y="30389"/>
                    </a:cubicBezTo>
                    <a:cubicBezTo>
                      <a:pt x="18447" y="31489"/>
                      <a:pt x="19281" y="32524"/>
                      <a:pt x="20182" y="33524"/>
                    </a:cubicBezTo>
                    <a:cubicBezTo>
                      <a:pt x="19048" y="35492"/>
                      <a:pt x="17880" y="37460"/>
                      <a:pt x="16680" y="39362"/>
                    </a:cubicBezTo>
                    <a:cubicBezTo>
                      <a:pt x="16112" y="40196"/>
                      <a:pt x="15612" y="41030"/>
                      <a:pt x="15078" y="41864"/>
                    </a:cubicBezTo>
                    <a:cubicBezTo>
                      <a:pt x="12510" y="38895"/>
                      <a:pt x="10375" y="35492"/>
                      <a:pt x="8907" y="31823"/>
                    </a:cubicBezTo>
                    <a:cubicBezTo>
                      <a:pt x="8841" y="31990"/>
                      <a:pt x="8741" y="32123"/>
                      <a:pt x="8674" y="32290"/>
                    </a:cubicBezTo>
                    <a:cubicBezTo>
                      <a:pt x="9708" y="34725"/>
                      <a:pt x="10942" y="37060"/>
                      <a:pt x="12510" y="39228"/>
                    </a:cubicBezTo>
                    <a:cubicBezTo>
                      <a:pt x="13244" y="40296"/>
                      <a:pt x="14044" y="41297"/>
                      <a:pt x="14878" y="42231"/>
                    </a:cubicBezTo>
                    <a:cubicBezTo>
                      <a:pt x="13411" y="44499"/>
                      <a:pt x="11943" y="46734"/>
                      <a:pt x="10442" y="48969"/>
                    </a:cubicBezTo>
                    <a:cubicBezTo>
                      <a:pt x="10408" y="48969"/>
                      <a:pt x="10408" y="48902"/>
                      <a:pt x="10408" y="48902"/>
                    </a:cubicBezTo>
                    <a:cubicBezTo>
                      <a:pt x="8107" y="46700"/>
                      <a:pt x="6072" y="44199"/>
                      <a:pt x="4371" y="41530"/>
                    </a:cubicBezTo>
                    <a:cubicBezTo>
                      <a:pt x="4337" y="41663"/>
                      <a:pt x="4237" y="41830"/>
                      <a:pt x="4204" y="41997"/>
                    </a:cubicBezTo>
                    <a:cubicBezTo>
                      <a:pt x="5238" y="43531"/>
                      <a:pt x="6372" y="45033"/>
                      <a:pt x="7573" y="46467"/>
                    </a:cubicBezTo>
                    <a:cubicBezTo>
                      <a:pt x="8407" y="47368"/>
                      <a:pt x="9241" y="48302"/>
                      <a:pt x="10175" y="49169"/>
                    </a:cubicBezTo>
                    <a:cubicBezTo>
                      <a:pt x="10208" y="49169"/>
                      <a:pt x="10208" y="49202"/>
                      <a:pt x="10242" y="49202"/>
                    </a:cubicBezTo>
                    <a:cubicBezTo>
                      <a:pt x="9608" y="50170"/>
                      <a:pt x="8941" y="51070"/>
                      <a:pt x="8274" y="52038"/>
                    </a:cubicBezTo>
                    <a:cubicBezTo>
                      <a:pt x="5672" y="55740"/>
                      <a:pt x="2903" y="59376"/>
                      <a:pt x="1" y="62879"/>
                    </a:cubicBezTo>
                    <a:lnTo>
                      <a:pt x="1" y="63246"/>
                    </a:lnTo>
                    <a:cubicBezTo>
                      <a:pt x="168" y="63179"/>
                      <a:pt x="268" y="63145"/>
                      <a:pt x="401" y="63045"/>
                    </a:cubicBezTo>
                    <a:cubicBezTo>
                      <a:pt x="2770" y="60143"/>
                      <a:pt x="5105" y="57141"/>
                      <a:pt x="7340" y="54072"/>
                    </a:cubicBezTo>
                    <a:cubicBezTo>
                      <a:pt x="8507" y="54473"/>
                      <a:pt x="9708" y="54739"/>
                      <a:pt x="10909" y="55006"/>
                    </a:cubicBezTo>
                    <a:cubicBezTo>
                      <a:pt x="11176" y="55040"/>
                      <a:pt x="11442" y="55140"/>
                      <a:pt x="11709" y="55173"/>
                    </a:cubicBezTo>
                    <a:cubicBezTo>
                      <a:pt x="11876" y="55040"/>
                      <a:pt x="12010" y="54906"/>
                      <a:pt x="12110" y="54806"/>
                    </a:cubicBezTo>
                    <a:cubicBezTo>
                      <a:pt x="10609" y="54506"/>
                      <a:pt x="9107" y="54172"/>
                      <a:pt x="7606" y="53705"/>
                    </a:cubicBezTo>
                    <a:cubicBezTo>
                      <a:pt x="9541" y="51037"/>
                      <a:pt x="11409" y="48335"/>
                      <a:pt x="13210" y="45566"/>
                    </a:cubicBezTo>
                    <a:cubicBezTo>
                      <a:pt x="14345" y="45900"/>
                      <a:pt x="15512" y="46200"/>
                      <a:pt x="16680" y="46467"/>
                    </a:cubicBezTo>
                    <a:cubicBezTo>
                      <a:pt x="17547" y="46634"/>
                      <a:pt x="18447" y="46800"/>
                      <a:pt x="19348" y="46901"/>
                    </a:cubicBezTo>
                    <a:cubicBezTo>
                      <a:pt x="19415" y="46800"/>
                      <a:pt x="19548" y="46667"/>
                      <a:pt x="19615" y="46534"/>
                    </a:cubicBezTo>
                    <a:cubicBezTo>
                      <a:pt x="17547" y="46233"/>
                      <a:pt x="15512" y="45800"/>
                      <a:pt x="13444" y="45199"/>
                    </a:cubicBezTo>
                    <a:cubicBezTo>
                      <a:pt x="14078" y="44265"/>
                      <a:pt x="14678" y="43298"/>
                      <a:pt x="15279" y="42331"/>
                    </a:cubicBezTo>
                    <a:cubicBezTo>
                      <a:pt x="15326" y="42307"/>
                      <a:pt x="15340" y="42283"/>
                      <a:pt x="15355" y="42283"/>
                    </a:cubicBezTo>
                    <a:cubicBezTo>
                      <a:pt x="15362" y="42283"/>
                      <a:pt x="15369" y="42287"/>
                      <a:pt x="15379" y="42297"/>
                    </a:cubicBezTo>
                    <a:cubicBezTo>
                      <a:pt x="15579" y="41997"/>
                      <a:pt x="15779" y="41663"/>
                      <a:pt x="16012" y="41330"/>
                    </a:cubicBezTo>
                    <a:lnTo>
                      <a:pt x="18014" y="38094"/>
                    </a:lnTo>
                    <a:cubicBezTo>
                      <a:pt x="19248" y="38361"/>
                      <a:pt x="20582" y="38595"/>
                      <a:pt x="21883" y="38695"/>
                    </a:cubicBezTo>
                    <a:cubicBezTo>
                      <a:pt x="22851" y="38828"/>
                      <a:pt x="23851" y="38861"/>
                      <a:pt x="24852" y="38928"/>
                    </a:cubicBezTo>
                    <a:cubicBezTo>
                      <a:pt x="24919" y="38795"/>
                      <a:pt x="25019" y="38628"/>
                      <a:pt x="25086" y="38495"/>
                    </a:cubicBezTo>
                    <a:cubicBezTo>
                      <a:pt x="22784" y="38461"/>
                      <a:pt x="20449" y="38194"/>
                      <a:pt x="18214" y="37694"/>
                    </a:cubicBezTo>
                    <a:cubicBezTo>
                      <a:pt x="19882" y="34925"/>
                      <a:pt x="21550" y="32123"/>
                      <a:pt x="23117" y="29288"/>
                    </a:cubicBezTo>
                    <a:cubicBezTo>
                      <a:pt x="24418" y="29588"/>
                      <a:pt x="25719" y="29788"/>
                      <a:pt x="27020" y="29922"/>
                    </a:cubicBezTo>
                    <a:cubicBezTo>
                      <a:pt x="27854" y="29988"/>
                      <a:pt x="28621" y="30022"/>
                      <a:pt x="29455" y="30088"/>
                    </a:cubicBezTo>
                    <a:cubicBezTo>
                      <a:pt x="29522" y="29955"/>
                      <a:pt x="29589" y="29788"/>
                      <a:pt x="29622" y="29655"/>
                    </a:cubicBezTo>
                    <a:cubicBezTo>
                      <a:pt x="27521" y="29588"/>
                      <a:pt x="25419" y="29321"/>
                      <a:pt x="23351" y="28854"/>
                    </a:cubicBezTo>
                    <a:cubicBezTo>
                      <a:pt x="23451" y="28587"/>
                      <a:pt x="23618" y="28321"/>
                      <a:pt x="23785" y="28020"/>
                    </a:cubicBezTo>
                    <a:cubicBezTo>
                      <a:pt x="25052" y="25785"/>
                      <a:pt x="26286" y="23517"/>
                      <a:pt x="27521" y="21249"/>
                    </a:cubicBezTo>
                    <a:cubicBezTo>
                      <a:pt x="28755" y="21182"/>
                      <a:pt x="29956" y="21115"/>
                      <a:pt x="31190" y="20982"/>
                    </a:cubicBezTo>
                    <a:cubicBezTo>
                      <a:pt x="31857" y="20915"/>
                      <a:pt x="32524" y="20815"/>
                      <a:pt x="33191" y="20682"/>
                    </a:cubicBezTo>
                    <a:cubicBezTo>
                      <a:pt x="33258" y="20515"/>
                      <a:pt x="33291" y="20382"/>
                      <a:pt x="33358" y="20215"/>
                    </a:cubicBezTo>
                    <a:lnTo>
                      <a:pt x="33358" y="20215"/>
                    </a:lnTo>
                    <a:cubicBezTo>
                      <a:pt x="31523" y="20548"/>
                      <a:pt x="29622" y="20782"/>
                      <a:pt x="27754" y="20815"/>
                    </a:cubicBezTo>
                    <a:cubicBezTo>
                      <a:pt x="28922" y="18714"/>
                      <a:pt x="30022" y="16612"/>
                      <a:pt x="31123" y="14477"/>
                    </a:cubicBezTo>
                    <a:cubicBezTo>
                      <a:pt x="31457" y="13810"/>
                      <a:pt x="31790" y="13176"/>
                      <a:pt x="32124" y="12509"/>
                    </a:cubicBezTo>
                    <a:cubicBezTo>
                      <a:pt x="33458" y="12009"/>
                      <a:pt x="34792" y="11475"/>
                      <a:pt x="36127" y="10908"/>
                    </a:cubicBezTo>
                    <a:lnTo>
                      <a:pt x="36260" y="10408"/>
                    </a:lnTo>
                    <a:lnTo>
                      <a:pt x="36260" y="10408"/>
                    </a:lnTo>
                    <a:cubicBezTo>
                      <a:pt x="34959" y="10975"/>
                      <a:pt x="33692" y="11509"/>
                      <a:pt x="32391" y="11976"/>
                    </a:cubicBezTo>
                    <a:cubicBezTo>
                      <a:pt x="34359" y="8240"/>
                      <a:pt x="36260" y="4437"/>
                      <a:pt x="38195" y="667"/>
                    </a:cubicBezTo>
                    <a:cubicBezTo>
                      <a:pt x="38228" y="601"/>
                      <a:pt x="38228" y="567"/>
                      <a:pt x="38262" y="501"/>
                    </a:cubicBezTo>
                    <a:cubicBezTo>
                      <a:pt x="38295" y="167"/>
                      <a:pt x="38362" y="0"/>
                      <a:pt x="3836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95" name="Google Shape;595;p21"/>
          <p:cNvGrpSpPr/>
          <p:nvPr/>
        </p:nvGrpSpPr>
        <p:grpSpPr>
          <a:xfrm rot="-460290">
            <a:off x="8490361" y="1765302"/>
            <a:ext cx="580454" cy="1612907"/>
            <a:chOff x="2295150" y="3140200"/>
            <a:chExt cx="580425" cy="1612825"/>
          </a:xfrm>
        </p:grpSpPr>
        <p:sp>
          <p:nvSpPr>
            <p:cNvPr id="596" name="Google Shape;596;p21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1"/>
          <p:cNvGrpSpPr/>
          <p:nvPr/>
        </p:nvGrpSpPr>
        <p:grpSpPr>
          <a:xfrm rot="9964745" flipH="1">
            <a:off x="8864992" y="1943483"/>
            <a:ext cx="332774" cy="1358600"/>
            <a:chOff x="2815525" y="3515450"/>
            <a:chExt cx="332750" cy="1358500"/>
          </a:xfrm>
        </p:grpSpPr>
        <p:sp>
          <p:nvSpPr>
            <p:cNvPr id="599" name="Google Shape;599;p21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21"/>
          <p:cNvSpPr/>
          <p:nvPr/>
        </p:nvSpPr>
        <p:spPr>
          <a:xfrm rot="-4845141">
            <a:off x="-46346" y="3658216"/>
            <a:ext cx="1519138" cy="2512367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1"/>
          <p:cNvSpPr/>
          <p:nvPr/>
        </p:nvSpPr>
        <p:spPr>
          <a:xfrm rot="5172953">
            <a:off x="8262011" y="-646722"/>
            <a:ext cx="532653" cy="1624318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1"/>
          <p:cNvSpPr/>
          <p:nvPr/>
        </p:nvSpPr>
        <p:spPr>
          <a:xfrm>
            <a:off x="546900" y="4228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1"/>
          <p:cNvSpPr/>
          <p:nvPr/>
        </p:nvSpPr>
        <p:spPr>
          <a:xfrm>
            <a:off x="95950" y="40056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1"/>
          <p:cNvSpPr/>
          <p:nvPr/>
        </p:nvSpPr>
        <p:spPr>
          <a:xfrm>
            <a:off x="8706450" y="15695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1"/>
          <p:cNvSpPr/>
          <p:nvPr/>
        </p:nvSpPr>
        <p:spPr>
          <a:xfrm flipH="1">
            <a:off x="220825" y="4569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1"/>
          <p:cNvSpPr/>
          <p:nvPr/>
        </p:nvSpPr>
        <p:spPr>
          <a:xfrm>
            <a:off x="281063" y="17069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10" name="Google Shape;610;p22"/>
          <p:cNvGrpSpPr/>
          <p:nvPr/>
        </p:nvGrpSpPr>
        <p:grpSpPr>
          <a:xfrm rot="-9280398">
            <a:off x="-464763" y="673563"/>
            <a:ext cx="1253712" cy="1735196"/>
            <a:chOff x="1324450" y="3346550"/>
            <a:chExt cx="974050" cy="1279575"/>
          </a:xfrm>
        </p:grpSpPr>
        <p:sp>
          <p:nvSpPr>
            <p:cNvPr id="611" name="Google Shape;611;p22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 rot="9550503">
            <a:off x="192665" y="-193210"/>
            <a:ext cx="712156" cy="2053269"/>
            <a:chOff x="2295150" y="3140200"/>
            <a:chExt cx="580425" cy="1612825"/>
          </a:xfrm>
        </p:grpSpPr>
        <p:sp>
          <p:nvSpPr>
            <p:cNvPr id="626" name="Google Shape;626;p22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2"/>
          <p:cNvGrpSpPr/>
          <p:nvPr/>
        </p:nvGrpSpPr>
        <p:grpSpPr>
          <a:xfrm rot="10014850">
            <a:off x="24426" y="40033"/>
            <a:ext cx="405778" cy="1739117"/>
            <a:chOff x="2815525" y="3515450"/>
            <a:chExt cx="332750" cy="1358500"/>
          </a:xfrm>
        </p:grpSpPr>
        <p:sp>
          <p:nvSpPr>
            <p:cNvPr id="629" name="Google Shape;629;p22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/>
          <p:nvPr/>
        </p:nvSpPr>
        <p:spPr>
          <a:xfrm rot="-3831004" flipH="1">
            <a:off x="8101650" y="2191997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2"/>
          <p:cNvSpPr/>
          <p:nvPr/>
        </p:nvSpPr>
        <p:spPr>
          <a:xfrm flipH="1">
            <a:off x="525561" y="17163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2"/>
          <p:cNvSpPr/>
          <p:nvPr/>
        </p:nvSpPr>
        <p:spPr>
          <a:xfrm>
            <a:off x="8567461" y="41534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2"/>
          <p:cNvSpPr/>
          <p:nvPr/>
        </p:nvSpPr>
        <p:spPr>
          <a:xfrm rot="284723">
            <a:off x="6480968" y="3905520"/>
            <a:ext cx="3819649" cy="2368283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2"/>
          <p:cNvSpPr/>
          <p:nvPr/>
        </p:nvSpPr>
        <p:spPr>
          <a:xfrm rot="320232">
            <a:off x="360667" y="4550353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8" name="Google Shape;638;p23"/>
          <p:cNvGrpSpPr/>
          <p:nvPr/>
        </p:nvGrpSpPr>
        <p:grpSpPr>
          <a:xfrm rot="-1519602" flipH="1">
            <a:off x="-342688" y="2776869"/>
            <a:ext cx="1253712" cy="1735196"/>
            <a:chOff x="1324450" y="3346550"/>
            <a:chExt cx="974050" cy="1279575"/>
          </a:xfrm>
        </p:grpSpPr>
        <p:sp>
          <p:nvSpPr>
            <p:cNvPr id="639" name="Google Shape;639;p23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23"/>
          <p:cNvGrpSpPr/>
          <p:nvPr/>
        </p:nvGrpSpPr>
        <p:grpSpPr>
          <a:xfrm rot="1249497" flipH="1">
            <a:off x="314740" y="3325568"/>
            <a:ext cx="712156" cy="2053269"/>
            <a:chOff x="2295150" y="3140200"/>
            <a:chExt cx="580425" cy="1612825"/>
          </a:xfrm>
        </p:grpSpPr>
        <p:sp>
          <p:nvSpPr>
            <p:cNvPr id="654" name="Google Shape;654;p23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3"/>
          <p:cNvGrpSpPr/>
          <p:nvPr/>
        </p:nvGrpSpPr>
        <p:grpSpPr>
          <a:xfrm rot="785150" flipH="1">
            <a:off x="146501" y="3406478"/>
            <a:ext cx="405778" cy="1739117"/>
            <a:chOff x="2815525" y="3515450"/>
            <a:chExt cx="332750" cy="1358500"/>
          </a:xfrm>
        </p:grpSpPr>
        <p:sp>
          <p:nvSpPr>
            <p:cNvPr id="657" name="Google Shape;657;p23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23"/>
          <p:cNvSpPr/>
          <p:nvPr/>
        </p:nvSpPr>
        <p:spPr>
          <a:xfrm rot="9459635" flipH="1">
            <a:off x="-123265" y="-606873"/>
            <a:ext cx="2431946" cy="1347678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3"/>
          <p:cNvSpPr/>
          <p:nvPr/>
        </p:nvSpPr>
        <p:spPr>
          <a:xfrm rot="-3831004" flipH="1">
            <a:off x="8223725" y="918406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3"/>
          <p:cNvSpPr/>
          <p:nvPr/>
        </p:nvSpPr>
        <p:spPr>
          <a:xfrm flipH="1">
            <a:off x="552086" y="1859984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3"/>
          <p:cNvSpPr/>
          <p:nvPr/>
        </p:nvSpPr>
        <p:spPr>
          <a:xfrm>
            <a:off x="8349836" y="2869259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/>
          <p:nvPr/>
        </p:nvSpPr>
        <p:spPr>
          <a:xfrm rot="320232">
            <a:off x="747917" y="3313912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4"/>
          <p:cNvSpPr/>
          <p:nvPr/>
        </p:nvSpPr>
        <p:spPr>
          <a:xfrm rot="1909584">
            <a:off x="-389767" y="4021754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flipH="1">
            <a:off x="502157" y="46330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4"/>
          <p:cNvSpPr/>
          <p:nvPr/>
        </p:nvSpPr>
        <p:spPr>
          <a:xfrm flipH="1">
            <a:off x="188945" y="21289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8106145" y="47157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24"/>
          <p:cNvGrpSpPr/>
          <p:nvPr/>
        </p:nvGrpSpPr>
        <p:grpSpPr>
          <a:xfrm rot="-7540613">
            <a:off x="8465344" y="38298"/>
            <a:ext cx="974027" cy="1279545"/>
            <a:chOff x="1324450" y="3346550"/>
            <a:chExt cx="974050" cy="1279575"/>
          </a:xfrm>
        </p:grpSpPr>
        <p:sp>
          <p:nvSpPr>
            <p:cNvPr id="671" name="Google Shape;671;p24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4"/>
          <p:cNvSpPr/>
          <p:nvPr/>
        </p:nvSpPr>
        <p:spPr>
          <a:xfrm rot="-2977159" flipH="1">
            <a:off x="8733438" y="1587552"/>
            <a:ext cx="187686" cy="18173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"/>
          <p:cNvSpPr txBox="1">
            <a:spLocks noGrp="1"/>
          </p:cNvSpPr>
          <p:nvPr>
            <p:ph type="subTitle" idx="1"/>
          </p:nvPr>
        </p:nvSpPr>
        <p:spPr>
          <a:xfrm>
            <a:off x="1450625" y="1526300"/>
            <a:ext cx="31014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5"/>
          <p:cNvSpPr txBox="1">
            <a:spLocks noGrp="1"/>
          </p:cNvSpPr>
          <p:nvPr>
            <p:ph type="subTitle" idx="2"/>
          </p:nvPr>
        </p:nvSpPr>
        <p:spPr>
          <a:xfrm>
            <a:off x="3021300" y="2889200"/>
            <a:ext cx="31014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25"/>
          <p:cNvSpPr txBox="1">
            <a:spLocks noGrp="1"/>
          </p:cNvSpPr>
          <p:nvPr>
            <p:ph type="subTitle" idx="3"/>
          </p:nvPr>
        </p:nvSpPr>
        <p:spPr>
          <a:xfrm>
            <a:off x="4467999" y="4252100"/>
            <a:ext cx="37044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5"/>
          <p:cNvSpPr txBox="1">
            <a:spLocks noGrp="1"/>
          </p:cNvSpPr>
          <p:nvPr>
            <p:ph type="title" hasCustomPrompt="1"/>
          </p:nvPr>
        </p:nvSpPr>
        <p:spPr>
          <a:xfrm>
            <a:off x="540875" y="768850"/>
            <a:ext cx="4920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91" name="Google Shape;691;p25"/>
          <p:cNvSpPr txBox="1">
            <a:spLocks noGrp="1"/>
          </p:cNvSpPr>
          <p:nvPr>
            <p:ph type="title" idx="4" hasCustomPrompt="1"/>
          </p:nvPr>
        </p:nvSpPr>
        <p:spPr>
          <a:xfrm>
            <a:off x="1539357" y="2112163"/>
            <a:ext cx="5728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92" name="Google Shape;692;p25"/>
          <p:cNvSpPr txBox="1">
            <a:spLocks noGrp="1"/>
          </p:cNvSpPr>
          <p:nvPr>
            <p:ph type="title" idx="5" hasCustomPrompt="1"/>
          </p:nvPr>
        </p:nvSpPr>
        <p:spPr>
          <a:xfrm>
            <a:off x="3530202" y="3455500"/>
            <a:ext cx="5580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693" name="Google Shape;693;p25"/>
          <p:cNvGrpSpPr/>
          <p:nvPr/>
        </p:nvGrpSpPr>
        <p:grpSpPr>
          <a:xfrm>
            <a:off x="-751666" y="2095459"/>
            <a:ext cx="2543213" cy="3157825"/>
            <a:chOff x="-751666" y="2095459"/>
            <a:chExt cx="2543213" cy="3157825"/>
          </a:xfrm>
        </p:grpSpPr>
        <p:grpSp>
          <p:nvGrpSpPr>
            <p:cNvPr id="694" name="Google Shape;694;p25"/>
            <p:cNvGrpSpPr/>
            <p:nvPr/>
          </p:nvGrpSpPr>
          <p:grpSpPr>
            <a:xfrm rot="-1519661" flipH="1">
              <a:off x="-355532" y="2370730"/>
              <a:ext cx="1750944" cy="2423427"/>
              <a:chOff x="1324450" y="3346550"/>
              <a:chExt cx="974050" cy="1279575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5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5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 rot="2476427">
              <a:off x="43929" y="3578409"/>
              <a:ext cx="580374" cy="1612683"/>
              <a:chOff x="2295150" y="3140200"/>
              <a:chExt cx="580425" cy="1612825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" name="Google Shape;712;p25"/>
            <p:cNvGrpSpPr/>
            <p:nvPr/>
          </p:nvGrpSpPr>
          <p:grpSpPr>
            <a:xfrm rot="409078" flipH="1">
              <a:off x="275118" y="3849496"/>
              <a:ext cx="973924" cy="1279410"/>
              <a:chOff x="1324450" y="3346550"/>
              <a:chExt cx="974050" cy="1279575"/>
            </a:xfrm>
          </p:grpSpPr>
          <p:sp>
            <p:nvSpPr>
              <p:cNvPr id="713" name="Google Shape;713;p25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5"/>
            <p:cNvGrpSpPr/>
            <p:nvPr/>
          </p:nvGrpSpPr>
          <p:grpSpPr>
            <a:xfrm rot="4578837">
              <a:off x="455856" y="4251678"/>
              <a:ext cx="332748" cy="1358491"/>
              <a:chOff x="2847832" y="3618253"/>
              <a:chExt cx="332750" cy="1358500"/>
            </a:xfrm>
          </p:grpSpPr>
          <p:sp>
            <p:nvSpPr>
              <p:cNvPr id="728" name="Google Shape;728;p25"/>
              <p:cNvSpPr/>
              <p:nvPr/>
            </p:nvSpPr>
            <p:spPr>
              <a:xfrm>
                <a:off x="2848657" y="3618253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2847832" y="3618253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0" name="Google Shape;730;p25"/>
          <p:cNvSpPr/>
          <p:nvPr/>
        </p:nvSpPr>
        <p:spPr>
          <a:xfrm rot="5400000">
            <a:off x="6732778" y="-164088"/>
            <a:ext cx="2816182" cy="2655508"/>
          </a:xfrm>
          <a:custGeom>
            <a:avLst/>
            <a:gdLst/>
            <a:ahLst/>
            <a:cxnLst/>
            <a:rect l="l" t="t" r="r" b="b"/>
            <a:pathLst>
              <a:path w="33827" h="30095" extrusionOk="0">
                <a:moveTo>
                  <a:pt x="20974" y="0"/>
                </a:moveTo>
                <a:cubicBezTo>
                  <a:pt x="16264" y="0"/>
                  <a:pt x="11566" y="794"/>
                  <a:pt x="7078" y="2366"/>
                </a:cubicBezTo>
                <a:cubicBezTo>
                  <a:pt x="5068" y="3081"/>
                  <a:pt x="2942" y="4078"/>
                  <a:pt x="1945" y="5972"/>
                </a:cubicBezTo>
                <a:cubicBezTo>
                  <a:pt x="1247" y="7267"/>
                  <a:pt x="1181" y="8796"/>
                  <a:pt x="1131" y="10258"/>
                </a:cubicBezTo>
                <a:lnTo>
                  <a:pt x="765" y="20658"/>
                </a:lnTo>
                <a:cubicBezTo>
                  <a:pt x="649" y="23632"/>
                  <a:pt x="1" y="27237"/>
                  <a:pt x="549" y="30095"/>
                </a:cubicBezTo>
                <a:cubicBezTo>
                  <a:pt x="2094" y="29198"/>
                  <a:pt x="2559" y="26589"/>
                  <a:pt x="3606" y="25144"/>
                </a:cubicBezTo>
                <a:cubicBezTo>
                  <a:pt x="5018" y="23233"/>
                  <a:pt x="6862" y="21904"/>
                  <a:pt x="9039" y="20974"/>
                </a:cubicBezTo>
                <a:cubicBezTo>
                  <a:pt x="11427" y="20083"/>
                  <a:pt x="14023" y="19977"/>
                  <a:pt x="16631" y="19977"/>
                </a:cubicBezTo>
                <a:cubicBezTo>
                  <a:pt x="17444" y="19977"/>
                  <a:pt x="18258" y="19988"/>
                  <a:pt x="19068" y="19988"/>
                </a:cubicBezTo>
                <a:cubicBezTo>
                  <a:pt x="22344" y="19988"/>
                  <a:pt x="25540" y="19819"/>
                  <a:pt x="28261" y="18116"/>
                </a:cubicBezTo>
                <a:cubicBezTo>
                  <a:pt x="32099" y="15707"/>
                  <a:pt x="33744" y="10839"/>
                  <a:pt x="33793" y="6304"/>
                </a:cubicBezTo>
                <a:cubicBezTo>
                  <a:pt x="33827" y="4626"/>
                  <a:pt x="33544" y="2732"/>
                  <a:pt x="32182" y="1768"/>
                </a:cubicBezTo>
                <a:cubicBezTo>
                  <a:pt x="31600" y="1370"/>
                  <a:pt x="30919" y="1187"/>
                  <a:pt x="30238" y="1037"/>
                </a:cubicBezTo>
                <a:cubicBezTo>
                  <a:pt x="27183" y="344"/>
                  <a:pt x="24076" y="0"/>
                  <a:pt x="20974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flipH="1">
            <a:off x="1488182" y="44243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flipH="1">
            <a:off x="215895" y="20954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8610420" y="14546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flipH="1">
            <a:off x="7792995" y="3134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flipH="1">
            <a:off x="8679620" y="316259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744850" y="1909525"/>
            <a:ext cx="3705000" cy="21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9" name="Google Shape;739;p26"/>
          <p:cNvGrpSpPr/>
          <p:nvPr/>
        </p:nvGrpSpPr>
        <p:grpSpPr>
          <a:xfrm rot="7468568">
            <a:off x="-679352" y="-149759"/>
            <a:ext cx="1765319" cy="2135500"/>
            <a:chOff x="4229025" y="2613217"/>
            <a:chExt cx="1424493" cy="1723204"/>
          </a:xfrm>
        </p:grpSpPr>
        <p:sp>
          <p:nvSpPr>
            <p:cNvPr id="740" name="Google Shape;740;p26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9" name="Google Shape;749;p26"/>
            <p:cNvGrpSpPr/>
            <p:nvPr/>
          </p:nvGrpSpPr>
          <p:grpSpPr>
            <a:xfrm>
              <a:off x="4265725" y="2613217"/>
              <a:ext cx="1387793" cy="1723204"/>
              <a:chOff x="4265725" y="2613217"/>
              <a:chExt cx="1387793" cy="1723204"/>
            </a:xfrm>
          </p:grpSpPr>
          <p:sp>
            <p:nvSpPr>
              <p:cNvPr id="750" name="Google Shape;750;p26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 rot="596337">
                <a:off x="4563375" y="2685345"/>
                <a:ext cx="957383" cy="1580312"/>
              </a:xfrm>
              <a:custGeom>
                <a:avLst/>
                <a:gdLst/>
                <a:ahLst/>
                <a:cxnLst/>
                <a:rect l="l" t="t" r="r" b="b"/>
                <a:pathLst>
                  <a:path w="38295" h="63212" extrusionOk="0">
                    <a:moveTo>
                      <a:pt x="38294" y="0"/>
                    </a:moveTo>
                    <a:cubicBezTo>
                      <a:pt x="38161" y="67"/>
                      <a:pt x="37994" y="133"/>
                      <a:pt x="37861" y="267"/>
                    </a:cubicBezTo>
                    <a:cubicBezTo>
                      <a:pt x="34725" y="2502"/>
                      <a:pt x="31856" y="4770"/>
                      <a:pt x="29254" y="7072"/>
                    </a:cubicBezTo>
                    <a:cubicBezTo>
                      <a:pt x="29121" y="7205"/>
                      <a:pt x="28954" y="7305"/>
                      <a:pt x="28821" y="7439"/>
                    </a:cubicBezTo>
                    <a:cubicBezTo>
                      <a:pt x="26086" y="9807"/>
                      <a:pt x="23617" y="12275"/>
                      <a:pt x="21349" y="14711"/>
                    </a:cubicBezTo>
                    <a:cubicBezTo>
                      <a:pt x="21249" y="14811"/>
                      <a:pt x="21149" y="14944"/>
                      <a:pt x="21015" y="15077"/>
                    </a:cubicBezTo>
                    <a:cubicBezTo>
                      <a:pt x="18513" y="17779"/>
                      <a:pt x="16312" y="20548"/>
                      <a:pt x="14344" y="23250"/>
                    </a:cubicBezTo>
                    <a:cubicBezTo>
                      <a:pt x="14277" y="23417"/>
                      <a:pt x="14144" y="23550"/>
                      <a:pt x="14077" y="23650"/>
                    </a:cubicBezTo>
                    <a:cubicBezTo>
                      <a:pt x="12109" y="26419"/>
                      <a:pt x="10441" y="29087"/>
                      <a:pt x="8973" y="31723"/>
                    </a:cubicBezTo>
                    <a:cubicBezTo>
                      <a:pt x="8873" y="31889"/>
                      <a:pt x="8807" y="32023"/>
                      <a:pt x="8740" y="32190"/>
                    </a:cubicBezTo>
                    <a:cubicBezTo>
                      <a:pt x="6972" y="35392"/>
                      <a:pt x="5538" y="38528"/>
                      <a:pt x="4437" y="41430"/>
                    </a:cubicBezTo>
                    <a:cubicBezTo>
                      <a:pt x="4403" y="41563"/>
                      <a:pt x="4303" y="41730"/>
                      <a:pt x="4270" y="41897"/>
                    </a:cubicBezTo>
                    <a:cubicBezTo>
                      <a:pt x="167" y="52871"/>
                      <a:pt x="0" y="61044"/>
                      <a:pt x="67" y="62812"/>
                    </a:cubicBezTo>
                    <a:lnTo>
                      <a:pt x="67" y="63212"/>
                    </a:lnTo>
                    <a:cubicBezTo>
                      <a:pt x="200" y="63112"/>
                      <a:pt x="334" y="63078"/>
                      <a:pt x="467" y="62978"/>
                    </a:cubicBezTo>
                    <a:cubicBezTo>
                      <a:pt x="4670" y="60777"/>
                      <a:pt x="8440" y="58108"/>
                      <a:pt x="11775" y="55073"/>
                    </a:cubicBezTo>
                    <a:cubicBezTo>
                      <a:pt x="11942" y="54939"/>
                      <a:pt x="12076" y="54806"/>
                      <a:pt x="12176" y="54706"/>
                    </a:cubicBezTo>
                    <a:cubicBezTo>
                      <a:pt x="14844" y="52271"/>
                      <a:pt x="17246" y="49602"/>
                      <a:pt x="19414" y="46867"/>
                    </a:cubicBezTo>
                    <a:cubicBezTo>
                      <a:pt x="19481" y="46733"/>
                      <a:pt x="19614" y="46600"/>
                      <a:pt x="19681" y="46467"/>
                    </a:cubicBezTo>
                    <a:cubicBezTo>
                      <a:pt x="21616" y="44032"/>
                      <a:pt x="23350" y="41430"/>
                      <a:pt x="24918" y="38794"/>
                    </a:cubicBezTo>
                    <a:cubicBezTo>
                      <a:pt x="24985" y="38694"/>
                      <a:pt x="25085" y="38528"/>
                      <a:pt x="25152" y="38394"/>
                    </a:cubicBezTo>
                    <a:cubicBezTo>
                      <a:pt x="26786" y="35592"/>
                      <a:pt x="28254" y="32757"/>
                      <a:pt x="29421" y="30021"/>
                    </a:cubicBezTo>
                    <a:cubicBezTo>
                      <a:pt x="29455" y="29888"/>
                      <a:pt x="29521" y="29721"/>
                      <a:pt x="29588" y="29588"/>
                    </a:cubicBezTo>
                    <a:cubicBezTo>
                      <a:pt x="30956" y="26552"/>
                      <a:pt x="32123" y="23550"/>
                      <a:pt x="33124" y="20681"/>
                    </a:cubicBezTo>
                    <a:cubicBezTo>
                      <a:pt x="33191" y="20515"/>
                      <a:pt x="33224" y="20381"/>
                      <a:pt x="33291" y="20214"/>
                    </a:cubicBezTo>
                    <a:cubicBezTo>
                      <a:pt x="34458" y="16779"/>
                      <a:pt x="35359" y="13610"/>
                      <a:pt x="36059" y="10841"/>
                    </a:cubicBezTo>
                    <a:lnTo>
                      <a:pt x="36193" y="10341"/>
                    </a:lnTo>
                    <a:cubicBezTo>
                      <a:pt x="37460" y="5404"/>
                      <a:pt x="38027" y="1768"/>
                      <a:pt x="38194" y="500"/>
                    </a:cubicBezTo>
                    <a:cubicBezTo>
                      <a:pt x="38228" y="167"/>
                      <a:pt x="38294" y="0"/>
                      <a:pt x="3829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 rot="596337">
                <a:off x="4565204" y="2684118"/>
                <a:ext cx="959058" cy="1581162"/>
              </a:xfrm>
              <a:custGeom>
                <a:avLst/>
                <a:gdLst/>
                <a:ahLst/>
                <a:cxnLst/>
                <a:rect l="l" t="t" r="r" b="b"/>
                <a:pathLst>
                  <a:path w="38362" h="63246" extrusionOk="0">
                    <a:moveTo>
                      <a:pt x="38362" y="0"/>
                    </a:moveTo>
                    <a:lnTo>
                      <a:pt x="38362" y="0"/>
                    </a:lnTo>
                    <a:cubicBezTo>
                      <a:pt x="38228" y="100"/>
                      <a:pt x="38062" y="167"/>
                      <a:pt x="37928" y="301"/>
                    </a:cubicBezTo>
                    <a:cubicBezTo>
                      <a:pt x="35893" y="4403"/>
                      <a:pt x="33792" y="8440"/>
                      <a:pt x="31724" y="12476"/>
                    </a:cubicBezTo>
                    <a:cubicBezTo>
                      <a:pt x="31090" y="13643"/>
                      <a:pt x="30523" y="14811"/>
                      <a:pt x="29889" y="15978"/>
                    </a:cubicBezTo>
                    <a:cubicBezTo>
                      <a:pt x="29422" y="13010"/>
                      <a:pt x="29222" y="10074"/>
                      <a:pt x="29289" y="7105"/>
                    </a:cubicBezTo>
                    <a:lnTo>
                      <a:pt x="29289" y="7105"/>
                    </a:lnTo>
                    <a:cubicBezTo>
                      <a:pt x="29188" y="7205"/>
                      <a:pt x="29022" y="7339"/>
                      <a:pt x="28888" y="7472"/>
                    </a:cubicBezTo>
                    <a:cubicBezTo>
                      <a:pt x="28855" y="10474"/>
                      <a:pt x="29055" y="13510"/>
                      <a:pt x="29555" y="16512"/>
                    </a:cubicBezTo>
                    <a:lnTo>
                      <a:pt x="29555" y="16545"/>
                    </a:lnTo>
                    <a:cubicBezTo>
                      <a:pt x="28054" y="19381"/>
                      <a:pt x="26553" y="22183"/>
                      <a:pt x="25019" y="24985"/>
                    </a:cubicBezTo>
                    <a:cubicBezTo>
                      <a:pt x="23351" y="21716"/>
                      <a:pt x="22083" y="18280"/>
                      <a:pt x="21350" y="14711"/>
                    </a:cubicBezTo>
                    <a:cubicBezTo>
                      <a:pt x="21216" y="14844"/>
                      <a:pt x="21116" y="14978"/>
                      <a:pt x="21016" y="15111"/>
                    </a:cubicBezTo>
                    <a:cubicBezTo>
                      <a:pt x="21516" y="17479"/>
                      <a:pt x="22250" y="19814"/>
                      <a:pt x="23184" y="22049"/>
                    </a:cubicBezTo>
                    <a:cubicBezTo>
                      <a:pt x="23685" y="23217"/>
                      <a:pt x="24185" y="24351"/>
                      <a:pt x="24752" y="25452"/>
                    </a:cubicBezTo>
                    <a:cubicBezTo>
                      <a:pt x="24685" y="25652"/>
                      <a:pt x="24552" y="25819"/>
                      <a:pt x="24452" y="26019"/>
                    </a:cubicBezTo>
                    <a:cubicBezTo>
                      <a:pt x="23117" y="28387"/>
                      <a:pt x="21783" y="30789"/>
                      <a:pt x="20416" y="33124"/>
                    </a:cubicBezTo>
                    <a:cubicBezTo>
                      <a:pt x="17880" y="30222"/>
                      <a:pt x="15846" y="26886"/>
                      <a:pt x="14345" y="23350"/>
                    </a:cubicBezTo>
                    <a:cubicBezTo>
                      <a:pt x="14244" y="23517"/>
                      <a:pt x="14111" y="23651"/>
                      <a:pt x="14044" y="23784"/>
                    </a:cubicBezTo>
                    <a:cubicBezTo>
                      <a:pt x="15012" y="26119"/>
                      <a:pt x="16246" y="28321"/>
                      <a:pt x="17714" y="30389"/>
                    </a:cubicBezTo>
                    <a:cubicBezTo>
                      <a:pt x="18447" y="31489"/>
                      <a:pt x="19281" y="32524"/>
                      <a:pt x="20182" y="33524"/>
                    </a:cubicBezTo>
                    <a:cubicBezTo>
                      <a:pt x="19048" y="35492"/>
                      <a:pt x="17880" y="37460"/>
                      <a:pt x="16680" y="39362"/>
                    </a:cubicBezTo>
                    <a:cubicBezTo>
                      <a:pt x="16112" y="40196"/>
                      <a:pt x="15612" y="41030"/>
                      <a:pt x="15078" y="41864"/>
                    </a:cubicBezTo>
                    <a:cubicBezTo>
                      <a:pt x="12510" y="38895"/>
                      <a:pt x="10375" y="35492"/>
                      <a:pt x="8907" y="31823"/>
                    </a:cubicBezTo>
                    <a:cubicBezTo>
                      <a:pt x="8841" y="31990"/>
                      <a:pt x="8741" y="32123"/>
                      <a:pt x="8674" y="32290"/>
                    </a:cubicBezTo>
                    <a:cubicBezTo>
                      <a:pt x="9708" y="34725"/>
                      <a:pt x="10942" y="37060"/>
                      <a:pt x="12510" y="39228"/>
                    </a:cubicBezTo>
                    <a:cubicBezTo>
                      <a:pt x="13244" y="40296"/>
                      <a:pt x="14044" y="41297"/>
                      <a:pt x="14878" y="42231"/>
                    </a:cubicBezTo>
                    <a:cubicBezTo>
                      <a:pt x="13411" y="44499"/>
                      <a:pt x="11943" y="46734"/>
                      <a:pt x="10442" y="48969"/>
                    </a:cubicBezTo>
                    <a:cubicBezTo>
                      <a:pt x="10408" y="48969"/>
                      <a:pt x="10408" y="48902"/>
                      <a:pt x="10408" y="48902"/>
                    </a:cubicBezTo>
                    <a:cubicBezTo>
                      <a:pt x="8107" y="46700"/>
                      <a:pt x="6072" y="44199"/>
                      <a:pt x="4371" y="41530"/>
                    </a:cubicBezTo>
                    <a:cubicBezTo>
                      <a:pt x="4337" y="41663"/>
                      <a:pt x="4237" y="41830"/>
                      <a:pt x="4204" y="41997"/>
                    </a:cubicBezTo>
                    <a:cubicBezTo>
                      <a:pt x="5238" y="43531"/>
                      <a:pt x="6372" y="45033"/>
                      <a:pt x="7573" y="46467"/>
                    </a:cubicBezTo>
                    <a:cubicBezTo>
                      <a:pt x="8407" y="47368"/>
                      <a:pt x="9241" y="48302"/>
                      <a:pt x="10175" y="49169"/>
                    </a:cubicBezTo>
                    <a:cubicBezTo>
                      <a:pt x="10208" y="49169"/>
                      <a:pt x="10208" y="49202"/>
                      <a:pt x="10242" y="49202"/>
                    </a:cubicBezTo>
                    <a:cubicBezTo>
                      <a:pt x="9608" y="50170"/>
                      <a:pt x="8941" y="51070"/>
                      <a:pt x="8274" y="52038"/>
                    </a:cubicBezTo>
                    <a:cubicBezTo>
                      <a:pt x="5672" y="55740"/>
                      <a:pt x="2903" y="59376"/>
                      <a:pt x="1" y="62879"/>
                    </a:cubicBezTo>
                    <a:lnTo>
                      <a:pt x="1" y="63246"/>
                    </a:lnTo>
                    <a:cubicBezTo>
                      <a:pt x="168" y="63179"/>
                      <a:pt x="268" y="63145"/>
                      <a:pt x="401" y="63045"/>
                    </a:cubicBezTo>
                    <a:cubicBezTo>
                      <a:pt x="2770" y="60143"/>
                      <a:pt x="5105" y="57141"/>
                      <a:pt x="7340" y="54072"/>
                    </a:cubicBezTo>
                    <a:cubicBezTo>
                      <a:pt x="8507" y="54473"/>
                      <a:pt x="9708" y="54739"/>
                      <a:pt x="10909" y="55006"/>
                    </a:cubicBezTo>
                    <a:cubicBezTo>
                      <a:pt x="11176" y="55040"/>
                      <a:pt x="11442" y="55140"/>
                      <a:pt x="11709" y="55173"/>
                    </a:cubicBezTo>
                    <a:cubicBezTo>
                      <a:pt x="11876" y="55040"/>
                      <a:pt x="12010" y="54906"/>
                      <a:pt x="12110" y="54806"/>
                    </a:cubicBezTo>
                    <a:cubicBezTo>
                      <a:pt x="10609" y="54506"/>
                      <a:pt x="9107" y="54172"/>
                      <a:pt x="7606" y="53705"/>
                    </a:cubicBezTo>
                    <a:cubicBezTo>
                      <a:pt x="9541" y="51037"/>
                      <a:pt x="11409" y="48335"/>
                      <a:pt x="13210" y="45566"/>
                    </a:cubicBezTo>
                    <a:cubicBezTo>
                      <a:pt x="14345" y="45900"/>
                      <a:pt x="15512" y="46200"/>
                      <a:pt x="16680" y="46467"/>
                    </a:cubicBezTo>
                    <a:cubicBezTo>
                      <a:pt x="17547" y="46634"/>
                      <a:pt x="18447" y="46800"/>
                      <a:pt x="19348" y="46901"/>
                    </a:cubicBezTo>
                    <a:cubicBezTo>
                      <a:pt x="19415" y="46800"/>
                      <a:pt x="19548" y="46667"/>
                      <a:pt x="19615" y="46534"/>
                    </a:cubicBezTo>
                    <a:cubicBezTo>
                      <a:pt x="17547" y="46233"/>
                      <a:pt x="15512" y="45800"/>
                      <a:pt x="13444" y="45199"/>
                    </a:cubicBezTo>
                    <a:cubicBezTo>
                      <a:pt x="14078" y="44265"/>
                      <a:pt x="14678" y="43298"/>
                      <a:pt x="15279" y="42331"/>
                    </a:cubicBezTo>
                    <a:cubicBezTo>
                      <a:pt x="15326" y="42307"/>
                      <a:pt x="15340" y="42283"/>
                      <a:pt x="15355" y="42283"/>
                    </a:cubicBezTo>
                    <a:cubicBezTo>
                      <a:pt x="15362" y="42283"/>
                      <a:pt x="15369" y="42287"/>
                      <a:pt x="15379" y="42297"/>
                    </a:cubicBezTo>
                    <a:cubicBezTo>
                      <a:pt x="15579" y="41997"/>
                      <a:pt x="15779" y="41663"/>
                      <a:pt x="16012" y="41330"/>
                    </a:cubicBezTo>
                    <a:lnTo>
                      <a:pt x="18014" y="38094"/>
                    </a:lnTo>
                    <a:cubicBezTo>
                      <a:pt x="19248" y="38361"/>
                      <a:pt x="20582" y="38595"/>
                      <a:pt x="21883" y="38695"/>
                    </a:cubicBezTo>
                    <a:cubicBezTo>
                      <a:pt x="22851" y="38828"/>
                      <a:pt x="23851" y="38861"/>
                      <a:pt x="24852" y="38928"/>
                    </a:cubicBezTo>
                    <a:cubicBezTo>
                      <a:pt x="24919" y="38795"/>
                      <a:pt x="25019" y="38628"/>
                      <a:pt x="25086" y="38495"/>
                    </a:cubicBezTo>
                    <a:cubicBezTo>
                      <a:pt x="22784" y="38461"/>
                      <a:pt x="20449" y="38194"/>
                      <a:pt x="18214" y="37694"/>
                    </a:cubicBezTo>
                    <a:cubicBezTo>
                      <a:pt x="19882" y="34925"/>
                      <a:pt x="21550" y="32123"/>
                      <a:pt x="23117" y="29288"/>
                    </a:cubicBezTo>
                    <a:cubicBezTo>
                      <a:pt x="24418" y="29588"/>
                      <a:pt x="25719" y="29788"/>
                      <a:pt x="27020" y="29922"/>
                    </a:cubicBezTo>
                    <a:cubicBezTo>
                      <a:pt x="27854" y="29988"/>
                      <a:pt x="28621" y="30022"/>
                      <a:pt x="29455" y="30088"/>
                    </a:cubicBezTo>
                    <a:cubicBezTo>
                      <a:pt x="29522" y="29955"/>
                      <a:pt x="29589" y="29788"/>
                      <a:pt x="29622" y="29655"/>
                    </a:cubicBezTo>
                    <a:cubicBezTo>
                      <a:pt x="27521" y="29588"/>
                      <a:pt x="25419" y="29321"/>
                      <a:pt x="23351" y="28854"/>
                    </a:cubicBezTo>
                    <a:cubicBezTo>
                      <a:pt x="23451" y="28587"/>
                      <a:pt x="23618" y="28321"/>
                      <a:pt x="23785" y="28020"/>
                    </a:cubicBezTo>
                    <a:cubicBezTo>
                      <a:pt x="25052" y="25785"/>
                      <a:pt x="26286" y="23517"/>
                      <a:pt x="27521" y="21249"/>
                    </a:cubicBezTo>
                    <a:cubicBezTo>
                      <a:pt x="28755" y="21182"/>
                      <a:pt x="29956" y="21115"/>
                      <a:pt x="31190" y="20982"/>
                    </a:cubicBezTo>
                    <a:cubicBezTo>
                      <a:pt x="31857" y="20915"/>
                      <a:pt x="32524" y="20815"/>
                      <a:pt x="33191" y="20682"/>
                    </a:cubicBezTo>
                    <a:cubicBezTo>
                      <a:pt x="33258" y="20515"/>
                      <a:pt x="33291" y="20382"/>
                      <a:pt x="33358" y="20215"/>
                    </a:cubicBezTo>
                    <a:lnTo>
                      <a:pt x="33358" y="20215"/>
                    </a:lnTo>
                    <a:cubicBezTo>
                      <a:pt x="31523" y="20548"/>
                      <a:pt x="29622" y="20782"/>
                      <a:pt x="27754" y="20815"/>
                    </a:cubicBezTo>
                    <a:cubicBezTo>
                      <a:pt x="28922" y="18714"/>
                      <a:pt x="30022" y="16612"/>
                      <a:pt x="31123" y="14477"/>
                    </a:cubicBezTo>
                    <a:cubicBezTo>
                      <a:pt x="31457" y="13810"/>
                      <a:pt x="31790" y="13176"/>
                      <a:pt x="32124" y="12509"/>
                    </a:cubicBezTo>
                    <a:cubicBezTo>
                      <a:pt x="33458" y="12009"/>
                      <a:pt x="34792" y="11475"/>
                      <a:pt x="36127" y="10908"/>
                    </a:cubicBezTo>
                    <a:lnTo>
                      <a:pt x="36260" y="10408"/>
                    </a:lnTo>
                    <a:lnTo>
                      <a:pt x="36260" y="10408"/>
                    </a:lnTo>
                    <a:cubicBezTo>
                      <a:pt x="34959" y="10975"/>
                      <a:pt x="33692" y="11509"/>
                      <a:pt x="32391" y="11976"/>
                    </a:cubicBezTo>
                    <a:cubicBezTo>
                      <a:pt x="34359" y="8240"/>
                      <a:pt x="36260" y="4437"/>
                      <a:pt x="38195" y="667"/>
                    </a:cubicBezTo>
                    <a:cubicBezTo>
                      <a:pt x="38228" y="601"/>
                      <a:pt x="38228" y="567"/>
                      <a:pt x="38262" y="501"/>
                    </a:cubicBezTo>
                    <a:cubicBezTo>
                      <a:pt x="38295" y="167"/>
                      <a:pt x="38362" y="0"/>
                      <a:pt x="3836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7" name="Google Shape;757;p26"/>
          <p:cNvSpPr/>
          <p:nvPr/>
        </p:nvSpPr>
        <p:spPr>
          <a:xfrm>
            <a:off x="8652425" y="1318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>
            <a:off x="559875" y="36960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flipH="1">
            <a:off x="80275" y="47426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10314227" flipH="1">
            <a:off x="7770761" y="-122676"/>
            <a:ext cx="1539086" cy="937083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10347431">
            <a:off x="7597086" y="3017023"/>
            <a:ext cx="2176115" cy="228107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>
            <a:off x="8430713" y="32958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26"/>
          <p:cNvGrpSpPr/>
          <p:nvPr/>
        </p:nvGrpSpPr>
        <p:grpSpPr>
          <a:xfrm rot="157841" flipH="1">
            <a:off x="8947032" y="3305432"/>
            <a:ext cx="461811" cy="1885411"/>
            <a:chOff x="2815525" y="3515450"/>
            <a:chExt cx="332750" cy="1358500"/>
          </a:xfrm>
        </p:grpSpPr>
        <p:sp>
          <p:nvSpPr>
            <p:cNvPr id="764" name="Google Shape;764;p26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6"/>
          <p:cNvGrpSpPr/>
          <p:nvPr/>
        </p:nvGrpSpPr>
        <p:grpSpPr>
          <a:xfrm rot="-1846607" flipH="1">
            <a:off x="8633137" y="3904459"/>
            <a:ext cx="321764" cy="1313646"/>
            <a:chOff x="2815525" y="3515450"/>
            <a:chExt cx="332750" cy="1358500"/>
          </a:xfrm>
        </p:grpSpPr>
        <p:sp>
          <p:nvSpPr>
            <p:cNvPr id="767" name="Google Shape;767;p26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26"/>
          <p:cNvSpPr/>
          <p:nvPr/>
        </p:nvSpPr>
        <p:spPr>
          <a:xfrm flipH="1">
            <a:off x="4928400" y="43914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7"/>
          <p:cNvSpPr txBox="1">
            <a:spLocks noGrp="1"/>
          </p:cNvSpPr>
          <p:nvPr>
            <p:ph type="subTitle" idx="1"/>
          </p:nvPr>
        </p:nvSpPr>
        <p:spPr>
          <a:xfrm>
            <a:off x="4721225" y="1902475"/>
            <a:ext cx="3709500" cy="2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3" name="Google Shape;773;p27"/>
          <p:cNvGrpSpPr/>
          <p:nvPr/>
        </p:nvGrpSpPr>
        <p:grpSpPr>
          <a:xfrm>
            <a:off x="-751666" y="2095459"/>
            <a:ext cx="2543213" cy="3157825"/>
            <a:chOff x="-751666" y="2095459"/>
            <a:chExt cx="2543213" cy="3157825"/>
          </a:xfrm>
        </p:grpSpPr>
        <p:grpSp>
          <p:nvGrpSpPr>
            <p:cNvPr id="774" name="Google Shape;774;p27"/>
            <p:cNvGrpSpPr/>
            <p:nvPr/>
          </p:nvGrpSpPr>
          <p:grpSpPr>
            <a:xfrm rot="-1519661" flipH="1">
              <a:off x="-355532" y="2370730"/>
              <a:ext cx="1750944" cy="2423427"/>
              <a:chOff x="1324450" y="3346550"/>
              <a:chExt cx="974050" cy="1279575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7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7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7"/>
            <p:cNvGrpSpPr/>
            <p:nvPr/>
          </p:nvGrpSpPr>
          <p:grpSpPr>
            <a:xfrm rot="2476427">
              <a:off x="43929" y="3578409"/>
              <a:ext cx="580374" cy="1612683"/>
              <a:chOff x="2295150" y="3140200"/>
              <a:chExt cx="580425" cy="1612825"/>
            </a:xfrm>
          </p:grpSpPr>
          <p:sp>
            <p:nvSpPr>
              <p:cNvPr id="790" name="Google Shape;790;p27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27"/>
            <p:cNvGrpSpPr/>
            <p:nvPr/>
          </p:nvGrpSpPr>
          <p:grpSpPr>
            <a:xfrm rot="409078" flipH="1">
              <a:off x="275118" y="3849496"/>
              <a:ext cx="973924" cy="1279410"/>
              <a:chOff x="1324450" y="3346550"/>
              <a:chExt cx="974050" cy="1279575"/>
            </a:xfrm>
          </p:grpSpPr>
          <p:sp>
            <p:nvSpPr>
              <p:cNvPr id="793" name="Google Shape;793;p27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7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7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7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7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27"/>
            <p:cNvGrpSpPr/>
            <p:nvPr/>
          </p:nvGrpSpPr>
          <p:grpSpPr>
            <a:xfrm rot="4578837">
              <a:off x="455856" y="4251678"/>
              <a:ext cx="332748" cy="1358491"/>
              <a:chOff x="2847832" y="3618253"/>
              <a:chExt cx="332750" cy="1358500"/>
            </a:xfrm>
          </p:grpSpPr>
          <p:sp>
            <p:nvSpPr>
              <p:cNvPr id="808" name="Google Shape;808;p27"/>
              <p:cNvSpPr/>
              <p:nvPr/>
            </p:nvSpPr>
            <p:spPr>
              <a:xfrm>
                <a:off x="2848657" y="3618253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7"/>
              <p:cNvSpPr/>
              <p:nvPr/>
            </p:nvSpPr>
            <p:spPr>
              <a:xfrm>
                <a:off x="2847832" y="3618253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0" name="Google Shape;810;p27"/>
          <p:cNvGrpSpPr/>
          <p:nvPr/>
        </p:nvGrpSpPr>
        <p:grpSpPr>
          <a:xfrm rot="-1846607" flipH="1">
            <a:off x="8691512" y="1075284"/>
            <a:ext cx="321764" cy="1313646"/>
            <a:chOff x="2815525" y="3515450"/>
            <a:chExt cx="332750" cy="1358500"/>
          </a:xfrm>
        </p:grpSpPr>
        <p:sp>
          <p:nvSpPr>
            <p:cNvPr id="811" name="Google Shape;811;p27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27"/>
          <p:cNvGrpSpPr/>
          <p:nvPr/>
        </p:nvGrpSpPr>
        <p:grpSpPr>
          <a:xfrm rot="-3428506" flipH="1">
            <a:off x="8693603" y="1646636"/>
            <a:ext cx="212322" cy="866836"/>
            <a:chOff x="2815525" y="3515450"/>
            <a:chExt cx="332750" cy="1358500"/>
          </a:xfrm>
        </p:grpSpPr>
        <p:sp>
          <p:nvSpPr>
            <p:cNvPr id="814" name="Google Shape;814;p27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27"/>
          <p:cNvSpPr/>
          <p:nvPr/>
        </p:nvSpPr>
        <p:spPr>
          <a:xfrm rot="10800000">
            <a:off x="6699362" y="3736613"/>
            <a:ext cx="2765019" cy="1682912"/>
          </a:xfrm>
          <a:custGeom>
            <a:avLst/>
            <a:gdLst/>
            <a:ahLst/>
            <a:cxnLst/>
            <a:rect l="l" t="t" r="r" b="b"/>
            <a:pathLst>
              <a:path w="33827" h="30095" extrusionOk="0">
                <a:moveTo>
                  <a:pt x="20974" y="0"/>
                </a:moveTo>
                <a:cubicBezTo>
                  <a:pt x="16264" y="0"/>
                  <a:pt x="11566" y="794"/>
                  <a:pt x="7078" y="2366"/>
                </a:cubicBezTo>
                <a:cubicBezTo>
                  <a:pt x="5068" y="3081"/>
                  <a:pt x="2942" y="4078"/>
                  <a:pt x="1945" y="5972"/>
                </a:cubicBezTo>
                <a:cubicBezTo>
                  <a:pt x="1247" y="7267"/>
                  <a:pt x="1181" y="8796"/>
                  <a:pt x="1131" y="10258"/>
                </a:cubicBezTo>
                <a:lnTo>
                  <a:pt x="765" y="20658"/>
                </a:lnTo>
                <a:cubicBezTo>
                  <a:pt x="649" y="23632"/>
                  <a:pt x="1" y="27237"/>
                  <a:pt x="549" y="30095"/>
                </a:cubicBezTo>
                <a:cubicBezTo>
                  <a:pt x="2094" y="29198"/>
                  <a:pt x="2559" y="26589"/>
                  <a:pt x="3606" y="25144"/>
                </a:cubicBezTo>
                <a:cubicBezTo>
                  <a:pt x="5018" y="23233"/>
                  <a:pt x="6862" y="21904"/>
                  <a:pt x="9039" y="20974"/>
                </a:cubicBezTo>
                <a:cubicBezTo>
                  <a:pt x="11427" y="20083"/>
                  <a:pt x="14023" y="19977"/>
                  <a:pt x="16631" y="19977"/>
                </a:cubicBezTo>
                <a:cubicBezTo>
                  <a:pt x="17444" y="19977"/>
                  <a:pt x="18258" y="19988"/>
                  <a:pt x="19068" y="19988"/>
                </a:cubicBezTo>
                <a:cubicBezTo>
                  <a:pt x="22344" y="19988"/>
                  <a:pt x="25540" y="19819"/>
                  <a:pt x="28261" y="18116"/>
                </a:cubicBezTo>
                <a:cubicBezTo>
                  <a:pt x="32099" y="15707"/>
                  <a:pt x="33744" y="10839"/>
                  <a:pt x="33793" y="6304"/>
                </a:cubicBezTo>
                <a:cubicBezTo>
                  <a:pt x="33827" y="4626"/>
                  <a:pt x="33544" y="2732"/>
                  <a:pt x="32182" y="1768"/>
                </a:cubicBezTo>
                <a:cubicBezTo>
                  <a:pt x="31600" y="1370"/>
                  <a:pt x="30919" y="1187"/>
                  <a:pt x="30238" y="1037"/>
                </a:cubicBezTo>
                <a:cubicBezTo>
                  <a:pt x="27183" y="344"/>
                  <a:pt x="24076" y="0"/>
                  <a:pt x="20974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 rot="8719376">
            <a:off x="-672790" y="-102970"/>
            <a:ext cx="1678756" cy="1043935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 flipH="1">
            <a:off x="1425819" y="46430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 flipH="1">
            <a:off x="8378082" y="27794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8593607" y="45744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 flipH="1">
            <a:off x="8758544" y="8395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 flipH="1">
            <a:off x="387157" y="13258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8"/>
          <p:cNvSpPr txBox="1">
            <a:spLocks noGrp="1"/>
          </p:cNvSpPr>
          <p:nvPr>
            <p:ph type="subTitle" idx="1"/>
          </p:nvPr>
        </p:nvSpPr>
        <p:spPr>
          <a:xfrm>
            <a:off x="744850" y="1909525"/>
            <a:ext cx="3705000" cy="21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6" name="Google Shape;826;p28"/>
          <p:cNvGrpSpPr/>
          <p:nvPr/>
        </p:nvGrpSpPr>
        <p:grpSpPr>
          <a:xfrm rot="460290" flipH="1">
            <a:off x="49841" y="1245127"/>
            <a:ext cx="580454" cy="1612907"/>
            <a:chOff x="2295150" y="3140200"/>
            <a:chExt cx="580425" cy="1612825"/>
          </a:xfrm>
        </p:grpSpPr>
        <p:sp>
          <p:nvSpPr>
            <p:cNvPr id="827" name="Google Shape;827;p28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-9964745">
            <a:off x="-77110" y="1423308"/>
            <a:ext cx="332774" cy="1358600"/>
            <a:chOff x="2815525" y="3515450"/>
            <a:chExt cx="332750" cy="1358500"/>
          </a:xfrm>
        </p:grpSpPr>
        <p:sp>
          <p:nvSpPr>
            <p:cNvPr id="830" name="Google Shape;830;p28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28"/>
          <p:cNvSpPr/>
          <p:nvPr/>
        </p:nvSpPr>
        <p:spPr>
          <a:xfrm rot="4845196" flipH="1">
            <a:off x="8323648" y="4090882"/>
            <a:ext cx="883896" cy="1461790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8"/>
          <p:cNvSpPr/>
          <p:nvPr/>
        </p:nvSpPr>
        <p:spPr>
          <a:xfrm flipH="1">
            <a:off x="8405919" y="42334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8"/>
          <p:cNvSpPr/>
          <p:nvPr/>
        </p:nvSpPr>
        <p:spPr>
          <a:xfrm flipH="1">
            <a:off x="8856882" y="40109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8"/>
          <p:cNvSpPr/>
          <p:nvPr/>
        </p:nvSpPr>
        <p:spPr>
          <a:xfrm flipH="1">
            <a:off x="88132" y="10494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8593607" y="45744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8"/>
          <p:cNvSpPr/>
          <p:nvPr/>
        </p:nvSpPr>
        <p:spPr>
          <a:xfrm flipH="1">
            <a:off x="8528432" y="26177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8"/>
          <p:cNvSpPr/>
          <p:nvPr/>
        </p:nvSpPr>
        <p:spPr>
          <a:xfrm flipH="1">
            <a:off x="348232" y="3871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8"/>
          <p:cNvSpPr/>
          <p:nvPr/>
        </p:nvSpPr>
        <p:spPr>
          <a:xfrm rot="6303737">
            <a:off x="-684049" y="4285584"/>
            <a:ext cx="1337985" cy="526917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28"/>
          <p:cNvGrpSpPr/>
          <p:nvPr/>
        </p:nvGrpSpPr>
        <p:grpSpPr>
          <a:xfrm rot="-10162488">
            <a:off x="8301254" y="-59621"/>
            <a:ext cx="981740" cy="2179640"/>
            <a:chOff x="4229025" y="2724475"/>
            <a:chExt cx="672175" cy="1492350"/>
          </a:xfrm>
        </p:grpSpPr>
        <p:sp>
          <p:nvSpPr>
            <p:cNvPr id="841" name="Google Shape;841;p28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0" name="Google Shape;850;p28"/>
            <p:cNvGrpSpPr/>
            <p:nvPr/>
          </p:nvGrpSpPr>
          <p:grpSpPr>
            <a:xfrm>
              <a:off x="4265725" y="2923075"/>
              <a:ext cx="451175" cy="1293750"/>
              <a:chOff x="4265725" y="2923075"/>
              <a:chExt cx="451175" cy="1293750"/>
            </a:xfrm>
          </p:grpSpPr>
          <p:sp>
            <p:nvSpPr>
              <p:cNvPr id="851" name="Google Shape;851;p28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6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9"/>
          <p:cNvSpPr/>
          <p:nvPr/>
        </p:nvSpPr>
        <p:spPr>
          <a:xfrm rot="10068956" flipH="1">
            <a:off x="-300726" y="4345531"/>
            <a:ext cx="2409563" cy="1052020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9"/>
          <p:cNvSpPr/>
          <p:nvPr/>
        </p:nvSpPr>
        <p:spPr>
          <a:xfrm rot="-698829">
            <a:off x="-38691" y="2459013"/>
            <a:ext cx="713456" cy="2596829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9"/>
          <p:cNvSpPr txBox="1">
            <a:spLocks noGrp="1"/>
          </p:cNvSpPr>
          <p:nvPr>
            <p:ph type="title" idx="2"/>
          </p:nvPr>
        </p:nvSpPr>
        <p:spPr>
          <a:xfrm>
            <a:off x="713225" y="1345913"/>
            <a:ext cx="30288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1" name="Google Shape;861;p29"/>
          <p:cNvSpPr txBox="1">
            <a:spLocks noGrp="1"/>
          </p:cNvSpPr>
          <p:nvPr>
            <p:ph type="title" idx="3"/>
          </p:nvPr>
        </p:nvSpPr>
        <p:spPr>
          <a:xfrm>
            <a:off x="4712525" y="1345913"/>
            <a:ext cx="30288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862" name="Google Shape;862;p29"/>
          <p:cNvGrpSpPr/>
          <p:nvPr/>
        </p:nvGrpSpPr>
        <p:grpSpPr>
          <a:xfrm rot="396100" flipH="1">
            <a:off x="-28560" y="3414962"/>
            <a:ext cx="747202" cy="1794624"/>
            <a:chOff x="2295150" y="3140200"/>
            <a:chExt cx="580425" cy="1612825"/>
          </a:xfrm>
        </p:grpSpPr>
        <p:sp>
          <p:nvSpPr>
            <p:cNvPr id="863" name="Google Shape;863;p29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9"/>
          <p:cNvGrpSpPr/>
          <p:nvPr/>
        </p:nvGrpSpPr>
        <p:grpSpPr>
          <a:xfrm rot="-10078233">
            <a:off x="-191697" y="3607402"/>
            <a:ext cx="426127" cy="1522266"/>
            <a:chOff x="2815525" y="3515450"/>
            <a:chExt cx="332750" cy="1358500"/>
          </a:xfrm>
        </p:grpSpPr>
        <p:sp>
          <p:nvSpPr>
            <p:cNvPr id="866" name="Google Shape;866;p29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29"/>
          <p:cNvSpPr/>
          <p:nvPr/>
        </p:nvSpPr>
        <p:spPr>
          <a:xfrm>
            <a:off x="1230600" y="409044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9"/>
          <p:cNvSpPr/>
          <p:nvPr/>
        </p:nvSpPr>
        <p:spPr>
          <a:xfrm>
            <a:off x="227625" y="30024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9"/>
          <p:cNvSpPr/>
          <p:nvPr/>
        </p:nvSpPr>
        <p:spPr>
          <a:xfrm flipH="1">
            <a:off x="1138075" y="46912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9"/>
          <p:cNvSpPr/>
          <p:nvPr/>
        </p:nvSpPr>
        <p:spPr>
          <a:xfrm flipH="1">
            <a:off x="8452575" y="9437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9"/>
          <p:cNvSpPr/>
          <p:nvPr/>
        </p:nvSpPr>
        <p:spPr>
          <a:xfrm rot="5172953">
            <a:off x="8262011" y="-646722"/>
            <a:ext cx="532653" cy="1624318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subTitle" idx="1"/>
          </p:nvPr>
        </p:nvSpPr>
        <p:spPr>
          <a:xfrm>
            <a:off x="717150" y="1921200"/>
            <a:ext cx="41598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4" name="Google Shape;874;p29"/>
          <p:cNvSpPr txBox="1">
            <a:spLocks noGrp="1"/>
          </p:cNvSpPr>
          <p:nvPr>
            <p:ph type="subTitle" idx="4"/>
          </p:nvPr>
        </p:nvSpPr>
        <p:spPr>
          <a:xfrm>
            <a:off x="5017950" y="1915900"/>
            <a:ext cx="34347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7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0"/>
          <p:cNvSpPr txBox="1">
            <a:spLocks noGrp="1"/>
          </p:cNvSpPr>
          <p:nvPr>
            <p:ph type="subTitle" idx="1"/>
          </p:nvPr>
        </p:nvSpPr>
        <p:spPr>
          <a:xfrm>
            <a:off x="713225" y="1952000"/>
            <a:ext cx="5070300" cy="10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7" name="Google Shape;877;p30"/>
          <p:cNvSpPr/>
          <p:nvPr/>
        </p:nvSpPr>
        <p:spPr>
          <a:xfrm rot="10347431">
            <a:off x="7729786" y="3042010"/>
            <a:ext cx="2176115" cy="228107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30"/>
          <p:cNvSpPr txBox="1">
            <a:spLocks noGrp="1"/>
          </p:cNvSpPr>
          <p:nvPr>
            <p:ph type="title" idx="2"/>
          </p:nvPr>
        </p:nvSpPr>
        <p:spPr>
          <a:xfrm>
            <a:off x="713225" y="1422113"/>
            <a:ext cx="30288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880" name="Google Shape;880;p30"/>
          <p:cNvGrpSpPr/>
          <p:nvPr/>
        </p:nvGrpSpPr>
        <p:grpSpPr>
          <a:xfrm rot="-460290">
            <a:off x="8511586" y="3527577"/>
            <a:ext cx="580454" cy="1612907"/>
            <a:chOff x="2295150" y="3140200"/>
            <a:chExt cx="580425" cy="1612825"/>
          </a:xfrm>
        </p:grpSpPr>
        <p:sp>
          <p:nvSpPr>
            <p:cNvPr id="881" name="Google Shape;881;p30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0"/>
          <p:cNvGrpSpPr/>
          <p:nvPr/>
        </p:nvGrpSpPr>
        <p:grpSpPr>
          <a:xfrm rot="9964745" flipH="1">
            <a:off x="8886217" y="3705758"/>
            <a:ext cx="332774" cy="1358600"/>
            <a:chOff x="2815525" y="3515450"/>
            <a:chExt cx="332750" cy="1358500"/>
          </a:xfrm>
        </p:grpSpPr>
        <p:sp>
          <p:nvSpPr>
            <p:cNvPr id="884" name="Google Shape;884;p30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30"/>
          <p:cNvSpPr/>
          <p:nvPr/>
        </p:nvSpPr>
        <p:spPr>
          <a:xfrm rot="-4845147">
            <a:off x="723207" y="2043474"/>
            <a:ext cx="2108244" cy="525506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546900" y="4228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0"/>
          <p:cNvSpPr/>
          <p:nvPr/>
        </p:nvSpPr>
        <p:spPr>
          <a:xfrm>
            <a:off x="95950" y="40056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0"/>
          <p:cNvSpPr/>
          <p:nvPr/>
        </p:nvSpPr>
        <p:spPr>
          <a:xfrm>
            <a:off x="8727675" y="33318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0"/>
          <p:cNvSpPr/>
          <p:nvPr/>
        </p:nvSpPr>
        <p:spPr>
          <a:xfrm flipH="1">
            <a:off x="220825" y="4569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30"/>
          <p:cNvGrpSpPr/>
          <p:nvPr/>
        </p:nvGrpSpPr>
        <p:grpSpPr>
          <a:xfrm rot="-10162488">
            <a:off x="8301254" y="-59621"/>
            <a:ext cx="981740" cy="2179640"/>
            <a:chOff x="4229025" y="2724475"/>
            <a:chExt cx="672175" cy="1492350"/>
          </a:xfrm>
        </p:grpSpPr>
        <p:sp>
          <p:nvSpPr>
            <p:cNvPr id="892" name="Google Shape;892;p30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30"/>
            <p:cNvGrpSpPr/>
            <p:nvPr/>
          </p:nvGrpSpPr>
          <p:grpSpPr>
            <a:xfrm>
              <a:off x="4265725" y="2923075"/>
              <a:ext cx="451175" cy="1293750"/>
              <a:chOff x="4265725" y="2923075"/>
              <a:chExt cx="451175" cy="1293750"/>
            </a:xfrm>
          </p:grpSpPr>
          <p:sp>
            <p:nvSpPr>
              <p:cNvPr id="902" name="Google Shape;902;p30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7" name="Google Shape;907;p30"/>
          <p:cNvSpPr/>
          <p:nvPr/>
        </p:nvSpPr>
        <p:spPr>
          <a:xfrm flipH="1">
            <a:off x="8430725" y="2224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>
            <a:off x="220825" y="21106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subTitle" idx="1"/>
          </p:nvPr>
        </p:nvSpPr>
        <p:spPr>
          <a:xfrm>
            <a:off x="717750" y="1150475"/>
            <a:ext cx="7717500" cy="3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/>
          <p:nvPr/>
        </p:nvSpPr>
        <p:spPr>
          <a:xfrm rot="1909584">
            <a:off x="-386848" y="3997529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924901" y="47850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flipH="1">
            <a:off x="191864" y="21047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7779464" y="47163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 rot="-3259528" flipH="1">
            <a:off x="8375171" y="3583667"/>
            <a:ext cx="1237313" cy="1625414"/>
            <a:chOff x="1324450" y="3346550"/>
            <a:chExt cx="974050" cy="1279575"/>
          </a:xfrm>
        </p:grpSpPr>
        <p:sp>
          <p:nvSpPr>
            <p:cNvPr id="91" name="Google Shape;91;p4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4"/>
          <p:cNvSpPr/>
          <p:nvPr/>
        </p:nvSpPr>
        <p:spPr>
          <a:xfrm rot="-2977159" flipH="1">
            <a:off x="8688582" y="899827"/>
            <a:ext cx="187686" cy="18173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10203754" flipH="1">
            <a:off x="7358636" y="-806479"/>
            <a:ext cx="2736312" cy="1567372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1"/>
          <p:cNvSpPr txBox="1">
            <a:spLocks noGrp="1"/>
          </p:cNvSpPr>
          <p:nvPr>
            <p:ph type="title"/>
          </p:nvPr>
        </p:nvSpPr>
        <p:spPr>
          <a:xfrm>
            <a:off x="2325300" y="539975"/>
            <a:ext cx="4493400" cy="829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1"/>
          <p:cNvSpPr txBox="1"/>
          <p:nvPr/>
        </p:nvSpPr>
        <p:spPr>
          <a:xfrm>
            <a:off x="2489550" y="3296400"/>
            <a:ext cx="416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lang="en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2" name="Google Shape;912;p31"/>
          <p:cNvSpPr txBox="1">
            <a:spLocks noGrp="1"/>
          </p:cNvSpPr>
          <p:nvPr>
            <p:ph type="subTitle" idx="1"/>
          </p:nvPr>
        </p:nvSpPr>
        <p:spPr>
          <a:xfrm>
            <a:off x="2521500" y="1329325"/>
            <a:ext cx="4101000" cy="13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13" name="Google Shape;913;p31"/>
          <p:cNvGrpSpPr/>
          <p:nvPr/>
        </p:nvGrpSpPr>
        <p:grpSpPr>
          <a:xfrm>
            <a:off x="-751666" y="2095459"/>
            <a:ext cx="2543213" cy="3157825"/>
            <a:chOff x="-751666" y="2095459"/>
            <a:chExt cx="2543213" cy="3157825"/>
          </a:xfrm>
        </p:grpSpPr>
        <p:grpSp>
          <p:nvGrpSpPr>
            <p:cNvPr id="914" name="Google Shape;914;p31"/>
            <p:cNvGrpSpPr/>
            <p:nvPr/>
          </p:nvGrpSpPr>
          <p:grpSpPr>
            <a:xfrm rot="-1519661" flipH="1">
              <a:off x="-355532" y="2370730"/>
              <a:ext cx="1750944" cy="2423427"/>
              <a:chOff x="1324450" y="3346550"/>
              <a:chExt cx="974050" cy="1279575"/>
            </a:xfrm>
          </p:grpSpPr>
          <p:sp>
            <p:nvSpPr>
              <p:cNvPr id="915" name="Google Shape;915;p31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31"/>
            <p:cNvGrpSpPr/>
            <p:nvPr/>
          </p:nvGrpSpPr>
          <p:grpSpPr>
            <a:xfrm rot="2476427">
              <a:off x="43929" y="3578409"/>
              <a:ext cx="580374" cy="1612683"/>
              <a:chOff x="2295150" y="3140200"/>
              <a:chExt cx="580425" cy="1612825"/>
            </a:xfrm>
          </p:grpSpPr>
          <p:sp>
            <p:nvSpPr>
              <p:cNvPr id="930" name="Google Shape;930;p31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31"/>
            <p:cNvGrpSpPr/>
            <p:nvPr/>
          </p:nvGrpSpPr>
          <p:grpSpPr>
            <a:xfrm rot="409078" flipH="1">
              <a:off x="275118" y="3849496"/>
              <a:ext cx="973924" cy="1279410"/>
              <a:chOff x="1324450" y="3346550"/>
              <a:chExt cx="974050" cy="1279575"/>
            </a:xfrm>
          </p:grpSpPr>
          <p:sp>
            <p:nvSpPr>
              <p:cNvPr id="933" name="Google Shape;933;p31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 rot="4578837">
              <a:off x="455856" y="4251678"/>
              <a:ext cx="332748" cy="1358491"/>
              <a:chOff x="2847832" y="3618253"/>
              <a:chExt cx="332750" cy="13585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2848657" y="3618253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847832" y="3618253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0" name="Google Shape;950;p31"/>
          <p:cNvSpPr/>
          <p:nvPr/>
        </p:nvSpPr>
        <p:spPr>
          <a:xfrm rot="8719376">
            <a:off x="-672790" y="-102970"/>
            <a:ext cx="1678756" cy="1043935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1"/>
          <p:cNvSpPr/>
          <p:nvPr/>
        </p:nvSpPr>
        <p:spPr>
          <a:xfrm flipH="1">
            <a:off x="1425819" y="46430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1"/>
          <p:cNvSpPr/>
          <p:nvPr/>
        </p:nvSpPr>
        <p:spPr>
          <a:xfrm flipH="1">
            <a:off x="7762357" y="39472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1"/>
          <p:cNvSpPr/>
          <p:nvPr/>
        </p:nvSpPr>
        <p:spPr>
          <a:xfrm>
            <a:off x="8551132" y="45458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1"/>
          <p:cNvSpPr/>
          <p:nvPr/>
        </p:nvSpPr>
        <p:spPr>
          <a:xfrm flipH="1">
            <a:off x="8854094" y="313694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1"/>
          <p:cNvSpPr/>
          <p:nvPr/>
        </p:nvSpPr>
        <p:spPr>
          <a:xfrm flipH="1">
            <a:off x="387157" y="13258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31"/>
          <p:cNvGrpSpPr/>
          <p:nvPr/>
        </p:nvGrpSpPr>
        <p:grpSpPr>
          <a:xfrm rot="10800000">
            <a:off x="7400221" y="-92328"/>
            <a:ext cx="2543213" cy="3157825"/>
            <a:chOff x="-751666" y="2095459"/>
            <a:chExt cx="2543213" cy="3157825"/>
          </a:xfrm>
        </p:grpSpPr>
        <p:grpSp>
          <p:nvGrpSpPr>
            <p:cNvPr id="957" name="Google Shape;957;p31"/>
            <p:cNvGrpSpPr/>
            <p:nvPr/>
          </p:nvGrpSpPr>
          <p:grpSpPr>
            <a:xfrm rot="-1519661" flipH="1">
              <a:off x="-355532" y="2370730"/>
              <a:ext cx="1750944" cy="2423427"/>
              <a:chOff x="1324450" y="3346550"/>
              <a:chExt cx="974050" cy="1279575"/>
            </a:xfrm>
          </p:grpSpPr>
          <p:sp>
            <p:nvSpPr>
              <p:cNvPr id="958" name="Google Shape;958;p31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31"/>
            <p:cNvGrpSpPr/>
            <p:nvPr/>
          </p:nvGrpSpPr>
          <p:grpSpPr>
            <a:xfrm rot="2476427">
              <a:off x="43929" y="3578409"/>
              <a:ext cx="580374" cy="1612683"/>
              <a:chOff x="2295150" y="3140200"/>
              <a:chExt cx="580425" cy="1612825"/>
            </a:xfrm>
          </p:grpSpPr>
          <p:sp>
            <p:nvSpPr>
              <p:cNvPr id="973" name="Google Shape;973;p31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31"/>
            <p:cNvGrpSpPr/>
            <p:nvPr/>
          </p:nvGrpSpPr>
          <p:grpSpPr>
            <a:xfrm rot="409078" flipH="1">
              <a:off x="275118" y="3849496"/>
              <a:ext cx="973924" cy="1279410"/>
              <a:chOff x="1324450" y="3346550"/>
              <a:chExt cx="974050" cy="1279575"/>
            </a:xfrm>
          </p:grpSpPr>
          <p:sp>
            <p:nvSpPr>
              <p:cNvPr id="976" name="Google Shape;976;p31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0" name="Google Shape;990;p31"/>
            <p:cNvGrpSpPr/>
            <p:nvPr/>
          </p:nvGrpSpPr>
          <p:grpSpPr>
            <a:xfrm rot="4578837">
              <a:off x="455856" y="4251678"/>
              <a:ext cx="332748" cy="1358491"/>
              <a:chOff x="2847832" y="3618253"/>
              <a:chExt cx="332750" cy="1358500"/>
            </a:xfrm>
          </p:grpSpPr>
          <p:sp>
            <p:nvSpPr>
              <p:cNvPr id="991" name="Google Shape;991;p31"/>
              <p:cNvSpPr/>
              <p:nvPr/>
            </p:nvSpPr>
            <p:spPr>
              <a:xfrm>
                <a:off x="2848657" y="3618253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2847832" y="3618253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3" name="Google Shape;993;p31"/>
          <p:cNvSpPr/>
          <p:nvPr/>
        </p:nvSpPr>
        <p:spPr>
          <a:xfrm rot="-1909517" flipH="1">
            <a:off x="6748226" y="4191317"/>
            <a:ext cx="2422376" cy="1703441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2"/>
          <p:cNvSpPr/>
          <p:nvPr/>
        </p:nvSpPr>
        <p:spPr>
          <a:xfrm rot="-5955304">
            <a:off x="426453" y="3657333"/>
            <a:ext cx="962323" cy="249081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2"/>
          <p:cNvSpPr/>
          <p:nvPr/>
        </p:nvSpPr>
        <p:spPr>
          <a:xfrm rot="8400222">
            <a:off x="7940946" y="-313136"/>
            <a:ext cx="1853429" cy="2478337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2"/>
          <p:cNvSpPr/>
          <p:nvPr/>
        </p:nvSpPr>
        <p:spPr>
          <a:xfrm flipH="1">
            <a:off x="8519044" y="4006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2"/>
          <p:cNvSpPr/>
          <p:nvPr/>
        </p:nvSpPr>
        <p:spPr>
          <a:xfrm flipH="1">
            <a:off x="8845132" y="321997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2"/>
          <p:cNvSpPr/>
          <p:nvPr/>
        </p:nvSpPr>
        <p:spPr>
          <a:xfrm flipH="1">
            <a:off x="8519057" y="24329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8821594" y="484479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32"/>
          <p:cNvGrpSpPr/>
          <p:nvPr/>
        </p:nvGrpSpPr>
        <p:grpSpPr>
          <a:xfrm rot="-7710944">
            <a:off x="8356648" y="-428635"/>
            <a:ext cx="580397" cy="1612748"/>
            <a:chOff x="2295150" y="3140200"/>
            <a:chExt cx="580425" cy="1612825"/>
          </a:xfrm>
        </p:grpSpPr>
        <p:sp>
          <p:nvSpPr>
            <p:cNvPr id="1002" name="Google Shape;1002;p32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32"/>
          <p:cNvGrpSpPr/>
          <p:nvPr/>
        </p:nvGrpSpPr>
        <p:grpSpPr>
          <a:xfrm rot="-8453835">
            <a:off x="8580815" y="42882"/>
            <a:ext cx="974030" cy="1279548"/>
            <a:chOff x="1324450" y="3346550"/>
            <a:chExt cx="974050" cy="1279575"/>
          </a:xfrm>
        </p:grpSpPr>
        <p:sp>
          <p:nvSpPr>
            <p:cNvPr id="1005" name="Google Shape;1005;p32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32"/>
          <p:cNvGrpSpPr/>
          <p:nvPr/>
        </p:nvGrpSpPr>
        <p:grpSpPr>
          <a:xfrm rot="662755">
            <a:off x="-88581" y="3035357"/>
            <a:ext cx="549501" cy="2243419"/>
            <a:chOff x="2815525" y="3515450"/>
            <a:chExt cx="332750" cy="1358500"/>
          </a:xfrm>
        </p:grpSpPr>
        <p:sp>
          <p:nvSpPr>
            <p:cNvPr id="1020" name="Google Shape;1020;p32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32"/>
          <p:cNvGrpSpPr/>
          <p:nvPr/>
        </p:nvGrpSpPr>
        <p:grpSpPr>
          <a:xfrm rot="2700000">
            <a:off x="328377" y="4118730"/>
            <a:ext cx="293030" cy="1196337"/>
            <a:chOff x="2815525" y="3515450"/>
            <a:chExt cx="332750" cy="1358500"/>
          </a:xfrm>
        </p:grpSpPr>
        <p:sp>
          <p:nvSpPr>
            <p:cNvPr id="1023" name="Google Shape;1023;p32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32"/>
          <p:cNvSpPr/>
          <p:nvPr/>
        </p:nvSpPr>
        <p:spPr>
          <a:xfrm flipH="1">
            <a:off x="311857" y="6069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2"/>
          <p:cNvSpPr/>
          <p:nvPr/>
        </p:nvSpPr>
        <p:spPr>
          <a:xfrm flipH="1">
            <a:off x="813782" y="36552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2"/>
          <p:cNvSpPr/>
          <p:nvPr/>
        </p:nvSpPr>
        <p:spPr>
          <a:xfrm flipH="1">
            <a:off x="781957" y="47858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3"/>
          <p:cNvSpPr/>
          <p:nvPr/>
        </p:nvSpPr>
        <p:spPr>
          <a:xfrm rot="-996686">
            <a:off x="7548379" y="3616646"/>
            <a:ext cx="1861765" cy="1731042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3"/>
          <p:cNvSpPr/>
          <p:nvPr/>
        </p:nvSpPr>
        <p:spPr>
          <a:xfrm rot="739462">
            <a:off x="-526168" y="-399127"/>
            <a:ext cx="1541947" cy="2708609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33"/>
          <p:cNvGrpSpPr/>
          <p:nvPr/>
        </p:nvGrpSpPr>
        <p:grpSpPr>
          <a:xfrm>
            <a:off x="7711926" y="3188055"/>
            <a:ext cx="1488543" cy="1955447"/>
            <a:chOff x="1324450" y="3346550"/>
            <a:chExt cx="974050" cy="1279575"/>
          </a:xfrm>
        </p:grpSpPr>
        <p:sp>
          <p:nvSpPr>
            <p:cNvPr id="1032" name="Google Shape;1032;p33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3"/>
          <p:cNvGrpSpPr/>
          <p:nvPr/>
        </p:nvGrpSpPr>
        <p:grpSpPr>
          <a:xfrm rot="10102190">
            <a:off x="-31382" y="-30583"/>
            <a:ext cx="332760" cy="1358543"/>
            <a:chOff x="2815525" y="3515450"/>
            <a:chExt cx="332750" cy="1358500"/>
          </a:xfrm>
        </p:grpSpPr>
        <p:sp>
          <p:nvSpPr>
            <p:cNvPr id="1047" name="Google Shape;1047;p33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3"/>
          <p:cNvGrpSpPr/>
          <p:nvPr/>
        </p:nvGrpSpPr>
        <p:grpSpPr>
          <a:xfrm rot="8812731">
            <a:off x="313235" y="-266897"/>
            <a:ext cx="580413" cy="1612792"/>
            <a:chOff x="2295150" y="3140200"/>
            <a:chExt cx="580425" cy="1612825"/>
          </a:xfrm>
        </p:grpSpPr>
        <p:sp>
          <p:nvSpPr>
            <p:cNvPr id="1050" name="Google Shape;1050;p33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33"/>
          <p:cNvGrpSpPr/>
          <p:nvPr/>
        </p:nvGrpSpPr>
        <p:grpSpPr>
          <a:xfrm rot="-4280205">
            <a:off x="8367064" y="4178768"/>
            <a:ext cx="332744" cy="1358477"/>
            <a:chOff x="2815525" y="3515450"/>
            <a:chExt cx="332750" cy="1358500"/>
          </a:xfrm>
        </p:grpSpPr>
        <p:sp>
          <p:nvSpPr>
            <p:cNvPr id="1053" name="Google Shape;1053;p33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3"/>
          <p:cNvSpPr/>
          <p:nvPr/>
        </p:nvSpPr>
        <p:spPr>
          <a:xfrm flipH="1">
            <a:off x="1425819" y="46430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3"/>
          <p:cNvSpPr/>
          <p:nvPr/>
        </p:nvSpPr>
        <p:spPr>
          <a:xfrm flipH="1">
            <a:off x="7762357" y="39472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3"/>
          <p:cNvSpPr/>
          <p:nvPr/>
        </p:nvSpPr>
        <p:spPr>
          <a:xfrm flipH="1">
            <a:off x="641957" y="11187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2640900"/>
            <a:ext cx="7717500" cy="12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4299025"/>
            <a:ext cx="77175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093811">
            <a:off x="6774161" y="4273529"/>
            <a:ext cx="5082221" cy="1945145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2509569">
            <a:off x="-264927" y="-1626625"/>
            <a:ext cx="1818459" cy="4368224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6053269">
            <a:off x="7257503" y="-560358"/>
            <a:ext cx="2663308" cy="2568007"/>
            <a:chOff x="1391935" y="3140200"/>
            <a:chExt cx="2009038" cy="1937149"/>
          </a:xfrm>
        </p:grpSpPr>
        <p:grpSp>
          <p:nvGrpSpPr>
            <p:cNvPr id="14" name="Google Shape;14;p2"/>
            <p:cNvGrpSpPr/>
            <p:nvPr/>
          </p:nvGrpSpPr>
          <p:grpSpPr>
            <a:xfrm rot="-1411011">
              <a:off x="1606761" y="3656647"/>
              <a:ext cx="974005" cy="1279515"/>
              <a:chOff x="1324450" y="3346550"/>
              <a:chExt cx="974050" cy="127957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2295150" y="3140200"/>
              <a:ext cx="580425" cy="1612825"/>
              <a:chOff x="2295150" y="3140200"/>
              <a:chExt cx="580425" cy="16128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 rot="1293275">
              <a:off x="2830290" y="3380855"/>
              <a:ext cx="332761" cy="1358547"/>
              <a:chOff x="2815525" y="3515450"/>
              <a:chExt cx="332750" cy="13585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2816350" y="3515450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815525" y="3515450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146900" y="2517911"/>
            <a:ext cx="68502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2678700" y="1171461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1693800" y="3348639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3"/>
          <p:cNvSpPr/>
          <p:nvPr/>
        </p:nvSpPr>
        <p:spPr>
          <a:xfrm rot="921754" flipH="1">
            <a:off x="8203747" y="2104844"/>
            <a:ext cx="1351632" cy="3246858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-85">
            <a:off x="-496328" y="-198593"/>
            <a:ext cx="3412129" cy="1948275"/>
          </a:xfrm>
          <a:custGeom>
            <a:avLst/>
            <a:gdLst/>
            <a:ahLst/>
            <a:cxnLst/>
            <a:rect l="l" t="t" r="r" b="b"/>
            <a:pathLst>
              <a:path w="33827" h="30095" extrusionOk="0">
                <a:moveTo>
                  <a:pt x="20974" y="0"/>
                </a:moveTo>
                <a:cubicBezTo>
                  <a:pt x="16264" y="0"/>
                  <a:pt x="11566" y="794"/>
                  <a:pt x="7078" y="2366"/>
                </a:cubicBezTo>
                <a:cubicBezTo>
                  <a:pt x="5068" y="3081"/>
                  <a:pt x="2942" y="4078"/>
                  <a:pt x="1945" y="5972"/>
                </a:cubicBezTo>
                <a:cubicBezTo>
                  <a:pt x="1247" y="7267"/>
                  <a:pt x="1181" y="8796"/>
                  <a:pt x="1131" y="10258"/>
                </a:cubicBezTo>
                <a:lnTo>
                  <a:pt x="765" y="20658"/>
                </a:lnTo>
                <a:cubicBezTo>
                  <a:pt x="649" y="23632"/>
                  <a:pt x="1" y="27237"/>
                  <a:pt x="549" y="30095"/>
                </a:cubicBezTo>
                <a:cubicBezTo>
                  <a:pt x="2094" y="29198"/>
                  <a:pt x="2559" y="26589"/>
                  <a:pt x="3606" y="25144"/>
                </a:cubicBezTo>
                <a:cubicBezTo>
                  <a:pt x="5018" y="23233"/>
                  <a:pt x="6862" y="21904"/>
                  <a:pt x="9039" y="20974"/>
                </a:cubicBezTo>
                <a:cubicBezTo>
                  <a:pt x="11427" y="20083"/>
                  <a:pt x="14023" y="19977"/>
                  <a:pt x="16631" y="19977"/>
                </a:cubicBezTo>
                <a:cubicBezTo>
                  <a:pt x="17444" y="19977"/>
                  <a:pt x="18258" y="19988"/>
                  <a:pt x="19068" y="19988"/>
                </a:cubicBezTo>
                <a:cubicBezTo>
                  <a:pt x="22344" y="19988"/>
                  <a:pt x="25540" y="19819"/>
                  <a:pt x="28261" y="18116"/>
                </a:cubicBezTo>
                <a:cubicBezTo>
                  <a:pt x="32099" y="15707"/>
                  <a:pt x="33744" y="10839"/>
                  <a:pt x="33793" y="6304"/>
                </a:cubicBezTo>
                <a:cubicBezTo>
                  <a:pt x="33827" y="4626"/>
                  <a:pt x="33544" y="2732"/>
                  <a:pt x="32182" y="1768"/>
                </a:cubicBezTo>
                <a:cubicBezTo>
                  <a:pt x="31600" y="1370"/>
                  <a:pt x="30919" y="1187"/>
                  <a:pt x="30238" y="1037"/>
                </a:cubicBezTo>
                <a:cubicBezTo>
                  <a:pt x="27183" y="344"/>
                  <a:pt x="24076" y="0"/>
                  <a:pt x="20974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 rot="5980626">
            <a:off x="220246" y="3822406"/>
            <a:ext cx="1320016" cy="1778045"/>
            <a:chOff x="1324450" y="3346550"/>
            <a:chExt cx="974050" cy="1279575"/>
          </a:xfrm>
        </p:grpSpPr>
        <p:sp>
          <p:nvSpPr>
            <p:cNvPr id="42" name="Google Shape;42;p3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1530952">
            <a:off x="-259959" y="3185701"/>
            <a:ext cx="715895" cy="1989256"/>
            <a:chOff x="2295150" y="3140200"/>
            <a:chExt cx="580425" cy="1612825"/>
          </a:xfrm>
        </p:grpSpPr>
        <p:sp>
          <p:nvSpPr>
            <p:cNvPr id="57" name="Google Shape;57;p3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 rot="1712223">
            <a:off x="164576" y="3678694"/>
            <a:ext cx="410394" cy="1675493"/>
            <a:chOff x="2815525" y="3515450"/>
            <a:chExt cx="332750" cy="1358500"/>
          </a:xfrm>
        </p:grpSpPr>
        <p:sp>
          <p:nvSpPr>
            <p:cNvPr id="60" name="Google Shape;60;p3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/>
          <p:nvPr/>
        </p:nvSpPr>
        <p:spPr>
          <a:xfrm flipH="1">
            <a:off x="444000" y="29263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7450200" y="1415775"/>
            <a:ext cx="292725" cy="287200"/>
          </a:xfrm>
          <a:custGeom>
            <a:avLst/>
            <a:gdLst/>
            <a:ahLst/>
            <a:cxnLst/>
            <a:rect l="l" t="t" r="r" b="b"/>
            <a:pathLst>
              <a:path w="11709" h="11488" extrusionOk="0">
                <a:moveTo>
                  <a:pt x="2879" y="0"/>
                </a:moveTo>
                <a:cubicBezTo>
                  <a:pt x="1963" y="0"/>
                  <a:pt x="1067" y="598"/>
                  <a:pt x="600" y="1421"/>
                </a:cubicBezTo>
                <a:cubicBezTo>
                  <a:pt x="0" y="2422"/>
                  <a:pt x="0" y="3623"/>
                  <a:pt x="200" y="4757"/>
                </a:cubicBezTo>
                <a:cubicBezTo>
                  <a:pt x="434" y="5858"/>
                  <a:pt x="834" y="6958"/>
                  <a:pt x="1134" y="8026"/>
                </a:cubicBezTo>
                <a:cubicBezTo>
                  <a:pt x="1368" y="9160"/>
                  <a:pt x="1501" y="10361"/>
                  <a:pt x="1134" y="11462"/>
                </a:cubicBezTo>
                <a:cubicBezTo>
                  <a:pt x="1378" y="11479"/>
                  <a:pt x="1622" y="11487"/>
                  <a:pt x="1866" y="11487"/>
                </a:cubicBezTo>
                <a:cubicBezTo>
                  <a:pt x="4931" y="11487"/>
                  <a:pt x="7999" y="10143"/>
                  <a:pt x="10007" y="7826"/>
                </a:cubicBezTo>
                <a:cubicBezTo>
                  <a:pt x="10708" y="7025"/>
                  <a:pt x="11341" y="6091"/>
                  <a:pt x="11542" y="4990"/>
                </a:cubicBezTo>
                <a:cubicBezTo>
                  <a:pt x="11708" y="3923"/>
                  <a:pt x="11442" y="2689"/>
                  <a:pt x="10541" y="2022"/>
                </a:cubicBezTo>
                <a:cubicBezTo>
                  <a:pt x="10066" y="1642"/>
                  <a:pt x="9463" y="1468"/>
                  <a:pt x="8846" y="1468"/>
                </a:cubicBezTo>
                <a:cubicBezTo>
                  <a:pt x="8378" y="1468"/>
                  <a:pt x="7903" y="1568"/>
                  <a:pt x="7472" y="1755"/>
                </a:cubicBezTo>
                <a:cubicBezTo>
                  <a:pt x="6471" y="2155"/>
                  <a:pt x="5704" y="2989"/>
                  <a:pt x="5137" y="3923"/>
                </a:cubicBezTo>
                <a:cubicBezTo>
                  <a:pt x="5270" y="3156"/>
                  <a:pt x="5270" y="2322"/>
                  <a:pt x="5004" y="1621"/>
                </a:cubicBezTo>
                <a:cubicBezTo>
                  <a:pt x="4770" y="921"/>
                  <a:pt x="4170" y="320"/>
                  <a:pt x="3469" y="87"/>
                </a:cubicBezTo>
                <a:cubicBezTo>
                  <a:pt x="3274" y="28"/>
                  <a:pt x="3076" y="0"/>
                  <a:pt x="2879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7190963" y="983625"/>
            <a:ext cx="165975" cy="187825"/>
          </a:xfrm>
          <a:custGeom>
            <a:avLst/>
            <a:gdLst/>
            <a:ahLst/>
            <a:cxnLst/>
            <a:rect l="l" t="t" r="r" b="b"/>
            <a:pathLst>
              <a:path w="6639" h="7513" extrusionOk="0">
                <a:moveTo>
                  <a:pt x="4742" y="1"/>
                </a:moveTo>
                <a:cubicBezTo>
                  <a:pt x="4161" y="1"/>
                  <a:pt x="3649" y="411"/>
                  <a:pt x="3370" y="908"/>
                </a:cubicBezTo>
                <a:cubicBezTo>
                  <a:pt x="3070" y="1442"/>
                  <a:pt x="3003" y="2076"/>
                  <a:pt x="3003" y="2709"/>
                </a:cubicBezTo>
                <a:cubicBezTo>
                  <a:pt x="2836" y="2309"/>
                  <a:pt x="2536" y="1909"/>
                  <a:pt x="2169" y="1709"/>
                </a:cubicBezTo>
                <a:cubicBezTo>
                  <a:pt x="1937" y="1540"/>
                  <a:pt x="1664" y="1451"/>
                  <a:pt x="1402" y="1451"/>
                </a:cubicBezTo>
                <a:cubicBezTo>
                  <a:pt x="1251" y="1451"/>
                  <a:pt x="1103" y="1481"/>
                  <a:pt x="968" y="1542"/>
                </a:cubicBezTo>
                <a:cubicBezTo>
                  <a:pt x="334" y="1742"/>
                  <a:pt x="1" y="2443"/>
                  <a:pt x="67" y="3110"/>
                </a:cubicBezTo>
                <a:cubicBezTo>
                  <a:pt x="167" y="3744"/>
                  <a:pt x="534" y="4344"/>
                  <a:pt x="1035" y="4778"/>
                </a:cubicBezTo>
                <a:cubicBezTo>
                  <a:pt x="1502" y="5245"/>
                  <a:pt x="2069" y="5578"/>
                  <a:pt x="2536" y="6012"/>
                </a:cubicBezTo>
                <a:cubicBezTo>
                  <a:pt x="3036" y="6379"/>
                  <a:pt x="3503" y="6879"/>
                  <a:pt x="3703" y="7513"/>
                </a:cubicBezTo>
                <a:cubicBezTo>
                  <a:pt x="5304" y="6512"/>
                  <a:pt x="6372" y="4711"/>
                  <a:pt x="6572" y="2843"/>
                </a:cubicBezTo>
                <a:cubicBezTo>
                  <a:pt x="6639" y="2209"/>
                  <a:pt x="6572" y="1575"/>
                  <a:pt x="6339" y="1042"/>
                </a:cubicBezTo>
                <a:cubicBezTo>
                  <a:pt x="6038" y="474"/>
                  <a:pt x="5505" y="41"/>
                  <a:pt x="4871" y="7"/>
                </a:cubicBezTo>
                <a:cubicBezTo>
                  <a:pt x="4827" y="3"/>
                  <a:pt x="4784" y="1"/>
                  <a:pt x="474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-7965983">
            <a:off x="7055198" y="-1173533"/>
            <a:ext cx="2080482" cy="2516751"/>
            <a:chOff x="4229025" y="2613217"/>
            <a:chExt cx="1424493" cy="1723204"/>
          </a:xfrm>
        </p:grpSpPr>
        <p:sp>
          <p:nvSpPr>
            <p:cNvPr id="66" name="Google Shape;66;p3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3"/>
            <p:cNvGrpSpPr/>
            <p:nvPr/>
          </p:nvGrpSpPr>
          <p:grpSpPr>
            <a:xfrm>
              <a:off x="4265725" y="2613217"/>
              <a:ext cx="1387793" cy="1723204"/>
              <a:chOff x="4265725" y="2613217"/>
              <a:chExt cx="1387793" cy="1723204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596337">
                <a:off x="4563375" y="2685345"/>
                <a:ext cx="957383" cy="1580312"/>
              </a:xfrm>
              <a:custGeom>
                <a:avLst/>
                <a:gdLst/>
                <a:ahLst/>
                <a:cxnLst/>
                <a:rect l="l" t="t" r="r" b="b"/>
                <a:pathLst>
                  <a:path w="38295" h="63212" extrusionOk="0">
                    <a:moveTo>
                      <a:pt x="38294" y="0"/>
                    </a:moveTo>
                    <a:cubicBezTo>
                      <a:pt x="38161" y="67"/>
                      <a:pt x="37994" y="133"/>
                      <a:pt x="37861" y="267"/>
                    </a:cubicBezTo>
                    <a:cubicBezTo>
                      <a:pt x="34725" y="2502"/>
                      <a:pt x="31856" y="4770"/>
                      <a:pt x="29254" y="7072"/>
                    </a:cubicBezTo>
                    <a:cubicBezTo>
                      <a:pt x="29121" y="7205"/>
                      <a:pt x="28954" y="7305"/>
                      <a:pt x="28821" y="7439"/>
                    </a:cubicBezTo>
                    <a:cubicBezTo>
                      <a:pt x="26086" y="9807"/>
                      <a:pt x="23617" y="12275"/>
                      <a:pt x="21349" y="14711"/>
                    </a:cubicBezTo>
                    <a:cubicBezTo>
                      <a:pt x="21249" y="14811"/>
                      <a:pt x="21149" y="14944"/>
                      <a:pt x="21015" y="15077"/>
                    </a:cubicBezTo>
                    <a:cubicBezTo>
                      <a:pt x="18513" y="17779"/>
                      <a:pt x="16312" y="20548"/>
                      <a:pt x="14344" y="23250"/>
                    </a:cubicBezTo>
                    <a:cubicBezTo>
                      <a:pt x="14277" y="23417"/>
                      <a:pt x="14144" y="23550"/>
                      <a:pt x="14077" y="23650"/>
                    </a:cubicBezTo>
                    <a:cubicBezTo>
                      <a:pt x="12109" y="26419"/>
                      <a:pt x="10441" y="29087"/>
                      <a:pt x="8973" y="31723"/>
                    </a:cubicBezTo>
                    <a:cubicBezTo>
                      <a:pt x="8873" y="31889"/>
                      <a:pt x="8807" y="32023"/>
                      <a:pt x="8740" y="32190"/>
                    </a:cubicBezTo>
                    <a:cubicBezTo>
                      <a:pt x="6972" y="35392"/>
                      <a:pt x="5538" y="38528"/>
                      <a:pt x="4437" y="41430"/>
                    </a:cubicBezTo>
                    <a:cubicBezTo>
                      <a:pt x="4403" y="41563"/>
                      <a:pt x="4303" y="41730"/>
                      <a:pt x="4270" y="41897"/>
                    </a:cubicBezTo>
                    <a:cubicBezTo>
                      <a:pt x="167" y="52871"/>
                      <a:pt x="0" y="61044"/>
                      <a:pt x="67" y="62812"/>
                    </a:cubicBezTo>
                    <a:lnTo>
                      <a:pt x="67" y="63212"/>
                    </a:lnTo>
                    <a:cubicBezTo>
                      <a:pt x="200" y="63112"/>
                      <a:pt x="334" y="63078"/>
                      <a:pt x="467" y="62978"/>
                    </a:cubicBezTo>
                    <a:cubicBezTo>
                      <a:pt x="4670" y="60777"/>
                      <a:pt x="8440" y="58108"/>
                      <a:pt x="11775" y="55073"/>
                    </a:cubicBezTo>
                    <a:cubicBezTo>
                      <a:pt x="11942" y="54939"/>
                      <a:pt x="12076" y="54806"/>
                      <a:pt x="12176" y="54706"/>
                    </a:cubicBezTo>
                    <a:cubicBezTo>
                      <a:pt x="14844" y="52271"/>
                      <a:pt x="17246" y="49602"/>
                      <a:pt x="19414" y="46867"/>
                    </a:cubicBezTo>
                    <a:cubicBezTo>
                      <a:pt x="19481" y="46733"/>
                      <a:pt x="19614" y="46600"/>
                      <a:pt x="19681" y="46467"/>
                    </a:cubicBezTo>
                    <a:cubicBezTo>
                      <a:pt x="21616" y="44032"/>
                      <a:pt x="23350" y="41430"/>
                      <a:pt x="24918" y="38794"/>
                    </a:cubicBezTo>
                    <a:cubicBezTo>
                      <a:pt x="24985" y="38694"/>
                      <a:pt x="25085" y="38528"/>
                      <a:pt x="25152" y="38394"/>
                    </a:cubicBezTo>
                    <a:cubicBezTo>
                      <a:pt x="26786" y="35592"/>
                      <a:pt x="28254" y="32757"/>
                      <a:pt x="29421" y="30021"/>
                    </a:cubicBezTo>
                    <a:cubicBezTo>
                      <a:pt x="29455" y="29888"/>
                      <a:pt x="29521" y="29721"/>
                      <a:pt x="29588" y="29588"/>
                    </a:cubicBezTo>
                    <a:cubicBezTo>
                      <a:pt x="30956" y="26552"/>
                      <a:pt x="32123" y="23550"/>
                      <a:pt x="33124" y="20681"/>
                    </a:cubicBezTo>
                    <a:cubicBezTo>
                      <a:pt x="33191" y="20515"/>
                      <a:pt x="33224" y="20381"/>
                      <a:pt x="33291" y="20214"/>
                    </a:cubicBezTo>
                    <a:cubicBezTo>
                      <a:pt x="34458" y="16779"/>
                      <a:pt x="35359" y="13610"/>
                      <a:pt x="36059" y="10841"/>
                    </a:cubicBezTo>
                    <a:lnTo>
                      <a:pt x="36193" y="10341"/>
                    </a:lnTo>
                    <a:cubicBezTo>
                      <a:pt x="37460" y="5404"/>
                      <a:pt x="38027" y="1768"/>
                      <a:pt x="38194" y="500"/>
                    </a:cubicBezTo>
                    <a:cubicBezTo>
                      <a:pt x="38228" y="167"/>
                      <a:pt x="38294" y="0"/>
                      <a:pt x="3829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596337">
                <a:off x="4565204" y="2684118"/>
                <a:ext cx="959058" cy="1581162"/>
              </a:xfrm>
              <a:custGeom>
                <a:avLst/>
                <a:gdLst/>
                <a:ahLst/>
                <a:cxnLst/>
                <a:rect l="l" t="t" r="r" b="b"/>
                <a:pathLst>
                  <a:path w="38362" h="63246" extrusionOk="0">
                    <a:moveTo>
                      <a:pt x="38362" y="0"/>
                    </a:moveTo>
                    <a:lnTo>
                      <a:pt x="38362" y="0"/>
                    </a:lnTo>
                    <a:cubicBezTo>
                      <a:pt x="38228" y="100"/>
                      <a:pt x="38062" y="167"/>
                      <a:pt x="37928" y="301"/>
                    </a:cubicBezTo>
                    <a:cubicBezTo>
                      <a:pt x="35893" y="4403"/>
                      <a:pt x="33792" y="8440"/>
                      <a:pt x="31724" y="12476"/>
                    </a:cubicBezTo>
                    <a:cubicBezTo>
                      <a:pt x="31090" y="13643"/>
                      <a:pt x="30523" y="14811"/>
                      <a:pt x="29889" y="15978"/>
                    </a:cubicBezTo>
                    <a:cubicBezTo>
                      <a:pt x="29422" y="13010"/>
                      <a:pt x="29222" y="10074"/>
                      <a:pt x="29289" y="7105"/>
                    </a:cubicBezTo>
                    <a:lnTo>
                      <a:pt x="29289" y="7105"/>
                    </a:lnTo>
                    <a:cubicBezTo>
                      <a:pt x="29188" y="7205"/>
                      <a:pt x="29022" y="7339"/>
                      <a:pt x="28888" y="7472"/>
                    </a:cubicBezTo>
                    <a:cubicBezTo>
                      <a:pt x="28855" y="10474"/>
                      <a:pt x="29055" y="13510"/>
                      <a:pt x="29555" y="16512"/>
                    </a:cubicBezTo>
                    <a:lnTo>
                      <a:pt x="29555" y="16545"/>
                    </a:lnTo>
                    <a:cubicBezTo>
                      <a:pt x="28054" y="19381"/>
                      <a:pt x="26553" y="22183"/>
                      <a:pt x="25019" y="24985"/>
                    </a:cubicBezTo>
                    <a:cubicBezTo>
                      <a:pt x="23351" y="21716"/>
                      <a:pt x="22083" y="18280"/>
                      <a:pt x="21350" y="14711"/>
                    </a:cubicBezTo>
                    <a:cubicBezTo>
                      <a:pt x="21216" y="14844"/>
                      <a:pt x="21116" y="14978"/>
                      <a:pt x="21016" y="15111"/>
                    </a:cubicBezTo>
                    <a:cubicBezTo>
                      <a:pt x="21516" y="17479"/>
                      <a:pt x="22250" y="19814"/>
                      <a:pt x="23184" y="22049"/>
                    </a:cubicBezTo>
                    <a:cubicBezTo>
                      <a:pt x="23685" y="23217"/>
                      <a:pt x="24185" y="24351"/>
                      <a:pt x="24752" y="25452"/>
                    </a:cubicBezTo>
                    <a:cubicBezTo>
                      <a:pt x="24685" y="25652"/>
                      <a:pt x="24552" y="25819"/>
                      <a:pt x="24452" y="26019"/>
                    </a:cubicBezTo>
                    <a:cubicBezTo>
                      <a:pt x="23117" y="28387"/>
                      <a:pt x="21783" y="30789"/>
                      <a:pt x="20416" y="33124"/>
                    </a:cubicBezTo>
                    <a:cubicBezTo>
                      <a:pt x="17880" y="30222"/>
                      <a:pt x="15846" y="26886"/>
                      <a:pt x="14345" y="23350"/>
                    </a:cubicBezTo>
                    <a:cubicBezTo>
                      <a:pt x="14244" y="23517"/>
                      <a:pt x="14111" y="23651"/>
                      <a:pt x="14044" y="23784"/>
                    </a:cubicBezTo>
                    <a:cubicBezTo>
                      <a:pt x="15012" y="26119"/>
                      <a:pt x="16246" y="28321"/>
                      <a:pt x="17714" y="30389"/>
                    </a:cubicBezTo>
                    <a:cubicBezTo>
                      <a:pt x="18447" y="31489"/>
                      <a:pt x="19281" y="32524"/>
                      <a:pt x="20182" y="33524"/>
                    </a:cubicBezTo>
                    <a:cubicBezTo>
                      <a:pt x="19048" y="35492"/>
                      <a:pt x="17880" y="37460"/>
                      <a:pt x="16680" y="39362"/>
                    </a:cubicBezTo>
                    <a:cubicBezTo>
                      <a:pt x="16112" y="40196"/>
                      <a:pt x="15612" y="41030"/>
                      <a:pt x="15078" y="41864"/>
                    </a:cubicBezTo>
                    <a:cubicBezTo>
                      <a:pt x="12510" y="38895"/>
                      <a:pt x="10375" y="35492"/>
                      <a:pt x="8907" y="31823"/>
                    </a:cubicBezTo>
                    <a:cubicBezTo>
                      <a:pt x="8841" y="31990"/>
                      <a:pt x="8741" y="32123"/>
                      <a:pt x="8674" y="32290"/>
                    </a:cubicBezTo>
                    <a:cubicBezTo>
                      <a:pt x="9708" y="34725"/>
                      <a:pt x="10942" y="37060"/>
                      <a:pt x="12510" y="39228"/>
                    </a:cubicBezTo>
                    <a:cubicBezTo>
                      <a:pt x="13244" y="40296"/>
                      <a:pt x="14044" y="41297"/>
                      <a:pt x="14878" y="42231"/>
                    </a:cubicBezTo>
                    <a:cubicBezTo>
                      <a:pt x="13411" y="44499"/>
                      <a:pt x="11943" y="46734"/>
                      <a:pt x="10442" y="48969"/>
                    </a:cubicBezTo>
                    <a:cubicBezTo>
                      <a:pt x="10408" y="48969"/>
                      <a:pt x="10408" y="48902"/>
                      <a:pt x="10408" y="48902"/>
                    </a:cubicBezTo>
                    <a:cubicBezTo>
                      <a:pt x="8107" y="46700"/>
                      <a:pt x="6072" y="44199"/>
                      <a:pt x="4371" y="41530"/>
                    </a:cubicBezTo>
                    <a:cubicBezTo>
                      <a:pt x="4337" y="41663"/>
                      <a:pt x="4237" y="41830"/>
                      <a:pt x="4204" y="41997"/>
                    </a:cubicBezTo>
                    <a:cubicBezTo>
                      <a:pt x="5238" y="43531"/>
                      <a:pt x="6372" y="45033"/>
                      <a:pt x="7573" y="46467"/>
                    </a:cubicBezTo>
                    <a:cubicBezTo>
                      <a:pt x="8407" y="47368"/>
                      <a:pt x="9241" y="48302"/>
                      <a:pt x="10175" y="49169"/>
                    </a:cubicBezTo>
                    <a:cubicBezTo>
                      <a:pt x="10208" y="49169"/>
                      <a:pt x="10208" y="49202"/>
                      <a:pt x="10242" y="49202"/>
                    </a:cubicBezTo>
                    <a:cubicBezTo>
                      <a:pt x="9608" y="50170"/>
                      <a:pt x="8941" y="51070"/>
                      <a:pt x="8274" y="52038"/>
                    </a:cubicBezTo>
                    <a:cubicBezTo>
                      <a:pt x="5672" y="55740"/>
                      <a:pt x="2903" y="59376"/>
                      <a:pt x="1" y="62879"/>
                    </a:cubicBezTo>
                    <a:lnTo>
                      <a:pt x="1" y="63246"/>
                    </a:lnTo>
                    <a:cubicBezTo>
                      <a:pt x="168" y="63179"/>
                      <a:pt x="268" y="63145"/>
                      <a:pt x="401" y="63045"/>
                    </a:cubicBezTo>
                    <a:cubicBezTo>
                      <a:pt x="2770" y="60143"/>
                      <a:pt x="5105" y="57141"/>
                      <a:pt x="7340" y="54072"/>
                    </a:cubicBezTo>
                    <a:cubicBezTo>
                      <a:pt x="8507" y="54473"/>
                      <a:pt x="9708" y="54739"/>
                      <a:pt x="10909" y="55006"/>
                    </a:cubicBezTo>
                    <a:cubicBezTo>
                      <a:pt x="11176" y="55040"/>
                      <a:pt x="11442" y="55140"/>
                      <a:pt x="11709" y="55173"/>
                    </a:cubicBezTo>
                    <a:cubicBezTo>
                      <a:pt x="11876" y="55040"/>
                      <a:pt x="12010" y="54906"/>
                      <a:pt x="12110" y="54806"/>
                    </a:cubicBezTo>
                    <a:cubicBezTo>
                      <a:pt x="10609" y="54506"/>
                      <a:pt x="9107" y="54172"/>
                      <a:pt x="7606" y="53705"/>
                    </a:cubicBezTo>
                    <a:cubicBezTo>
                      <a:pt x="9541" y="51037"/>
                      <a:pt x="11409" y="48335"/>
                      <a:pt x="13210" y="45566"/>
                    </a:cubicBezTo>
                    <a:cubicBezTo>
                      <a:pt x="14345" y="45900"/>
                      <a:pt x="15512" y="46200"/>
                      <a:pt x="16680" y="46467"/>
                    </a:cubicBezTo>
                    <a:cubicBezTo>
                      <a:pt x="17547" y="46634"/>
                      <a:pt x="18447" y="46800"/>
                      <a:pt x="19348" y="46901"/>
                    </a:cubicBezTo>
                    <a:cubicBezTo>
                      <a:pt x="19415" y="46800"/>
                      <a:pt x="19548" y="46667"/>
                      <a:pt x="19615" y="46534"/>
                    </a:cubicBezTo>
                    <a:cubicBezTo>
                      <a:pt x="17547" y="46233"/>
                      <a:pt x="15512" y="45800"/>
                      <a:pt x="13444" y="45199"/>
                    </a:cubicBezTo>
                    <a:cubicBezTo>
                      <a:pt x="14078" y="44265"/>
                      <a:pt x="14678" y="43298"/>
                      <a:pt x="15279" y="42331"/>
                    </a:cubicBezTo>
                    <a:cubicBezTo>
                      <a:pt x="15326" y="42307"/>
                      <a:pt x="15340" y="42283"/>
                      <a:pt x="15355" y="42283"/>
                    </a:cubicBezTo>
                    <a:cubicBezTo>
                      <a:pt x="15362" y="42283"/>
                      <a:pt x="15369" y="42287"/>
                      <a:pt x="15379" y="42297"/>
                    </a:cubicBezTo>
                    <a:cubicBezTo>
                      <a:pt x="15579" y="41997"/>
                      <a:pt x="15779" y="41663"/>
                      <a:pt x="16012" y="41330"/>
                    </a:cubicBezTo>
                    <a:lnTo>
                      <a:pt x="18014" y="38094"/>
                    </a:lnTo>
                    <a:cubicBezTo>
                      <a:pt x="19248" y="38361"/>
                      <a:pt x="20582" y="38595"/>
                      <a:pt x="21883" y="38695"/>
                    </a:cubicBezTo>
                    <a:cubicBezTo>
                      <a:pt x="22851" y="38828"/>
                      <a:pt x="23851" y="38861"/>
                      <a:pt x="24852" y="38928"/>
                    </a:cubicBezTo>
                    <a:cubicBezTo>
                      <a:pt x="24919" y="38795"/>
                      <a:pt x="25019" y="38628"/>
                      <a:pt x="25086" y="38495"/>
                    </a:cubicBezTo>
                    <a:cubicBezTo>
                      <a:pt x="22784" y="38461"/>
                      <a:pt x="20449" y="38194"/>
                      <a:pt x="18214" y="37694"/>
                    </a:cubicBezTo>
                    <a:cubicBezTo>
                      <a:pt x="19882" y="34925"/>
                      <a:pt x="21550" y="32123"/>
                      <a:pt x="23117" y="29288"/>
                    </a:cubicBezTo>
                    <a:cubicBezTo>
                      <a:pt x="24418" y="29588"/>
                      <a:pt x="25719" y="29788"/>
                      <a:pt x="27020" y="29922"/>
                    </a:cubicBezTo>
                    <a:cubicBezTo>
                      <a:pt x="27854" y="29988"/>
                      <a:pt x="28621" y="30022"/>
                      <a:pt x="29455" y="30088"/>
                    </a:cubicBezTo>
                    <a:cubicBezTo>
                      <a:pt x="29522" y="29955"/>
                      <a:pt x="29589" y="29788"/>
                      <a:pt x="29622" y="29655"/>
                    </a:cubicBezTo>
                    <a:cubicBezTo>
                      <a:pt x="27521" y="29588"/>
                      <a:pt x="25419" y="29321"/>
                      <a:pt x="23351" y="28854"/>
                    </a:cubicBezTo>
                    <a:cubicBezTo>
                      <a:pt x="23451" y="28587"/>
                      <a:pt x="23618" y="28321"/>
                      <a:pt x="23785" y="28020"/>
                    </a:cubicBezTo>
                    <a:cubicBezTo>
                      <a:pt x="25052" y="25785"/>
                      <a:pt x="26286" y="23517"/>
                      <a:pt x="27521" y="21249"/>
                    </a:cubicBezTo>
                    <a:cubicBezTo>
                      <a:pt x="28755" y="21182"/>
                      <a:pt x="29956" y="21115"/>
                      <a:pt x="31190" y="20982"/>
                    </a:cubicBezTo>
                    <a:cubicBezTo>
                      <a:pt x="31857" y="20915"/>
                      <a:pt x="32524" y="20815"/>
                      <a:pt x="33191" y="20682"/>
                    </a:cubicBezTo>
                    <a:cubicBezTo>
                      <a:pt x="33258" y="20515"/>
                      <a:pt x="33291" y="20382"/>
                      <a:pt x="33358" y="20215"/>
                    </a:cubicBezTo>
                    <a:lnTo>
                      <a:pt x="33358" y="20215"/>
                    </a:lnTo>
                    <a:cubicBezTo>
                      <a:pt x="31523" y="20548"/>
                      <a:pt x="29622" y="20782"/>
                      <a:pt x="27754" y="20815"/>
                    </a:cubicBezTo>
                    <a:cubicBezTo>
                      <a:pt x="28922" y="18714"/>
                      <a:pt x="30022" y="16612"/>
                      <a:pt x="31123" y="14477"/>
                    </a:cubicBezTo>
                    <a:cubicBezTo>
                      <a:pt x="31457" y="13810"/>
                      <a:pt x="31790" y="13176"/>
                      <a:pt x="32124" y="12509"/>
                    </a:cubicBezTo>
                    <a:cubicBezTo>
                      <a:pt x="33458" y="12009"/>
                      <a:pt x="34792" y="11475"/>
                      <a:pt x="36127" y="10908"/>
                    </a:cubicBezTo>
                    <a:lnTo>
                      <a:pt x="36260" y="10408"/>
                    </a:lnTo>
                    <a:lnTo>
                      <a:pt x="36260" y="10408"/>
                    </a:lnTo>
                    <a:cubicBezTo>
                      <a:pt x="34959" y="10975"/>
                      <a:pt x="33692" y="11509"/>
                      <a:pt x="32391" y="11976"/>
                    </a:cubicBezTo>
                    <a:cubicBezTo>
                      <a:pt x="34359" y="8240"/>
                      <a:pt x="36260" y="4437"/>
                      <a:pt x="38195" y="667"/>
                    </a:cubicBezTo>
                    <a:cubicBezTo>
                      <a:pt x="38228" y="601"/>
                      <a:pt x="38228" y="567"/>
                      <a:pt x="38262" y="501"/>
                    </a:cubicBezTo>
                    <a:cubicBezTo>
                      <a:pt x="38295" y="167"/>
                      <a:pt x="38362" y="0"/>
                      <a:pt x="3836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subTitle" idx="1"/>
          </p:nvPr>
        </p:nvSpPr>
        <p:spPr>
          <a:xfrm>
            <a:off x="717750" y="1150475"/>
            <a:ext cx="7717500" cy="3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/>
          <p:nvPr/>
        </p:nvSpPr>
        <p:spPr>
          <a:xfrm rot="1909584">
            <a:off x="-386848" y="3997529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924901" y="47850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flipH="1">
            <a:off x="191864" y="21047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7779464" y="47163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 rot="-3259528" flipH="1">
            <a:off x="8375171" y="3583667"/>
            <a:ext cx="1237313" cy="1625414"/>
            <a:chOff x="1324450" y="3346550"/>
            <a:chExt cx="974050" cy="1279575"/>
          </a:xfrm>
        </p:grpSpPr>
        <p:sp>
          <p:nvSpPr>
            <p:cNvPr id="91" name="Google Shape;91;p4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4"/>
          <p:cNvSpPr/>
          <p:nvPr/>
        </p:nvSpPr>
        <p:spPr>
          <a:xfrm rot="-2977159" flipH="1">
            <a:off x="8688582" y="899827"/>
            <a:ext cx="187686" cy="18173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10203754" flipH="1">
            <a:off x="7358636" y="-806479"/>
            <a:ext cx="2736312" cy="1567372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1"/>
          </p:nvPr>
        </p:nvSpPr>
        <p:spPr>
          <a:xfrm>
            <a:off x="1023850" y="1581175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2"/>
          </p:nvPr>
        </p:nvSpPr>
        <p:spPr>
          <a:xfrm>
            <a:off x="3441375" y="1581175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3"/>
          </p:nvPr>
        </p:nvSpPr>
        <p:spPr>
          <a:xfrm>
            <a:off x="719800" y="3089600"/>
            <a:ext cx="23658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4"/>
          </p:nvPr>
        </p:nvSpPr>
        <p:spPr>
          <a:xfrm>
            <a:off x="3137325" y="3089600"/>
            <a:ext cx="23658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 rot="9797329" flipH="1">
            <a:off x="8301998" y="251758"/>
            <a:ext cx="1030121" cy="1353111"/>
            <a:chOff x="1324450" y="3346550"/>
            <a:chExt cx="974050" cy="1279575"/>
          </a:xfrm>
        </p:grpSpPr>
        <p:sp>
          <p:nvSpPr>
            <p:cNvPr id="114" name="Google Shape;114;p5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-9183035" flipH="1">
            <a:off x="8271711" y="-210083"/>
            <a:ext cx="580420" cy="1612812"/>
            <a:chOff x="2295150" y="3140200"/>
            <a:chExt cx="580425" cy="1612825"/>
          </a:xfrm>
        </p:grpSpPr>
        <p:sp>
          <p:nvSpPr>
            <p:cNvPr id="129" name="Google Shape;129;p5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-9628240" flipH="1">
            <a:off x="8650682" y="8294"/>
            <a:ext cx="332760" cy="1358543"/>
            <a:chOff x="2815525" y="3515450"/>
            <a:chExt cx="332750" cy="1358500"/>
          </a:xfrm>
        </p:grpSpPr>
        <p:sp>
          <p:nvSpPr>
            <p:cNvPr id="132" name="Google Shape;132;p5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5"/>
          <p:cNvSpPr/>
          <p:nvPr/>
        </p:nvSpPr>
        <p:spPr>
          <a:xfrm rot="-3831004" flipH="1">
            <a:off x="8563175" y="1977147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flipH="1">
            <a:off x="108011" y="1629363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718611" y="43915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340372">
            <a:off x="-307264" y="-509960"/>
            <a:ext cx="2112818" cy="1309984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320232">
            <a:off x="303842" y="4584453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/>
          <p:nvPr/>
        </p:nvSpPr>
        <p:spPr>
          <a:xfrm rot="8763357" flipH="1">
            <a:off x="-1246506" y="-345378"/>
            <a:ext cx="3468339" cy="1448083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 flipH="1">
            <a:off x="8876281" y="2858738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flipH="1">
            <a:off x="324631" y="46370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 rot="1234450">
            <a:off x="8182768" y="3300618"/>
            <a:ext cx="1297182" cy="1667434"/>
            <a:chOff x="1324450" y="3346550"/>
            <a:chExt cx="974050" cy="1279575"/>
          </a:xfrm>
        </p:grpSpPr>
        <p:sp>
          <p:nvSpPr>
            <p:cNvPr id="145" name="Google Shape;145;p6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 rot="959685">
            <a:off x="7804899" y="4896943"/>
            <a:ext cx="187696" cy="184223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6"/>
          <p:cNvGrpSpPr/>
          <p:nvPr/>
        </p:nvGrpSpPr>
        <p:grpSpPr>
          <a:xfrm rot="-5400000" flipH="1">
            <a:off x="8011861" y="4032993"/>
            <a:ext cx="973953" cy="1279447"/>
            <a:chOff x="1324450" y="3346550"/>
            <a:chExt cx="974050" cy="1279575"/>
          </a:xfrm>
        </p:grpSpPr>
        <p:sp>
          <p:nvSpPr>
            <p:cNvPr id="161" name="Google Shape;161;p6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6"/>
          <p:cNvSpPr/>
          <p:nvPr/>
        </p:nvSpPr>
        <p:spPr>
          <a:xfrm flipH="1">
            <a:off x="324631" y="1594163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 flipH="1">
            <a:off x="8287856" y="6452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 rot="4208254">
            <a:off x="-1041700" y="3221879"/>
            <a:ext cx="2638453" cy="1640995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1250825" y="1501350"/>
            <a:ext cx="2808000" cy="75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1"/>
          </p:nvPr>
        </p:nvSpPr>
        <p:spPr>
          <a:xfrm>
            <a:off x="1170425" y="2257050"/>
            <a:ext cx="29688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7"/>
          <p:cNvSpPr/>
          <p:nvPr/>
        </p:nvSpPr>
        <p:spPr>
          <a:xfrm rot="-9940365">
            <a:off x="5715303" y="-860410"/>
            <a:ext cx="4238073" cy="1769440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84550" y="2858738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8144350" y="33729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7"/>
          <p:cNvGrpSpPr/>
          <p:nvPr/>
        </p:nvGrpSpPr>
        <p:grpSpPr>
          <a:xfrm rot="-683499" flipH="1">
            <a:off x="-81725" y="3271405"/>
            <a:ext cx="1259022" cy="1653932"/>
            <a:chOff x="1324450" y="3346550"/>
            <a:chExt cx="974050" cy="1279575"/>
          </a:xfrm>
        </p:grpSpPr>
        <p:sp>
          <p:nvSpPr>
            <p:cNvPr id="185" name="Google Shape;185;p7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7"/>
          <p:cNvGrpSpPr/>
          <p:nvPr/>
        </p:nvGrpSpPr>
        <p:grpSpPr>
          <a:xfrm rot="2689441" flipH="1">
            <a:off x="345042" y="4341624"/>
            <a:ext cx="874519" cy="1148825"/>
            <a:chOff x="1324450" y="3346550"/>
            <a:chExt cx="974050" cy="1279575"/>
          </a:xfrm>
        </p:grpSpPr>
        <p:sp>
          <p:nvSpPr>
            <p:cNvPr id="200" name="Google Shape;200;p7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7"/>
          <p:cNvSpPr/>
          <p:nvPr/>
        </p:nvSpPr>
        <p:spPr>
          <a:xfrm rot="-959685" flipH="1">
            <a:off x="777011" y="4222668"/>
            <a:ext cx="187696" cy="184223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534575" y="6452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3225" y="672300"/>
            <a:ext cx="7717500" cy="3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 rot="-9797404">
            <a:off x="-280865" y="144964"/>
            <a:ext cx="1249378" cy="1641142"/>
            <a:chOff x="1324450" y="3346550"/>
            <a:chExt cx="974050" cy="1279575"/>
          </a:xfrm>
        </p:grpSpPr>
        <p:sp>
          <p:nvSpPr>
            <p:cNvPr id="219" name="Google Shape;219;p8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8"/>
          <p:cNvGrpSpPr/>
          <p:nvPr/>
        </p:nvGrpSpPr>
        <p:grpSpPr>
          <a:xfrm rot="9183028">
            <a:off x="370920" y="-331565"/>
            <a:ext cx="704006" cy="1956220"/>
            <a:chOff x="2295150" y="3140200"/>
            <a:chExt cx="580425" cy="1612825"/>
          </a:xfrm>
        </p:grpSpPr>
        <p:sp>
          <p:nvSpPr>
            <p:cNvPr id="234" name="Google Shape;234;p8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 rot="9628111">
            <a:off x="93412" y="-140290"/>
            <a:ext cx="403590" cy="1647714"/>
            <a:chOff x="2815525" y="3515450"/>
            <a:chExt cx="332750" cy="1358500"/>
          </a:xfrm>
        </p:grpSpPr>
        <p:sp>
          <p:nvSpPr>
            <p:cNvPr id="237" name="Google Shape;237;p8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8"/>
          <p:cNvSpPr/>
          <p:nvPr/>
        </p:nvSpPr>
        <p:spPr>
          <a:xfrm rot="3831004">
            <a:off x="882225" y="1262459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700987" y="9659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52037" y="34779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rot="-1340427" flipH="1">
            <a:off x="5800259" y="-1011518"/>
            <a:ext cx="4103600" cy="2544240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rot="-320232" flipH="1">
            <a:off x="7915122" y="4331428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rot="5399733">
            <a:off x="-1240498" y="3436336"/>
            <a:ext cx="2886194" cy="1794781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 flipH="1">
            <a:off x="8430737" y="33862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8"/>
          <p:cNvGrpSpPr/>
          <p:nvPr/>
        </p:nvGrpSpPr>
        <p:grpSpPr>
          <a:xfrm>
            <a:off x="7732936" y="3983942"/>
            <a:ext cx="1514081" cy="1792875"/>
            <a:chOff x="7755136" y="3928767"/>
            <a:chExt cx="1514081" cy="1792875"/>
          </a:xfrm>
        </p:grpSpPr>
        <p:grpSp>
          <p:nvGrpSpPr>
            <p:cNvPr id="247" name="Google Shape;247;p8"/>
            <p:cNvGrpSpPr/>
            <p:nvPr/>
          </p:nvGrpSpPr>
          <p:grpSpPr>
            <a:xfrm rot="-2442701">
              <a:off x="8043335" y="4333128"/>
              <a:ext cx="937682" cy="1231716"/>
              <a:chOff x="1324450" y="3346550"/>
              <a:chExt cx="974050" cy="1279575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8"/>
            <p:cNvGrpSpPr/>
            <p:nvPr/>
          </p:nvGrpSpPr>
          <p:grpSpPr>
            <a:xfrm rot="-523059">
              <a:off x="8200066" y="3992719"/>
              <a:ext cx="937641" cy="1231726"/>
              <a:chOff x="1324450" y="3346550"/>
              <a:chExt cx="974050" cy="1279575"/>
            </a:xfrm>
          </p:grpSpPr>
          <p:sp>
            <p:nvSpPr>
              <p:cNvPr id="263" name="Google Shape;263;p8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1"/>
          </p:nvPr>
        </p:nvSpPr>
        <p:spPr>
          <a:xfrm>
            <a:off x="1023850" y="1581175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2"/>
          </p:nvPr>
        </p:nvSpPr>
        <p:spPr>
          <a:xfrm>
            <a:off x="3441375" y="1581175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3"/>
          </p:nvPr>
        </p:nvSpPr>
        <p:spPr>
          <a:xfrm>
            <a:off x="719800" y="3089600"/>
            <a:ext cx="23658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4"/>
          </p:nvPr>
        </p:nvSpPr>
        <p:spPr>
          <a:xfrm>
            <a:off x="3137325" y="3089600"/>
            <a:ext cx="23658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 rot="9797329" flipH="1">
            <a:off x="8301998" y="251758"/>
            <a:ext cx="1030121" cy="1353111"/>
            <a:chOff x="1324450" y="3346550"/>
            <a:chExt cx="974050" cy="1279575"/>
          </a:xfrm>
        </p:grpSpPr>
        <p:sp>
          <p:nvSpPr>
            <p:cNvPr id="114" name="Google Shape;114;p5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-9183035" flipH="1">
            <a:off x="8271711" y="-210083"/>
            <a:ext cx="580420" cy="1612812"/>
            <a:chOff x="2295150" y="3140200"/>
            <a:chExt cx="580425" cy="1612825"/>
          </a:xfrm>
        </p:grpSpPr>
        <p:sp>
          <p:nvSpPr>
            <p:cNvPr id="129" name="Google Shape;129;p5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-9628240" flipH="1">
            <a:off x="8650682" y="8294"/>
            <a:ext cx="332760" cy="1358543"/>
            <a:chOff x="2815525" y="3515450"/>
            <a:chExt cx="332750" cy="1358500"/>
          </a:xfrm>
        </p:grpSpPr>
        <p:sp>
          <p:nvSpPr>
            <p:cNvPr id="132" name="Google Shape;132;p5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5"/>
          <p:cNvSpPr/>
          <p:nvPr/>
        </p:nvSpPr>
        <p:spPr>
          <a:xfrm rot="-3831004" flipH="1">
            <a:off x="8563175" y="1977147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flipH="1">
            <a:off x="108011" y="1629363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718611" y="43915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340372">
            <a:off x="-307264" y="-509960"/>
            <a:ext cx="2112818" cy="1309984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320232">
            <a:off x="303842" y="4584453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body" idx="1"/>
          </p:nvPr>
        </p:nvSpPr>
        <p:spPr>
          <a:xfrm>
            <a:off x="713225" y="1698825"/>
            <a:ext cx="50334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9"/>
          <p:cNvSpPr/>
          <p:nvPr/>
        </p:nvSpPr>
        <p:spPr>
          <a:xfrm rot="10203754" flipH="1">
            <a:off x="7358636" y="-806479"/>
            <a:ext cx="2736312" cy="1567372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 rot="1909644">
            <a:off x="-982285" y="3794224"/>
            <a:ext cx="3627195" cy="2703344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"/>
          <p:cNvSpPr/>
          <p:nvPr/>
        </p:nvSpPr>
        <p:spPr>
          <a:xfrm flipH="1">
            <a:off x="924901" y="47850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9"/>
          <p:cNvSpPr/>
          <p:nvPr/>
        </p:nvSpPr>
        <p:spPr>
          <a:xfrm flipH="1">
            <a:off x="191864" y="21047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9"/>
          <p:cNvSpPr/>
          <p:nvPr/>
        </p:nvSpPr>
        <p:spPr>
          <a:xfrm>
            <a:off x="7842639" y="47506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9"/>
          <p:cNvGrpSpPr/>
          <p:nvPr/>
        </p:nvGrpSpPr>
        <p:grpSpPr>
          <a:xfrm rot="-3259374" flipH="1">
            <a:off x="8308845" y="3679131"/>
            <a:ext cx="1186631" cy="1558835"/>
            <a:chOff x="1324450" y="3346550"/>
            <a:chExt cx="974050" cy="1279575"/>
          </a:xfrm>
        </p:grpSpPr>
        <p:sp>
          <p:nvSpPr>
            <p:cNvPr id="286" name="Google Shape;286;p9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9"/>
          <p:cNvSpPr/>
          <p:nvPr/>
        </p:nvSpPr>
        <p:spPr>
          <a:xfrm rot="-2977159" flipH="1">
            <a:off x="8688582" y="899827"/>
            <a:ext cx="187686" cy="18173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9"/>
          <p:cNvSpPr/>
          <p:nvPr/>
        </p:nvSpPr>
        <p:spPr>
          <a:xfrm rot="2402595" flipH="1">
            <a:off x="209093" y="326618"/>
            <a:ext cx="326092" cy="321567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>
            <a:spLocks noGrp="1"/>
          </p:cNvSpPr>
          <p:nvPr>
            <p:ph type="body" idx="1"/>
          </p:nvPr>
        </p:nvSpPr>
        <p:spPr>
          <a:xfrm>
            <a:off x="713225" y="4001975"/>
            <a:ext cx="7717800" cy="60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subTitle" idx="1"/>
          </p:nvPr>
        </p:nvSpPr>
        <p:spPr>
          <a:xfrm>
            <a:off x="722500" y="3203638"/>
            <a:ext cx="77082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62263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07" name="Google Shape;307;p11"/>
          <p:cNvGrpSpPr/>
          <p:nvPr/>
        </p:nvGrpSpPr>
        <p:grpSpPr>
          <a:xfrm rot="9797298" flipH="1">
            <a:off x="8035220" y="453072"/>
            <a:ext cx="1459605" cy="1917308"/>
            <a:chOff x="1324450" y="3346550"/>
            <a:chExt cx="974050" cy="1279575"/>
          </a:xfrm>
        </p:grpSpPr>
        <p:sp>
          <p:nvSpPr>
            <p:cNvPr id="308" name="Google Shape;308;p11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1"/>
          <p:cNvGrpSpPr/>
          <p:nvPr/>
        </p:nvGrpSpPr>
        <p:grpSpPr>
          <a:xfrm rot="-9182987" flipH="1">
            <a:off x="8014687" y="-557951"/>
            <a:ext cx="822453" cy="2285347"/>
            <a:chOff x="2295150" y="3140200"/>
            <a:chExt cx="580425" cy="1612825"/>
          </a:xfrm>
        </p:grpSpPr>
        <p:sp>
          <p:nvSpPr>
            <p:cNvPr id="323" name="Google Shape;323;p11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1"/>
          <p:cNvGrpSpPr/>
          <p:nvPr/>
        </p:nvGrpSpPr>
        <p:grpSpPr>
          <a:xfrm rot="-9628228" flipH="1">
            <a:off x="8551581" y="-248523"/>
            <a:ext cx="471514" cy="1925025"/>
            <a:chOff x="2815525" y="3515450"/>
            <a:chExt cx="332750" cy="1358500"/>
          </a:xfrm>
        </p:grpSpPr>
        <p:sp>
          <p:nvSpPr>
            <p:cNvPr id="326" name="Google Shape;326;p11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1"/>
          <p:cNvSpPr/>
          <p:nvPr/>
        </p:nvSpPr>
        <p:spPr>
          <a:xfrm rot="-3831004" flipH="1">
            <a:off x="7946387" y="1374084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flipH="1">
            <a:off x="249674" y="1033813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7960224" y="3545788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320232">
            <a:off x="888804" y="4828541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-5399737" flipH="1">
            <a:off x="7795062" y="3823430"/>
            <a:ext cx="1953071" cy="1214527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80474" y="4498663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-5172981" flipH="1">
            <a:off x="541321" y="-1335856"/>
            <a:ext cx="1322853" cy="3379570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flipH="1">
            <a:off x="5297449" y="512313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305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7" hasCustomPrompt="1"/>
          </p:nvPr>
        </p:nvSpPr>
        <p:spPr>
          <a:xfrm>
            <a:off x="1132450" y="1858800"/>
            <a:ext cx="7149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424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424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424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4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>
            <a:off x="-487856" y="-386953"/>
            <a:ext cx="1697433" cy="2439966"/>
            <a:chOff x="-487856" y="-386953"/>
            <a:chExt cx="1697433" cy="2439966"/>
          </a:xfrm>
        </p:grpSpPr>
        <p:grpSp>
          <p:nvGrpSpPr>
            <p:cNvPr id="351" name="Google Shape;351;p13"/>
            <p:cNvGrpSpPr/>
            <p:nvPr/>
          </p:nvGrpSpPr>
          <p:grpSpPr>
            <a:xfrm rot="-9797362">
              <a:off x="-298797" y="441817"/>
              <a:ext cx="1127038" cy="1480427"/>
              <a:chOff x="1324450" y="3346550"/>
              <a:chExt cx="974050" cy="1279575"/>
            </a:xfrm>
          </p:grpSpPr>
          <p:sp>
            <p:nvSpPr>
              <p:cNvPr id="352" name="Google Shape;352;p13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13"/>
            <p:cNvGrpSpPr/>
            <p:nvPr/>
          </p:nvGrpSpPr>
          <p:grpSpPr>
            <a:xfrm rot="9182912">
              <a:off x="209101" y="-338865"/>
              <a:ext cx="635062" cy="1764645"/>
              <a:chOff x="2295150" y="3140200"/>
              <a:chExt cx="580425" cy="1612825"/>
            </a:xfrm>
          </p:grpSpPr>
          <p:sp>
            <p:nvSpPr>
              <p:cNvPr id="367" name="Google Shape;367;p13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13"/>
            <p:cNvGrpSpPr/>
            <p:nvPr/>
          </p:nvGrpSpPr>
          <p:grpSpPr>
            <a:xfrm rot="9628125">
              <a:off x="65490" y="-99889"/>
              <a:ext cx="364081" cy="1486414"/>
              <a:chOff x="2815525" y="3515450"/>
              <a:chExt cx="332750" cy="1358500"/>
            </a:xfrm>
          </p:grpSpPr>
          <p:sp>
            <p:nvSpPr>
              <p:cNvPr id="370" name="Google Shape;370;p13"/>
              <p:cNvSpPr/>
              <p:nvPr/>
            </p:nvSpPr>
            <p:spPr>
              <a:xfrm>
                <a:off x="2816350" y="3515450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2815525" y="3515450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2" name="Google Shape;372;p13"/>
          <p:cNvSpPr/>
          <p:nvPr/>
        </p:nvSpPr>
        <p:spPr>
          <a:xfrm rot="9653507">
            <a:off x="8099048" y="1202745"/>
            <a:ext cx="1327025" cy="2122562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rot="-3890714">
            <a:off x="-92026" y="3612364"/>
            <a:ext cx="969941" cy="2419008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"/>
          <p:cNvSpPr/>
          <p:nvPr/>
        </p:nvSpPr>
        <p:spPr>
          <a:xfrm rot="3831004">
            <a:off x="667213" y="1254247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8774525" y="53987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573200" y="41201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15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title"/>
          </p:nvPr>
        </p:nvSpPr>
        <p:spPr>
          <a:xfrm>
            <a:off x="4706875" y="29401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0" name="Google Shape;380;p14"/>
          <p:cNvSpPr txBox="1">
            <a:spLocks noGrp="1"/>
          </p:cNvSpPr>
          <p:nvPr>
            <p:ph type="body" idx="1"/>
          </p:nvPr>
        </p:nvSpPr>
        <p:spPr>
          <a:xfrm>
            <a:off x="4680325" y="16286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381" name="Google Shape;381;p14"/>
          <p:cNvGrpSpPr/>
          <p:nvPr/>
        </p:nvGrpSpPr>
        <p:grpSpPr>
          <a:xfrm rot="-9475892">
            <a:off x="8763625" y="-90208"/>
            <a:ext cx="580403" cy="1612763"/>
            <a:chOff x="2295150" y="3140200"/>
            <a:chExt cx="580425" cy="1612825"/>
          </a:xfrm>
        </p:grpSpPr>
        <p:sp>
          <p:nvSpPr>
            <p:cNvPr id="382" name="Google Shape;382;p14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 flipH="1">
            <a:off x="8001371" y="155984"/>
            <a:ext cx="973953" cy="1279447"/>
            <a:chOff x="1324450" y="3346550"/>
            <a:chExt cx="974050" cy="1279575"/>
          </a:xfrm>
        </p:grpSpPr>
        <p:sp>
          <p:nvSpPr>
            <p:cNvPr id="385" name="Google Shape;385;p14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4"/>
          <p:cNvGrpSpPr/>
          <p:nvPr/>
        </p:nvGrpSpPr>
        <p:grpSpPr>
          <a:xfrm rot="-7462403">
            <a:off x="8464033" y="-298595"/>
            <a:ext cx="332760" cy="1358540"/>
            <a:chOff x="2815525" y="3515450"/>
            <a:chExt cx="332750" cy="1358500"/>
          </a:xfrm>
        </p:grpSpPr>
        <p:sp>
          <p:nvSpPr>
            <p:cNvPr id="400" name="Google Shape;400;p14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14"/>
          <p:cNvSpPr/>
          <p:nvPr/>
        </p:nvSpPr>
        <p:spPr>
          <a:xfrm rot="-6702898" flipH="1">
            <a:off x="-1224449" y="320819"/>
            <a:ext cx="2740900" cy="2018999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4"/>
          <p:cNvSpPr/>
          <p:nvPr/>
        </p:nvSpPr>
        <p:spPr>
          <a:xfrm rot="-8099723">
            <a:off x="8295321" y="3543948"/>
            <a:ext cx="1033915" cy="2578312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4"/>
          <p:cNvSpPr/>
          <p:nvPr/>
        </p:nvSpPr>
        <p:spPr>
          <a:xfrm>
            <a:off x="619375" y="39867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4"/>
          <p:cNvSpPr/>
          <p:nvPr/>
        </p:nvSpPr>
        <p:spPr>
          <a:xfrm rot="2978874">
            <a:off x="1238294" y="4287126"/>
            <a:ext cx="187680" cy="181730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4"/>
          <p:cNvSpPr/>
          <p:nvPr/>
        </p:nvSpPr>
        <p:spPr>
          <a:xfrm flipH="1">
            <a:off x="300375" y="45493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4"/>
          <p:cNvSpPr/>
          <p:nvPr/>
        </p:nvSpPr>
        <p:spPr>
          <a:xfrm>
            <a:off x="8649250" y="35839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4"/>
          <p:cNvSpPr/>
          <p:nvPr/>
        </p:nvSpPr>
        <p:spPr>
          <a:xfrm>
            <a:off x="1590925" y="5473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 txBox="1">
            <a:spLocks noGrp="1"/>
          </p:cNvSpPr>
          <p:nvPr>
            <p:ph type="subTitle" idx="1"/>
          </p:nvPr>
        </p:nvSpPr>
        <p:spPr>
          <a:xfrm>
            <a:off x="3846304" y="1540776"/>
            <a:ext cx="1451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1" name="Google Shape;411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5"/>
          <p:cNvSpPr txBox="1">
            <a:spLocks noGrp="1"/>
          </p:cNvSpPr>
          <p:nvPr>
            <p:ph type="subTitle" idx="2"/>
          </p:nvPr>
        </p:nvSpPr>
        <p:spPr>
          <a:xfrm>
            <a:off x="1549408" y="1542576"/>
            <a:ext cx="14514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3" name="Google Shape;413;p15"/>
          <p:cNvSpPr txBox="1">
            <a:spLocks noGrp="1"/>
          </p:cNvSpPr>
          <p:nvPr>
            <p:ph type="subTitle" idx="3"/>
          </p:nvPr>
        </p:nvSpPr>
        <p:spPr>
          <a:xfrm>
            <a:off x="6143200" y="1540776"/>
            <a:ext cx="1451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4" name="Google Shape;414;p15"/>
          <p:cNvSpPr txBox="1">
            <a:spLocks noGrp="1"/>
          </p:cNvSpPr>
          <p:nvPr>
            <p:ph type="subTitle" idx="4"/>
          </p:nvPr>
        </p:nvSpPr>
        <p:spPr>
          <a:xfrm>
            <a:off x="1286308" y="3085916"/>
            <a:ext cx="19776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5" name="Google Shape;415;p15"/>
          <p:cNvSpPr txBox="1">
            <a:spLocks noGrp="1"/>
          </p:cNvSpPr>
          <p:nvPr>
            <p:ph type="subTitle" idx="5"/>
          </p:nvPr>
        </p:nvSpPr>
        <p:spPr>
          <a:xfrm>
            <a:off x="3583204" y="3085934"/>
            <a:ext cx="19776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6" name="Google Shape;416;p15"/>
          <p:cNvSpPr txBox="1">
            <a:spLocks noGrp="1"/>
          </p:cNvSpPr>
          <p:nvPr>
            <p:ph type="subTitle" idx="6"/>
          </p:nvPr>
        </p:nvSpPr>
        <p:spPr>
          <a:xfrm>
            <a:off x="5880100" y="3085304"/>
            <a:ext cx="19776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17" name="Google Shape;417;p15"/>
          <p:cNvGrpSpPr/>
          <p:nvPr/>
        </p:nvGrpSpPr>
        <p:grpSpPr>
          <a:xfrm rot="1324265">
            <a:off x="-199370" y="3419297"/>
            <a:ext cx="602272" cy="1673471"/>
            <a:chOff x="2295150" y="3140200"/>
            <a:chExt cx="580425" cy="1612825"/>
          </a:xfrm>
        </p:grpSpPr>
        <p:sp>
          <p:nvSpPr>
            <p:cNvPr id="418" name="Google Shape;418;p15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5"/>
          <p:cNvGrpSpPr/>
          <p:nvPr/>
        </p:nvGrpSpPr>
        <p:grpSpPr>
          <a:xfrm flipH="1">
            <a:off x="182937" y="3509702"/>
            <a:ext cx="1010674" cy="1327687"/>
            <a:chOff x="1324450" y="3346550"/>
            <a:chExt cx="974050" cy="1279575"/>
          </a:xfrm>
        </p:grpSpPr>
        <p:sp>
          <p:nvSpPr>
            <p:cNvPr id="421" name="Google Shape;421;p15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5"/>
          <p:cNvGrpSpPr/>
          <p:nvPr/>
        </p:nvGrpSpPr>
        <p:grpSpPr>
          <a:xfrm rot="3337525">
            <a:off x="368332" y="3899361"/>
            <a:ext cx="345303" cy="1409748"/>
            <a:chOff x="2815525" y="3515450"/>
            <a:chExt cx="332750" cy="1358500"/>
          </a:xfrm>
        </p:grpSpPr>
        <p:sp>
          <p:nvSpPr>
            <p:cNvPr id="436" name="Google Shape;436;p15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15"/>
          <p:cNvSpPr/>
          <p:nvPr/>
        </p:nvSpPr>
        <p:spPr>
          <a:xfrm rot="4097102" flipH="1">
            <a:off x="7617410" y="2664513"/>
            <a:ext cx="2740900" cy="2018999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5"/>
          <p:cNvSpPr/>
          <p:nvPr/>
        </p:nvSpPr>
        <p:spPr>
          <a:xfrm rot="2147551">
            <a:off x="-335536" y="-1233824"/>
            <a:ext cx="1298045" cy="3236950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5"/>
          <p:cNvSpPr/>
          <p:nvPr/>
        </p:nvSpPr>
        <p:spPr>
          <a:xfrm flipH="1">
            <a:off x="8740423" y="968204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"/>
          <p:cNvSpPr/>
          <p:nvPr/>
        </p:nvSpPr>
        <p:spPr>
          <a:xfrm rot="-1436877">
            <a:off x="876410" y="4718057"/>
            <a:ext cx="187672" cy="181722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5"/>
          <p:cNvSpPr/>
          <p:nvPr/>
        </p:nvSpPr>
        <p:spPr>
          <a:xfrm>
            <a:off x="8740436" y="1697156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5"/>
          <p:cNvSpPr/>
          <p:nvPr/>
        </p:nvSpPr>
        <p:spPr>
          <a:xfrm flipH="1">
            <a:off x="254086" y="1375606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"/>
          <p:cNvSpPr/>
          <p:nvPr/>
        </p:nvSpPr>
        <p:spPr>
          <a:xfrm rot="467906" flipH="1">
            <a:off x="7622364" y="4620453"/>
            <a:ext cx="187691" cy="184217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6"/>
          <p:cNvSpPr txBox="1">
            <a:spLocks noGrp="1"/>
          </p:cNvSpPr>
          <p:nvPr>
            <p:ph type="title" idx="2"/>
          </p:nvPr>
        </p:nvSpPr>
        <p:spPr>
          <a:xfrm>
            <a:off x="821364" y="1447875"/>
            <a:ext cx="1745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16"/>
          <p:cNvSpPr txBox="1">
            <a:spLocks noGrp="1"/>
          </p:cNvSpPr>
          <p:nvPr>
            <p:ph type="title" idx="3"/>
          </p:nvPr>
        </p:nvSpPr>
        <p:spPr>
          <a:xfrm>
            <a:off x="2739172" y="1447875"/>
            <a:ext cx="1745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6"/>
          <p:cNvSpPr txBox="1">
            <a:spLocks noGrp="1"/>
          </p:cNvSpPr>
          <p:nvPr>
            <p:ph type="title" idx="4"/>
          </p:nvPr>
        </p:nvSpPr>
        <p:spPr>
          <a:xfrm>
            <a:off x="4656991" y="1447875"/>
            <a:ext cx="1745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16"/>
          <p:cNvSpPr txBox="1">
            <a:spLocks noGrp="1"/>
          </p:cNvSpPr>
          <p:nvPr>
            <p:ph type="title" idx="5"/>
          </p:nvPr>
        </p:nvSpPr>
        <p:spPr>
          <a:xfrm>
            <a:off x="6577236" y="1447875"/>
            <a:ext cx="1745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subTitle" idx="1"/>
          </p:nvPr>
        </p:nvSpPr>
        <p:spPr>
          <a:xfrm>
            <a:off x="779814" y="3399363"/>
            <a:ext cx="18285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subTitle" idx="6"/>
          </p:nvPr>
        </p:nvSpPr>
        <p:spPr>
          <a:xfrm>
            <a:off x="2711480" y="3399363"/>
            <a:ext cx="18285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7"/>
          </p:nvPr>
        </p:nvSpPr>
        <p:spPr>
          <a:xfrm>
            <a:off x="4643145" y="3399363"/>
            <a:ext cx="18285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subTitle" idx="8"/>
          </p:nvPr>
        </p:nvSpPr>
        <p:spPr>
          <a:xfrm>
            <a:off x="6535686" y="3399363"/>
            <a:ext cx="1828500" cy="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6"/>
          <p:cNvSpPr/>
          <p:nvPr/>
        </p:nvSpPr>
        <p:spPr>
          <a:xfrm flipH="1">
            <a:off x="8405919" y="42334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 flipH="1">
            <a:off x="8856882" y="40109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8593607" y="45744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 flipH="1">
            <a:off x="8528432" y="26177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flipH="1">
            <a:off x="348232" y="3871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 rot="-10203754">
            <a:off x="-700186" y="-806479"/>
            <a:ext cx="2736312" cy="1567372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 rot="1909584">
            <a:off x="-386848" y="3997529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16"/>
          <p:cNvGrpSpPr/>
          <p:nvPr/>
        </p:nvGrpSpPr>
        <p:grpSpPr>
          <a:xfrm rot="-7758805">
            <a:off x="8302545" y="46953"/>
            <a:ext cx="1226860" cy="1611683"/>
            <a:chOff x="1324450" y="3346550"/>
            <a:chExt cx="974050" cy="1279575"/>
          </a:xfrm>
        </p:grpSpPr>
        <p:sp>
          <p:nvSpPr>
            <p:cNvPr id="463" name="Google Shape;463;p16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16"/>
          <p:cNvGrpSpPr/>
          <p:nvPr/>
        </p:nvGrpSpPr>
        <p:grpSpPr>
          <a:xfrm rot="-5972123">
            <a:off x="8208492" y="-124189"/>
            <a:ext cx="740871" cy="1150633"/>
            <a:chOff x="1324450" y="3346550"/>
            <a:chExt cx="974050" cy="1279575"/>
          </a:xfrm>
        </p:grpSpPr>
        <p:sp>
          <p:nvSpPr>
            <p:cNvPr id="478" name="Google Shape;478;p16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subTitle" idx="1"/>
          </p:nvPr>
        </p:nvSpPr>
        <p:spPr>
          <a:xfrm>
            <a:off x="4196275" y="2571750"/>
            <a:ext cx="4234500" cy="1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7"/>
          <p:cNvSpPr txBox="1">
            <a:spLocks noGrp="1"/>
          </p:cNvSpPr>
          <p:nvPr>
            <p:ph type="title"/>
          </p:nvPr>
        </p:nvSpPr>
        <p:spPr>
          <a:xfrm>
            <a:off x="4196200" y="1016550"/>
            <a:ext cx="4234500" cy="15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7"/>
          <p:cNvSpPr/>
          <p:nvPr/>
        </p:nvSpPr>
        <p:spPr>
          <a:xfrm rot="-4208254" flipH="1">
            <a:off x="7891323" y="3551729"/>
            <a:ext cx="2638453" cy="1640995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7"/>
          <p:cNvSpPr/>
          <p:nvPr/>
        </p:nvSpPr>
        <p:spPr>
          <a:xfrm rot="9940364" flipH="1">
            <a:off x="-91020" y="-700544"/>
            <a:ext cx="2958577" cy="1235240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7"/>
          <p:cNvSpPr/>
          <p:nvPr/>
        </p:nvSpPr>
        <p:spPr>
          <a:xfrm flipH="1">
            <a:off x="8911051" y="2807588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7"/>
          <p:cNvSpPr/>
          <p:nvPr/>
        </p:nvSpPr>
        <p:spPr>
          <a:xfrm flipH="1">
            <a:off x="712851" y="33217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17"/>
          <p:cNvGrpSpPr/>
          <p:nvPr/>
        </p:nvGrpSpPr>
        <p:grpSpPr>
          <a:xfrm rot="683518">
            <a:off x="8629953" y="4135450"/>
            <a:ext cx="973952" cy="1279446"/>
            <a:chOff x="1324450" y="3346550"/>
            <a:chExt cx="974050" cy="1279575"/>
          </a:xfrm>
        </p:grpSpPr>
        <p:sp>
          <p:nvSpPr>
            <p:cNvPr id="500" name="Google Shape;500;p17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17"/>
          <p:cNvSpPr/>
          <p:nvPr/>
        </p:nvSpPr>
        <p:spPr>
          <a:xfrm rot="959685">
            <a:off x="8649169" y="4823593"/>
            <a:ext cx="187696" cy="184223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7"/>
          <p:cNvSpPr/>
          <p:nvPr/>
        </p:nvSpPr>
        <p:spPr>
          <a:xfrm flipH="1">
            <a:off x="8322626" y="594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4478164" y="4126138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8"/>
          <p:cNvSpPr txBox="1">
            <a:spLocks noGrp="1"/>
          </p:cNvSpPr>
          <p:nvPr>
            <p:ph type="title"/>
          </p:nvPr>
        </p:nvSpPr>
        <p:spPr>
          <a:xfrm>
            <a:off x="1024849" y="1911250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9" name="Google Shape;519;p18"/>
          <p:cNvSpPr txBox="1">
            <a:spLocks noGrp="1"/>
          </p:cNvSpPr>
          <p:nvPr>
            <p:ph type="title" idx="2"/>
          </p:nvPr>
        </p:nvSpPr>
        <p:spPr>
          <a:xfrm>
            <a:off x="3699352" y="1911250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0" name="Google Shape;520;p18"/>
          <p:cNvSpPr txBox="1">
            <a:spLocks noGrp="1"/>
          </p:cNvSpPr>
          <p:nvPr>
            <p:ph type="title" idx="3"/>
          </p:nvPr>
        </p:nvSpPr>
        <p:spPr>
          <a:xfrm>
            <a:off x="6372475" y="1911250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1" name="Google Shape;521;p18"/>
          <p:cNvSpPr txBox="1">
            <a:spLocks noGrp="1"/>
          </p:cNvSpPr>
          <p:nvPr>
            <p:ph type="title" idx="4"/>
          </p:nvPr>
        </p:nvSpPr>
        <p:spPr>
          <a:xfrm>
            <a:off x="1024849" y="3706621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2" name="Google Shape;522;p18"/>
          <p:cNvSpPr txBox="1">
            <a:spLocks noGrp="1"/>
          </p:cNvSpPr>
          <p:nvPr>
            <p:ph type="title" idx="5"/>
          </p:nvPr>
        </p:nvSpPr>
        <p:spPr>
          <a:xfrm>
            <a:off x="3699352" y="3706596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3" name="Google Shape;523;p18"/>
          <p:cNvSpPr txBox="1">
            <a:spLocks noGrp="1"/>
          </p:cNvSpPr>
          <p:nvPr>
            <p:ph type="title" idx="6"/>
          </p:nvPr>
        </p:nvSpPr>
        <p:spPr>
          <a:xfrm>
            <a:off x="6372475" y="3706621"/>
            <a:ext cx="17490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4" name="Google Shape;524;p18"/>
          <p:cNvSpPr txBox="1">
            <a:spLocks noGrp="1"/>
          </p:cNvSpPr>
          <p:nvPr>
            <p:ph type="subTitle" idx="1"/>
          </p:nvPr>
        </p:nvSpPr>
        <p:spPr>
          <a:xfrm>
            <a:off x="838111" y="2102675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8"/>
          <p:cNvSpPr txBox="1">
            <a:spLocks noGrp="1"/>
          </p:cNvSpPr>
          <p:nvPr>
            <p:ph type="subTitle" idx="7"/>
          </p:nvPr>
        </p:nvSpPr>
        <p:spPr>
          <a:xfrm>
            <a:off x="3513802" y="2102675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8"/>
          <p:cNvSpPr txBox="1">
            <a:spLocks noGrp="1"/>
          </p:cNvSpPr>
          <p:nvPr>
            <p:ph type="subTitle" idx="8"/>
          </p:nvPr>
        </p:nvSpPr>
        <p:spPr>
          <a:xfrm>
            <a:off x="6185738" y="2102675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8"/>
          <p:cNvSpPr txBox="1">
            <a:spLocks noGrp="1"/>
          </p:cNvSpPr>
          <p:nvPr>
            <p:ph type="subTitle" idx="9"/>
          </p:nvPr>
        </p:nvSpPr>
        <p:spPr>
          <a:xfrm>
            <a:off x="838111" y="3901872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8"/>
          <p:cNvSpPr txBox="1">
            <a:spLocks noGrp="1"/>
          </p:cNvSpPr>
          <p:nvPr>
            <p:ph type="subTitle" idx="13"/>
          </p:nvPr>
        </p:nvSpPr>
        <p:spPr>
          <a:xfrm>
            <a:off x="3513802" y="3901847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8"/>
          <p:cNvSpPr txBox="1">
            <a:spLocks noGrp="1"/>
          </p:cNvSpPr>
          <p:nvPr>
            <p:ph type="subTitle" idx="14"/>
          </p:nvPr>
        </p:nvSpPr>
        <p:spPr>
          <a:xfrm>
            <a:off x="6185738" y="3901872"/>
            <a:ext cx="21201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8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8"/>
          <p:cNvSpPr/>
          <p:nvPr/>
        </p:nvSpPr>
        <p:spPr>
          <a:xfrm rot="-10566651">
            <a:off x="-123907" y="-1114727"/>
            <a:ext cx="4433923" cy="1567376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/>
          <p:nvPr/>
        </p:nvSpPr>
        <p:spPr>
          <a:xfrm rot="-1909584" flipH="1">
            <a:off x="6465325" y="4042979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8430775" y="465429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8"/>
          <p:cNvSpPr/>
          <p:nvPr/>
        </p:nvSpPr>
        <p:spPr>
          <a:xfrm>
            <a:off x="8744000" y="215017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8"/>
          <p:cNvSpPr/>
          <p:nvPr/>
        </p:nvSpPr>
        <p:spPr>
          <a:xfrm flipH="1">
            <a:off x="688400" y="47369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18"/>
          <p:cNvGrpSpPr/>
          <p:nvPr/>
        </p:nvGrpSpPr>
        <p:grpSpPr>
          <a:xfrm rot="3259387">
            <a:off x="-272752" y="3780448"/>
            <a:ext cx="974027" cy="1279545"/>
            <a:chOff x="1324450" y="3346550"/>
            <a:chExt cx="974050" cy="1279575"/>
          </a:xfrm>
        </p:grpSpPr>
        <p:sp>
          <p:nvSpPr>
            <p:cNvPr id="537" name="Google Shape;537;p18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18"/>
          <p:cNvSpPr/>
          <p:nvPr/>
        </p:nvSpPr>
        <p:spPr>
          <a:xfrm rot="2977159">
            <a:off x="247271" y="945277"/>
            <a:ext cx="187686" cy="18173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/>
          <p:nvPr/>
        </p:nvSpPr>
        <p:spPr>
          <a:xfrm rot="8763357" flipH="1">
            <a:off x="-1246506" y="-345378"/>
            <a:ext cx="3468339" cy="1448083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 flipH="1">
            <a:off x="8876281" y="2858738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flipH="1">
            <a:off x="324631" y="46370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6"/>
          <p:cNvGrpSpPr/>
          <p:nvPr/>
        </p:nvGrpSpPr>
        <p:grpSpPr>
          <a:xfrm rot="1234450">
            <a:off x="8182768" y="3300618"/>
            <a:ext cx="1297182" cy="1667434"/>
            <a:chOff x="1324450" y="3346550"/>
            <a:chExt cx="974050" cy="1279575"/>
          </a:xfrm>
        </p:grpSpPr>
        <p:sp>
          <p:nvSpPr>
            <p:cNvPr id="145" name="Google Shape;145;p6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 rot="959685">
            <a:off x="7804899" y="4896943"/>
            <a:ext cx="187696" cy="184223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6"/>
          <p:cNvGrpSpPr/>
          <p:nvPr/>
        </p:nvGrpSpPr>
        <p:grpSpPr>
          <a:xfrm rot="-5400000" flipH="1">
            <a:off x="8011861" y="4032993"/>
            <a:ext cx="973953" cy="1279447"/>
            <a:chOff x="1324450" y="3346550"/>
            <a:chExt cx="974050" cy="1279575"/>
          </a:xfrm>
        </p:grpSpPr>
        <p:sp>
          <p:nvSpPr>
            <p:cNvPr id="161" name="Google Shape;161;p6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6"/>
          <p:cNvSpPr/>
          <p:nvPr/>
        </p:nvSpPr>
        <p:spPr>
          <a:xfrm flipH="1">
            <a:off x="324631" y="1594163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 flipH="1">
            <a:off x="8287856" y="6452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19"/>
          <p:cNvGrpSpPr/>
          <p:nvPr/>
        </p:nvGrpSpPr>
        <p:grpSpPr>
          <a:xfrm rot="-3044275">
            <a:off x="7755675" y="2706015"/>
            <a:ext cx="2080462" cy="2516726"/>
            <a:chOff x="4229025" y="2613217"/>
            <a:chExt cx="1424493" cy="1723204"/>
          </a:xfrm>
        </p:grpSpPr>
        <p:sp>
          <p:nvSpPr>
            <p:cNvPr id="554" name="Google Shape;554;p19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" name="Google Shape;563;p19"/>
            <p:cNvGrpSpPr/>
            <p:nvPr/>
          </p:nvGrpSpPr>
          <p:grpSpPr>
            <a:xfrm>
              <a:off x="4265725" y="2613217"/>
              <a:ext cx="1387793" cy="1723204"/>
              <a:chOff x="4265725" y="2613217"/>
              <a:chExt cx="1387793" cy="1723204"/>
            </a:xfrm>
          </p:grpSpPr>
          <p:sp>
            <p:nvSpPr>
              <p:cNvPr id="564" name="Google Shape;564;p19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 rot="596337">
                <a:off x="4563375" y="2685345"/>
                <a:ext cx="957383" cy="1580312"/>
              </a:xfrm>
              <a:custGeom>
                <a:avLst/>
                <a:gdLst/>
                <a:ahLst/>
                <a:cxnLst/>
                <a:rect l="l" t="t" r="r" b="b"/>
                <a:pathLst>
                  <a:path w="38295" h="63212" extrusionOk="0">
                    <a:moveTo>
                      <a:pt x="38294" y="0"/>
                    </a:moveTo>
                    <a:cubicBezTo>
                      <a:pt x="38161" y="67"/>
                      <a:pt x="37994" y="133"/>
                      <a:pt x="37861" y="267"/>
                    </a:cubicBezTo>
                    <a:cubicBezTo>
                      <a:pt x="34725" y="2502"/>
                      <a:pt x="31856" y="4770"/>
                      <a:pt x="29254" y="7072"/>
                    </a:cubicBezTo>
                    <a:cubicBezTo>
                      <a:pt x="29121" y="7205"/>
                      <a:pt x="28954" y="7305"/>
                      <a:pt x="28821" y="7439"/>
                    </a:cubicBezTo>
                    <a:cubicBezTo>
                      <a:pt x="26086" y="9807"/>
                      <a:pt x="23617" y="12275"/>
                      <a:pt x="21349" y="14711"/>
                    </a:cubicBezTo>
                    <a:cubicBezTo>
                      <a:pt x="21249" y="14811"/>
                      <a:pt x="21149" y="14944"/>
                      <a:pt x="21015" y="15077"/>
                    </a:cubicBezTo>
                    <a:cubicBezTo>
                      <a:pt x="18513" y="17779"/>
                      <a:pt x="16312" y="20548"/>
                      <a:pt x="14344" y="23250"/>
                    </a:cubicBezTo>
                    <a:cubicBezTo>
                      <a:pt x="14277" y="23417"/>
                      <a:pt x="14144" y="23550"/>
                      <a:pt x="14077" y="23650"/>
                    </a:cubicBezTo>
                    <a:cubicBezTo>
                      <a:pt x="12109" y="26419"/>
                      <a:pt x="10441" y="29087"/>
                      <a:pt x="8973" y="31723"/>
                    </a:cubicBezTo>
                    <a:cubicBezTo>
                      <a:pt x="8873" y="31889"/>
                      <a:pt x="8807" y="32023"/>
                      <a:pt x="8740" y="32190"/>
                    </a:cubicBezTo>
                    <a:cubicBezTo>
                      <a:pt x="6972" y="35392"/>
                      <a:pt x="5538" y="38528"/>
                      <a:pt x="4437" y="41430"/>
                    </a:cubicBezTo>
                    <a:cubicBezTo>
                      <a:pt x="4403" y="41563"/>
                      <a:pt x="4303" y="41730"/>
                      <a:pt x="4270" y="41897"/>
                    </a:cubicBezTo>
                    <a:cubicBezTo>
                      <a:pt x="167" y="52871"/>
                      <a:pt x="0" y="61044"/>
                      <a:pt x="67" y="62812"/>
                    </a:cubicBezTo>
                    <a:lnTo>
                      <a:pt x="67" y="63212"/>
                    </a:lnTo>
                    <a:cubicBezTo>
                      <a:pt x="200" y="63112"/>
                      <a:pt x="334" y="63078"/>
                      <a:pt x="467" y="62978"/>
                    </a:cubicBezTo>
                    <a:cubicBezTo>
                      <a:pt x="4670" y="60777"/>
                      <a:pt x="8440" y="58108"/>
                      <a:pt x="11775" y="55073"/>
                    </a:cubicBezTo>
                    <a:cubicBezTo>
                      <a:pt x="11942" y="54939"/>
                      <a:pt x="12076" y="54806"/>
                      <a:pt x="12176" y="54706"/>
                    </a:cubicBezTo>
                    <a:cubicBezTo>
                      <a:pt x="14844" y="52271"/>
                      <a:pt x="17246" y="49602"/>
                      <a:pt x="19414" y="46867"/>
                    </a:cubicBezTo>
                    <a:cubicBezTo>
                      <a:pt x="19481" y="46733"/>
                      <a:pt x="19614" y="46600"/>
                      <a:pt x="19681" y="46467"/>
                    </a:cubicBezTo>
                    <a:cubicBezTo>
                      <a:pt x="21616" y="44032"/>
                      <a:pt x="23350" y="41430"/>
                      <a:pt x="24918" y="38794"/>
                    </a:cubicBezTo>
                    <a:cubicBezTo>
                      <a:pt x="24985" y="38694"/>
                      <a:pt x="25085" y="38528"/>
                      <a:pt x="25152" y="38394"/>
                    </a:cubicBezTo>
                    <a:cubicBezTo>
                      <a:pt x="26786" y="35592"/>
                      <a:pt x="28254" y="32757"/>
                      <a:pt x="29421" y="30021"/>
                    </a:cubicBezTo>
                    <a:cubicBezTo>
                      <a:pt x="29455" y="29888"/>
                      <a:pt x="29521" y="29721"/>
                      <a:pt x="29588" y="29588"/>
                    </a:cubicBezTo>
                    <a:cubicBezTo>
                      <a:pt x="30956" y="26552"/>
                      <a:pt x="32123" y="23550"/>
                      <a:pt x="33124" y="20681"/>
                    </a:cubicBezTo>
                    <a:cubicBezTo>
                      <a:pt x="33191" y="20515"/>
                      <a:pt x="33224" y="20381"/>
                      <a:pt x="33291" y="20214"/>
                    </a:cubicBezTo>
                    <a:cubicBezTo>
                      <a:pt x="34458" y="16779"/>
                      <a:pt x="35359" y="13610"/>
                      <a:pt x="36059" y="10841"/>
                    </a:cubicBezTo>
                    <a:lnTo>
                      <a:pt x="36193" y="10341"/>
                    </a:lnTo>
                    <a:cubicBezTo>
                      <a:pt x="37460" y="5404"/>
                      <a:pt x="38027" y="1768"/>
                      <a:pt x="38194" y="500"/>
                    </a:cubicBezTo>
                    <a:cubicBezTo>
                      <a:pt x="38228" y="167"/>
                      <a:pt x="38294" y="0"/>
                      <a:pt x="3829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 rot="596337">
                <a:off x="4565204" y="2684118"/>
                <a:ext cx="959058" cy="1581162"/>
              </a:xfrm>
              <a:custGeom>
                <a:avLst/>
                <a:gdLst/>
                <a:ahLst/>
                <a:cxnLst/>
                <a:rect l="l" t="t" r="r" b="b"/>
                <a:pathLst>
                  <a:path w="38362" h="63246" extrusionOk="0">
                    <a:moveTo>
                      <a:pt x="38362" y="0"/>
                    </a:moveTo>
                    <a:lnTo>
                      <a:pt x="38362" y="0"/>
                    </a:lnTo>
                    <a:cubicBezTo>
                      <a:pt x="38228" y="100"/>
                      <a:pt x="38062" y="167"/>
                      <a:pt x="37928" y="301"/>
                    </a:cubicBezTo>
                    <a:cubicBezTo>
                      <a:pt x="35893" y="4403"/>
                      <a:pt x="33792" y="8440"/>
                      <a:pt x="31724" y="12476"/>
                    </a:cubicBezTo>
                    <a:cubicBezTo>
                      <a:pt x="31090" y="13643"/>
                      <a:pt x="30523" y="14811"/>
                      <a:pt x="29889" y="15978"/>
                    </a:cubicBezTo>
                    <a:cubicBezTo>
                      <a:pt x="29422" y="13010"/>
                      <a:pt x="29222" y="10074"/>
                      <a:pt x="29289" y="7105"/>
                    </a:cubicBezTo>
                    <a:lnTo>
                      <a:pt x="29289" y="7105"/>
                    </a:lnTo>
                    <a:cubicBezTo>
                      <a:pt x="29188" y="7205"/>
                      <a:pt x="29022" y="7339"/>
                      <a:pt x="28888" y="7472"/>
                    </a:cubicBezTo>
                    <a:cubicBezTo>
                      <a:pt x="28855" y="10474"/>
                      <a:pt x="29055" y="13510"/>
                      <a:pt x="29555" y="16512"/>
                    </a:cubicBezTo>
                    <a:lnTo>
                      <a:pt x="29555" y="16545"/>
                    </a:lnTo>
                    <a:cubicBezTo>
                      <a:pt x="28054" y="19381"/>
                      <a:pt x="26553" y="22183"/>
                      <a:pt x="25019" y="24985"/>
                    </a:cubicBezTo>
                    <a:cubicBezTo>
                      <a:pt x="23351" y="21716"/>
                      <a:pt x="22083" y="18280"/>
                      <a:pt x="21350" y="14711"/>
                    </a:cubicBezTo>
                    <a:cubicBezTo>
                      <a:pt x="21216" y="14844"/>
                      <a:pt x="21116" y="14978"/>
                      <a:pt x="21016" y="15111"/>
                    </a:cubicBezTo>
                    <a:cubicBezTo>
                      <a:pt x="21516" y="17479"/>
                      <a:pt x="22250" y="19814"/>
                      <a:pt x="23184" y="22049"/>
                    </a:cubicBezTo>
                    <a:cubicBezTo>
                      <a:pt x="23685" y="23217"/>
                      <a:pt x="24185" y="24351"/>
                      <a:pt x="24752" y="25452"/>
                    </a:cubicBezTo>
                    <a:cubicBezTo>
                      <a:pt x="24685" y="25652"/>
                      <a:pt x="24552" y="25819"/>
                      <a:pt x="24452" y="26019"/>
                    </a:cubicBezTo>
                    <a:cubicBezTo>
                      <a:pt x="23117" y="28387"/>
                      <a:pt x="21783" y="30789"/>
                      <a:pt x="20416" y="33124"/>
                    </a:cubicBezTo>
                    <a:cubicBezTo>
                      <a:pt x="17880" y="30222"/>
                      <a:pt x="15846" y="26886"/>
                      <a:pt x="14345" y="23350"/>
                    </a:cubicBezTo>
                    <a:cubicBezTo>
                      <a:pt x="14244" y="23517"/>
                      <a:pt x="14111" y="23651"/>
                      <a:pt x="14044" y="23784"/>
                    </a:cubicBezTo>
                    <a:cubicBezTo>
                      <a:pt x="15012" y="26119"/>
                      <a:pt x="16246" y="28321"/>
                      <a:pt x="17714" y="30389"/>
                    </a:cubicBezTo>
                    <a:cubicBezTo>
                      <a:pt x="18447" y="31489"/>
                      <a:pt x="19281" y="32524"/>
                      <a:pt x="20182" y="33524"/>
                    </a:cubicBezTo>
                    <a:cubicBezTo>
                      <a:pt x="19048" y="35492"/>
                      <a:pt x="17880" y="37460"/>
                      <a:pt x="16680" y="39362"/>
                    </a:cubicBezTo>
                    <a:cubicBezTo>
                      <a:pt x="16112" y="40196"/>
                      <a:pt x="15612" y="41030"/>
                      <a:pt x="15078" y="41864"/>
                    </a:cubicBezTo>
                    <a:cubicBezTo>
                      <a:pt x="12510" y="38895"/>
                      <a:pt x="10375" y="35492"/>
                      <a:pt x="8907" y="31823"/>
                    </a:cubicBezTo>
                    <a:cubicBezTo>
                      <a:pt x="8841" y="31990"/>
                      <a:pt x="8741" y="32123"/>
                      <a:pt x="8674" y="32290"/>
                    </a:cubicBezTo>
                    <a:cubicBezTo>
                      <a:pt x="9708" y="34725"/>
                      <a:pt x="10942" y="37060"/>
                      <a:pt x="12510" y="39228"/>
                    </a:cubicBezTo>
                    <a:cubicBezTo>
                      <a:pt x="13244" y="40296"/>
                      <a:pt x="14044" y="41297"/>
                      <a:pt x="14878" y="42231"/>
                    </a:cubicBezTo>
                    <a:cubicBezTo>
                      <a:pt x="13411" y="44499"/>
                      <a:pt x="11943" y="46734"/>
                      <a:pt x="10442" y="48969"/>
                    </a:cubicBezTo>
                    <a:cubicBezTo>
                      <a:pt x="10408" y="48969"/>
                      <a:pt x="10408" y="48902"/>
                      <a:pt x="10408" y="48902"/>
                    </a:cubicBezTo>
                    <a:cubicBezTo>
                      <a:pt x="8107" y="46700"/>
                      <a:pt x="6072" y="44199"/>
                      <a:pt x="4371" y="41530"/>
                    </a:cubicBezTo>
                    <a:cubicBezTo>
                      <a:pt x="4337" y="41663"/>
                      <a:pt x="4237" y="41830"/>
                      <a:pt x="4204" y="41997"/>
                    </a:cubicBezTo>
                    <a:cubicBezTo>
                      <a:pt x="5238" y="43531"/>
                      <a:pt x="6372" y="45033"/>
                      <a:pt x="7573" y="46467"/>
                    </a:cubicBezTo>
                    <a:cubicBezTo>
                      <a:pt x="8407" y="47368"/>
                      <a:pt x="9241" y="48302"/>
                      <a:pt x="10175" y="49169"/>
                    </a:cubicBezTo>
                    <a:cubicBezTo>
                      <a:pt x="10208" y="49169"/>
                      <a:pt x="10208" y="49202"/>
                      <a:pt x="10242" y="49202"/>
                    </a:cubicBezTo>
                    <a:cubicBezTo>
                      <a:pt x="9608" y="50170"/>
                      <a:pt x="8941" y="51070"/>
                      <a:pt x="8274" y="52038"/>
                    </a:cubicBezTo>
                    <a:cubicBezTo>
                      <a:pt x="5672" y="55740"/>
                      <a:pt x="2903" y="59376"/>
                      <a:pt x="1" y="62879"/>
                    </a:cubicBezTo>
                    <a:lnTo>
                      <a:pt x="1" y="63246"/>
                    </a:lnTo>
                    <a:cubicBezTo>
                      <a:pt x="168" y="63179"/>
                      <a:pt x="268" y="63145"/>
                      <a:pt x="401" y="63045"/>
                    </a:cubicBezTo>
                    <a:cubicBezTo>
                      <a:pt x="2770" y="60143"/>
                      <a:pt x="5105" y="57141"/>
                      <a:pt x="7340" y="54072"/>
                    </a:cubicBezTo>
                    <a:cubicBezTo>
                      <a:pt x="8507" y="54473"/>
                      <a:pt x="9708" y="54739"/>
                      <a:pt x="10909" y="55006"/>
                    </a:cubicBezTo>
                    <a:cubicBezTo>
                      <a:pt x="11176" y="55040"/>
                      <a:pt x="11442" y="55140"/>
                      <a:pt x="11709" y="55173"/>
                    </a:cubicBezTo>
                    <a:cubicBezTo>
                      <a:pt x="11876" y="55040"/>
                      <a:pt x="12010" y="54906"/>
                      <a:pt x="12110" y="54806"/>
                    </a:cubicBezTo>
                    <a:cubicBezTo>
                      <a:pt x="10609" y="54506"/>
                      <a:pt x="9107" y="54172"/>
                      <a:pt x="7606" y="53705"/>
                    </a:cubicBezTo>
                    <a:cubicBezTo>
                      <a:pt x="9541" y="51037"/>
                      <a:pt x="11409" y="48335"/>
                      <a:pt x="13210" y="45566"/>
                    </a:cubicBezTo>
                    <a:cubicBezTo>
                      <a:pt x="14345" y="45900"/>
                      <a:pt x="15512" y="46200"/>
                      <a:pt x="16680" y="46467"/>
                    </a:cubicBezTo>
                    <a:cubicBezTo>
                      <a:pt x="17547" y="46634"/>
                      <a:pt x="18447" y="46800"/>
                      <a:pt x="19348" y="46901"/>
                    </a:cubicBezTo>
                    <a:cubicBezTo>
                      <a:pt x="19415" y="46800"/>
                      <a:pt x="19548" y="46667"/>
                      <a:pt x="19615" y="46534"/>
                    </a:cubicBezTo>
                    <a:cubicBezTo>
                      <a:pt x="17547" y="46233"/>
                      <a:pt x="15512" y="45800"/>
                      <a:pt x="13444" y="45199"/>
                    </a:cubicBezTo>
                    <a:cubicBezTo>
                      <a:pt x="14078" y="44265"/>
                      <a:pt x="14678" y="43298"/>
                      <a:pt x="15279" y="42331"/>
                    </a:cubicBezTo>
                    <a:cubicBezTo>
                      <a:pt x="15326" y="42307"/>
                      <a:pt x="15340" y="42283"/>
                      <a:pt x="15355" y="42283"/>
                    </a:cubicBezTo>
                    <a:cubicBezTo>
                      <a:pt x="15362" y="42283"/>
                      <a:pt x="15369" y="42287"/>
                      <a:pt x="15379" y="42297"/>
                    </a:cubicBezTo>
                    <a:cubicBezTo>
                      <a:pt x="15579" y="41997"/>
                      <a:pt x="15779" y="41663"/>
                      <a:pt x="16012" y="41330"/>
                    </a:cubicBezTo>
                    <a:lnTo>
                      <a:pt x="18014" y="38094"/>
                    </a:lnTo>
                    <a:cubicBezTo>
                      <a:pt x="19248" y="38361"/>
                      <a:pt x="20582" y="38595"/>
                      <a:pt x="21883" y="38695"/>
                    </a:cubicBezTo>
                    <a:cubicBezTo>
                      <a:pt x="22851" y="38828"/>
                      <a:pt x="23851" y="38861"/>
                      <a:pt x="24852" y="38928"/>
                    </a:cubicBezTo>
                    <a:cubicBezTo>
                      <a:pt x="24919" y="38795"/>
                      <a:pt x="25019" y="38628"/>
                      <a:pt x="25086" y="38495"/>
                    </a:cubicBezTo>
                    <a:cubicBezTo>
                      <a:pt x="22784" y="38461"/>
                      <a:pt x="20449" y="38194"/>
                      <a:pt x="18214" y="37694"/>
                    </a:cubicBezTo>
                    <a:cubicBezTo>
                      <a:pt x="19882" y="34925"/>
                      <a:pt x="21550" y="32123"/>
                      <a:pt x="23117" y="29288"/>
                    </a:cubicBezTo>
                    <a:cubicBezTo>
                      <a:pt x="24418" y="29588"/>
                      <a:pt x="25719" y="29788"/>
                      <a:pt x="27020" y="29922"/>
                    </a:cubicBezTo>
                    <a:cubicBezTo>
                      <a:pt x="27854" y="29988"/>
                      <a:pt x="28621" y="30022"/>
                      <a:pt x="29455" y="30088"/>
                    </a:cubicBezTo>
                    <a:cubicBezTo>
                      <a:pt x="29522" y="29955"/>
                      <a:pt x="29589" y="29788"/>
                      <a:pt x="29622" y="29655"/>
                    </a:cubicBezTo>
                    <a:cubicBezTo>
                      <a:pt x="27521" y="29588"/>
                      <a:pt x="25419" y="29321"/>
                      <a:pt x="23351" y="28854"/>
                    </a:cubicBezTo>
                    <a:cubicBezTo>
                      <a:pt x="23451" y="28587"/>
                      <a:pt x="23618" y="28321"/>
                      <a:pt x="23785" y="28020"/>
                    </a:cubicBezTo>
                    <a:cubicBezTo>
                      <a:pt x="25052" y="25785"/>
                      <a:pt x="26286" y="23517"/>
                      <a:pt x="27521" y="21249"/>
                    </a:cubicBezTo>
                    <a:cubicBezTo>
                      <a:pt x="28755" y="21182"/>
                      <a:pt x="29956" y="21115"/>
                      <a:pt x="31190" y="20982"/>
                    </a:cubicBezTo>
                    <a:cubicBezTo>
                      <a:pt x="31857" y="20915"/>
                      <a:pt x="32524" y="20815"/>
                      <a:pt x="33191" y="20682"/>
                    </a:cubicBezTo>
                    <a:cubicBezTo>
                      <a:pt x="33258" y="20515"/>
                      <a:pt x="33291" y="20382"/>
                      <a:pt x="33358" y="20215"/>
                    </a:cubicBezTo>
                    <a:lnTo>
                      <a:pt x="33358" y="20215"/>
                    </a:lnTo>
                    <a:cubicBezTo>
                      <a:pt x="31523" y="20548"/>
                      <a:pt x="29622" y="20782"/>
                      <a:pt x="27754" y="20815"/>
                    </a:cubicBezTo>
                    <a:cubicBezTo>
                      <a:pt x="28922" y="18714"/>
                      <a:pt x="30022" y="16612"/>
                      <a:pt x="31123" y="14477"/>
                    </a:cubicBezTo>
                    <a:cubicBezTo>
                      <a:pt x="31457" y="13810"/>
                      <a:pt x="31790" y="13176"/>
                      <a:pt x="32124" y="12509"/>
                    </a:cubicBezTo>
                    <a:cubicBezTo>
                      <a:pt x="33458" y="12009"/>
                      <a:pt x="34792" y="11475"/>
                      <a:pt x="36127" y="10908"/>
                    </a:cubicBezTo>
                    <a:lnTo>
                      <a:pt x="36260" y="10408"/>
                    </a:lnTo>
                    <a:lnTo>
                      <a:pt x="36260" y="10408"/>
                    </a:lnTo>
                    <a:cubicBezTo>
                      <a:pt x="34959" y="10975"/>
                      <a:pt x="33692" y="11509"/>
                      <a:pt x="32391" y="11976"/>
                    </a:cubicBezTo>
                    <a:cubicBezTo>
                      <a:pt x="34359" y="8240"/>
                      <a:pt x="36260" y="4437"/>
                      <a:pt x="38195" y="667"/>
                    </a:cubicBezTo>
                    <a:cubicBezTo>
                      <a:pt x="38228" y="601"/>
                      <a:pt x="38228" y="567"/>
                      <a:pt x="38262" y="501"/>
                    </a:cubicBezTo>
                    <a:cubicBezTo>
                      <a:pt x="38295" y="167"/>
                      <a:pt x="38362" y="0"/>
                      <a:pt x="3836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1" name="Google Shape;571;p19"/>
          <p:cNvSpPr txBox="1">
            <a:spLocks noGrp="1"/>
          </p:cNvSpPr>
          <p:nvPr>
            <p:ph type="title"/>
          </p:nvPr>
        </p:nvSpPr>
        <p:spPr>
          <a:xfrm>
            <a:off x="713225" y="2455650"/>
            <a:ext cx="77178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title" idx="2" hasCustomPrompt="1"/>
          </p:nvPr>
        </p:nvSpPr>
        <p:spPr>
          <a:xfrm>
            <a:off x="2678700" y="1109200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3" name="Google Shape;573;p19"/>
          <p:cNvSpPr txBox="1">
            <a:spLocks noGrp="1"/>
          </p:cNvSpPr>
          <p:nvPr>
            <p:ph type="subTitle" idx="1"/>
          </p:nvPr>
        </p:nvSpPr>
        <p:spPr>
          <a:xfrm>
            <a:off x="1693800" y="3416575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74" name="Google Shape;574;p19"/>
          <p:cNvSpPr/>
          <p:nvPr/>
        </p:nvSpPr>
        <p:spPr>
          <a:xfrm rot="-807070" flipH="1">
            <a:off x="506996" y="1259046"/>
            <a:ext cx="187662" cy="181712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8652425" y="1318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559875" y="36960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9"/>
          <p:cNvSpPr/>
          <p:nvPr/>
        </p:nvSpPr>
        <p:spPr>
          <a:xfrm flipH="1">
            <a:off x="80275" y="47426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9"/>
          <p:cNvSpPr/>
          <p:nvPr/>
        </p:nvSpPr>
        <p:spPr>
          <a:xfrm rot="-10314227" flipH="1">
            <a:off x="7770761" y="-122676"/>
            <a:ext cx="1539086" cy="937083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9"/>
          <p:cNvSpPr/>
          <p:nvPr/>
        </p:nvSpPr>
        <p:spPr>
          <a:xfrm rot="707542">
            <a:off x="-619816" y="-260084"/>
            <a:ext cx="2176140" cy="228106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490663" y="11385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4907700" y="5395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0"/>
          <p:cNvSpPr txBox="1">
            <a:spLocks noGrp="1"/>
          </p:cNvSpPr>
          <p:nvPr>
            <p:ph type="title"/>
          </p:nvPr>
        </p:nvSpPr>
        <p:spPr>
          <a:xfrm>
            <a:off x="713225" y="2455650"/>
            <a:ext cx="38589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20025"/>
            <a:ext cx="38589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5" name="Google Shape;585;p20"/>
          <p:cNvSpPr txBox="1">
            <a:spLocks noGrp="1"/>
          </p:cNvSpPr>
          <p:nvPr>
            <p:ph type="subTitle" idx="1"/>
          </p:nvPr>
        </p:nvSpPr>
        <p:spPr>
          <a:xfrm>
            <a:off x="713225" y="3416575"/>
            <a:ext cx="38589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86" name="Google Shape;586;p20"/>
          <p:cNvSpPr/>
          <p:nvPr/>
        </p:nvSpPr>
        <p:spPr>
          <a:xfrm rot="-1909584" flipH="1">
            <a:off x="13658" y="4011129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303000" y="39933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 flipH="1">
            <a:off x="8233425" y="42870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 rot="-10314227" flipH="1">
            <a:off x="7770761" y="-122676"/>
            <a:ext cx="1539086" cy="937083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90663" y="11385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907700" y="5395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4828100" y="473817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95" name="Google Shape;595;p21"/>
          <p:cNvGrpSpPr/>
          <p:nvPr/>
        </p:nvGrpSpPr>
        <p:grpSpPr>
          <a:xfrm rot="-460290">
            <a:off x="8490361" y="1765302"/>
            <a:ext cx="580454" cy="1612907"/>
            <a:chOff x="2295150" y="3140200"/>
            <a:chExt cx="580425" cy="1612825"/>
          </a:xfrm>
        </p:grpSpPr>
        <p:sp>
          <p:nvSpPr>
            <p:cNvPr id="596" name="Google Shape;596;p21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1"/>
          <p:cNvGrpSpPr/>
          <p:nvPr/>
        </p:nvGrpSpPr>
        <p:grpSpPr>
          <a:xfrm rot="9964745" flipH="1">
            <a:off x="8864992" y="1943483"/>
            <a:ext cx="332774" cy="1358600"/>
            <a:chOff x="2815525" y="3515450"/>
            <a:chExt cx="332750" cy="1358500"/>
          </a:xfrm>
        </p:grpSpPr>
        <p:sp>
          <p:nvSpPr>
            <p:cNvPr id="599" name="Google Shape;599;p21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21"/>
          <p:cNvSpPr/>
          <p:nvPr/>
        </p:nvSpPr>
        <p:spPr>
          <a:xfrm rot="-4845141">
            <a:off x="-46346" y="3658216"/>
            <a:ext cx="1519138" cy="2512367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1"/>
          <p:cNvSpPr/>
          <p:nvPr/>
        </p:nvSpPr>
        <p:spPr>
          <a:xfrm rot="5172953">
            <a:off x="8262011" y="-646722"/>
            <a:ext cx="532653" cy="1624318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1"/>
          <p:cNvSpPr/>
          <p:nvPr/>
        </p:nvSpPr>
        <p:spPr>
          <a:xfrm>
            <a:off x="546900" y="4228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1"/>
          <p:cNvSpPr/>
          <p:nvPr/>
        </p:nvSpPr>
        <p:spPr>
          <a:xfrm>
            <a:off x="95950" y="40056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1"/>
          <p:cNvSpPr/>
          <p:nvPr/>
        </p:nvSpPr>
        <p:spPr>
          <a:xfrm>
            <a:off x="8706450" y="15695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1"/>
          <p:cNvSpPr/>
          <p:nvPr/>
        </p:nvSpPr>
        <p:spPr>
          <a:xfrm flipH="1">
            <a:off x="220825" y="4569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1"/>
          <p:cNvSpPr/>
          <p:nvPr/>
        </p:nvSpPr>
        <p:spPr>
          <a:xfrm>
            <a:off x="281063" y="17069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10" name="Google Shape;610;p22"/>
          <p:cNvGrpSpPr/>
          <p:nvPr/>
        </p:nvGrpSpPr>
        <p:grpSpPr>
          <a:xfrm rot="-9280398">
            <a:off x="-464763" y="673563"/>
            <a:ext cx="1253712" cy="1735196"/>
            <a:chOff x="1324450" y="3346550"/>
            <a:chExt cx="974050" cy="1279575"/>
          </a:xfrm>
        </p:grpSpPr>
        <p:sp>
          <p:nvSpPr>
            <p:cNvPr id="611" name="Google Shape;611;p22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 rot="9550503">
            <a:off x="192665" y="-193210"/>
            <a:ext cx="712156" cy="2053269"/>
            <a:chOff x="2295150" y="3140200"/>
            <a:chExt cx="580425" cy="1612825"/>
          </a:xfrm>
        </p:grpSpPr>
        <p:sp>
          <p:nvSpPr>
            <p:cNvPr id="626" name="Google Shape;626;p22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2"/>
          <p:cNvGrpSpPr/>
          <p:nvPr/>
        </p:nvGrpSpPr>
        <p:grpSpPr>
          <a:xfrm rot="10014850">
            <a:off x="24426" y="40033"/>
            <a:ext cx="405778" cy="1739117"/>
            <a:chOff x="2815525" y="3515450"/>
            <a:chExt cx="332750" cy="1358500"/>
          </a:xfrm>
        </p:grpSpPr>
        <p:sp>
          <p:nvSpPr>
            <p:cNvPr id="629" name="Google Shape;629;p22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/>
          <p:nvPr/>
        </p:nvSpPr>
        <p:spPr>
          <a:xfrm rot="-3831004" flipH="1">
            <a:off x="8101650" y="2191997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2"/>
          <p:cNvSpPr/>
          <p:nvPr/>
        </p:nvSpPr>
        <p:spPr>
          <a:xfrm flipH="1">
            <a:off x="525561" y="17163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2"/>
          <p:cNvSpPr/>
          <p:nvPr/>
        </p:nvSpPr>
        <p:spPr>
          <a:xfrm>
            <a:off x="8567461" y="41534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2"/>
          <p:cNvSpPr/>
          <p:nvPr/>
        </p:nvSpPr>
        <p:spPr>
          <a:xfrm rot="284723">
            <a:off x="6480968" y="3905520"/>
            <a:ext cx="3819649" cy="2368283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2"/>
          <p:cNvSpPr/>
          <p:nvPr/>
        </p:nvSpPr>
        <p:spPr>
          <a:xfrm rot="320232">
            <a:off x="360667" y="4550353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8" name="Google Shape;638;p23"/>
          <p:cNvGrpSpPr/>
          <p:nvPr/>
        </p:nvGrpSpPr>
        <p:grpSpPr>
          <a:xfrm rot="-1519602" flipH="1">
            <a:off x="-342688" y="2776869"/>
            <a:ext cx="1253712" cy="1735196"/>
            <a:chOff x="1324450" y="3346550"/>
            <a:chExt cx="974050" cy="1279575"/>
          </a:xfrm>
        </p:grpSpPr>
        <p:sp>
          <p:nvSpPr>
            <p:cNvPr id="639" name="Google Shape;639;p23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23"/>
          <p:cNvGrpSpPr/>
          <p:nvPr/>
        </p:nvGrpSpPr>
        <p:grpSpPr>
          <a:xfrm rot="1249497" flipH="1">
            <a:off x="314740" y="3325568"/>
            <a:ext cx="712156" cy="2053269"/>
            <a:chOff x="2295150" y="3140200"/>
            <a:chExt cx="580425" cy="1612825"/>
          </a:xfrm>
        </p:grpSpPr>
        <p:sp>
          <p:nvSpPr>
            <p:cNvPr id="654" name="Google Shape;654;p23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3"/>
          <p:cNvGrpSpPr/>
          <p:nvPr/>
        </p:nvGrpSpPr>
        <p:grpSpPr>
          <a:xfrm rot="785150" flipH="1">
            <a:off x="146501" y="3406478"/>
            <a:ext cx="405778" cy="1739117"/>
            <a:chOff x="2815525" y="3515450"/>
            <a:chExt cx="332750" cy="1358500"/>
          </a:xfrm>
        </p:grpSpPr>
        <p:sp>
          <p:nvSpPr>
            <p:cNvPr id="657" name="Google Shape;657;p23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23"/>
          <p:cNvSpPr/>
          <p:nvPr/>
        </p:nvSpPr>
        <p:spPr>
          <a:xfrm rot="9459635" flipH="1">
            <a:off x="-123265" y="-606873"/>
            <a:ext cx="2431946" cy="1347678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3"/>
          <p:cNvSpPr/>
          <p:nvPr/>
        </p:nvSpPr>
        <p:spPr>
          <a:xfrm rot="-3831004" flipH="1">
            <a:off x="8223725" y="918406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3"/>
          <p:cNvSpPr/>
          <p:nvPr/>
        </p:nvSpPr>
        <p:spPr>
          <a:xfrm flipH="1">
            <a:off x="552086" y="1859984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3"/>
          <p:cNvSpPr/>
          <p:nvPr/>
        </p:nvSpPr>
        <p:spPr>
          <a:xfrm>
            <a:off x="8349836" y="2869259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/>
          <p:nvPr/>
        </p:nvSpPr>
        <p:spPr>
          <a:xfrm rot="320232">
            <a:off x="747917" y="3313912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4"/>
          <p:cNvSpPr/>
          <p:nvPr/>
        </p:nvSpPr>
        <p:spPr>
          <a:xfrm rot="1909584">
            <a:off x="-389767" y="4021754"/>
            <a:ext cx="3045062" cy="2269495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flipH="1">
            <a:off x="502157" y="46330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4"/>
          <p:cNvSpPr/>
          <p:nvPr/>
        </p:nvSpPr>
        <p:spPr>
          <a:xfrm flipH="1">
            <a:off x="188945" y="21289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8106145" y="47157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24"/>
          <p:cNvGrpSpPr/>
          <p:nvPr/>
        </p:nvGrpSpPr>
        <p:grpSpPr>
          <a:xfrm rot="-7540613">
            <a:off x="8465344" y="38298"/>
            <a:ext cx="974027" cy="1279545"/>
            <a:chOff x="1324450" y="3346550"/>
            <a:chExt cx="974050" cy="1279575"/>
          </a:xfrm>
        </p:grpSpPr>
        <p:sp>
          <p:nvSpPr>
            <p:cNvPr id="671" name="Google Shape;671;p24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4"/>
          <p:cNvSpPr/>
          <p:nvPr/>
        </p:nvSpPr>
        <p:spPr>
          <a:xfrm rot="-2977159" flipH="1">
            <a:off x="8733438" y="1587552"/>
            <a:ext cx="187686" cy="18173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"/>
          <p:cNvSpPr txBox="1">
            <a:spLocks noGrp="1"/>
          </p:cNvSpPr>
          <p:nvPr>
            <p:ph type="subTitle" idx="1"/>
          </p:nvPr>
        </p:nvSpPr>
        <p:spPr>
          <a:xfrm>
            <a:off x="1450625" y="1526300"/>
            <a:ext cx="31014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5"/>
          <p:cNvSpPr txBox="1">
            <a:spLocks noGrp="1"/>
          </p:cNvSpPr>
          <p:nvPr>
            <p:ph type="subTitle" idx="2"/>
          </p:nvPr>
        </p:nvSpPr>
        <p:spPr>
          <a:xfrm>
            <a:off x="3021300" y="2889200"/>
            <a:ext cx="31014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25"/>
          <p:cNvSpPr txBox="1">
            <a:spLocks noGrp="1"/>
          </p:cNvSpPr>
          <p:nvPr>
            <p:ph type="subTitle" idx="3"/>
          </p:nvPr>
        </p:nvSpPr>
        <p:spPr>
          <a:xfrm>
            <a:off x="4467999" y="4252100"/>
            <a:ext cx="37044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5"/>
          <p:cNvSpPr txBox="1">
            <a:spLocks noGrp="1"/>
          </p:cNvSpPr>
          <p:nvPr>
            <p:ph type="title" hasCustomPrompt="1"/>
          </p:nvPr>
        </p:nvSpPr>
        <p:spPr>
          <a:xfrm>
            <a:off x="540875" y="768850"/>
            <a:ext cx="4920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91" name="Google Shape;691;p25"/>
          <p:cNvSpPr txBox="1">
            <a:spLocks noGrp="1"/>
          </p:cNvSpPr>
          <p:nvPr>
            <p:ph type="title" idx="4" hasCustomPrompt="1"/>
          </p:nvPr>
        </p:nvSpPr>
        <p:spPr>
          <a:xfrm>
            <a:off x="1539357" y="2112163"/>
            <a:ext cx="5728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92" name="Google Shape;692;p25"/>
          <p:cNvSpPr txBox="1">
            <a:spLocks noGrp="1"/>
          </p:cNvSpPr>
          <p:nvPr>
            <p:ph type="title" idx="5" hasCustomPrompt="1"/>
          </p:nvPr>
        </p:nvSpPr>
        <p:spPr>
          <a:xfrm>
            <a:off x="3530202" y="3455500"/>
            <a:ext cx="5580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693" name="Google Shape;693;p25"/>
          <p:cNvGrpSpPr/>
          <p:nvPr/>
        </p:nvGrpSpPr>
        <p:grpSpPr>
          <a:xfrm>
            <a:off x="-751666" y="2095459"/>
            <a:ext cx="2543213" cy="3157825"/>
            <a:chOff x="-751666" y="2095459"/>
            <a:chExt cx="2543213" cy="3157825"/>
          </a:xfrm>
        </p:grpSpPr>
        <p:grpSp>
          <p:nvGrpSpPr>
            <p:cNvPr id="694" name="Google Shape;694;p25"/>
            <p:cNvGrpSpPr/>
            <p:nvPr/>
          </p:nvGrpSpPr>
          <p:grpSpPr>
            <a:xfrm rot="-1519661" flipH="1">
              <a:off x="-355532" y="2370730"/>
              <a:ext cx="1750944" cy="2423427"/>
              <a:chOff x="1324450" y="3346550"/>
              <a:chExt cx="974050" cy="1279575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5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5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 rot="2476427">
              <a:off x="43929" y="3578409"/>
              <a:ext cx="580374" cy="1612683"/>
              <a:chOff x="2295150" y="3140200"/>
              <a:chExt cx="580425" cy="1612825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" name="Google Shape;712;p25"/>
            <p:cNvGrpSpPr/>
            <p:nvPr/>
          </p:nvGrpSpPr>
          <p:grpSpPr>
            <a:xfrm rot="409078" flipH="1">
              <a:off x="275118" y="3849496"/>
              <a:ext cx="973924" cy="1279410"/>
              <a:chOff x="1324450" y="3346550"/>
              <a:chExt cx="974050" cy="1279575"/>
            </a:xfrm>
          </p:grpSpPr>
          <p:sp>
            <p:nvSpPr>
              <p:cNvPr id="713" name="Google Shape;713;p25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5"/>
            <p:cNvGrpSpPr/>
            <p:nvPr/>
          </p:nvGrpSpPr>
          <p:grpSpPr>
            <a:xfrm rot="4578837">
              <a:off x="455856" y="4251678"/>
              <a:ext cx="332748" cy="1358491"/>
              <a:chOff x="2847832" y="3618253"/>
              <a:chExt cx="332750" cy="1358500"/>
            </a:xfrm>
          </p:grpSpPr>
          <p:sp>
            <p:nvSpPr>
              <p:cNvPr id="728" name="Google Shape;728;p25"/>
              <p:cNvSpPr/>
              <p:nvPr/>
            </p:nvSpPr>
            <p:spPr>
              <a:xfrm>
                <a:off x="2848657" y="3618253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2847832" y="3618253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0" name="Google Shape;730;p25"/>
          <p:cNvSpPr/>
          <p:nvPr/>
        </p:nvSpPr>
        <p:spPr>
          <a:xfrm rot="5400000">
            <a:off x="6732778" y="-164088"/>
            <a:ext cx="2816182" cy="2655508"/>
          </a:xfrm>
          <a:custGeom>
            <a:avLst/>
            <a:gdLst/>
            <a:ahLst/>
            <a:cxnLst/>
            <a:rect l="l" t="t" r="r" b="b"/>
            <a:pathLst>
              <a:path w="33827" h="30095" extrusionOk="0">
                <a:moveTo>
                  <a:pt x="20974" y="0"/>
                </a:moveTo>
                <a:cubicBezTo>
                  <a:pt x="16264" y="0"/>
                  <a:pt x="11566" y="794"/>
                  <a:pt x="7078" y="2366"/>
                </a:cubicBezTo>
                <a:cubicBezTo>
                  <a:pt x="5068" y="3081"/>
                  <a:pt x="2942" y="4078"/>
                  <a:pt x="1945" y="5972"/>
                </a:cubicBezTo>
                <a:cubicBezTo>
                  <a:pt x="1247" y="7267"/>
                  <a:pt x="1181" y="8796"/>
                  <a:pt x="1131" y="10258"/>
                </a:cubicBezTo>
                <a:lnTo>
                  <a:pt x="765" y="20658"/>
                </a:lnTo>
                <a:cubicBezTo>
                  <a:pt x="649" y="23632"/>
                  <a:pt x="1" y="27237"/>
                  <a:pt x="549" y="30095"/>
                </a:cubicBezTo>
                <a:cubicBezTo>
                  <a:pt x="2094" y="29198"/>
                  <a:pt x="2559" y="26589"/>
                  <a:pt x="3606" y="25144"/>
                </a:cubicBezTo>
                <a:cubicBezTo>
                  <a:pt x="5018" y="23233"/>
                  <a:pt x="6862" y="21904"/>
                  <a:pt x="9039" y="20974"/>
                </a:cubicBezTo>
                <a:cubicBezTo>
                  <a:pt x="11427" y="20083"/>
                  <a:pt x="14023" y="19977"/>
                  <a:pt x="16631" y="19977"/>
                </a:cubicBezTo>
                <a:cubicBezTo>
                  <a:pt x="17444" y="19977"/>
                  <a:pt x="18258" y="19988"/>
                  <a:pt x="19068" y="19988"/>
                </a:cubicBezTo>
                <a:cubicBezTo>
                  <a:pt x="22344" y="19988"/>
                  <a:pt x="25540" y="19819"/>
                  <a:pt x="28261" y="18116"/>
                </a:cubicBezTo>
                <a:cubicBezTo>
                  <a:pt x="32099" y="15707"/>
                  <a:pt x="33744" y="10839"/>
                  <a:pt x="33793" y="6304"/>
                </a:cubicBezTo>
                <a:cubicBezTo>
                  <a:pt x="33827" y="4626"/>
                  <a:pt x="33544" y="2732"/>
                  <a:pt x="32182" y="1768"/>
                </a:cubicBezTo>
                <a:cubicBezTo>
                  <a:pt x="31600" y="1370"/>
                  <a:pt x="30919" y="1187"/>
                  <a:pt x="30238" y="1037"/>
                </a:cubicBezTo>
                <a:cubicBezTo>
                  <a:pt x="27183" y="344"/>
                  <a:pt x="24076" y="0"/>
                  <a:pt x="20974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flipH="1">
            <a:off x="1488182" y="44243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flipH="1">
            <a:off x="215895" y="20954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8610420" y="14546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flipH="1">
            <a:off x="7792995" y="3134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flipH="1">
            <a:off x="8679620" y="316259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744850" y="1909525"/>
            <a:ext cx="3705000" cy="21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9" name="Google Shape;739;p26"/>
          <p:cNvGrpSpPr/>
          <p:nvPr/>
        </p:nvGrpSpPr>
        <p:grpSpPr>
          <a:xfrm rot="7468568">
            <a:off x="-679352" y="-149759"/>
            <a:ext cx="1765319" cy="2135500"/>
            <a:chOff x="4229025" y="2613217"/>
            <a:chExt cx="1424493" cy="1723204"/>
          </a:xfrm>
        </p:grpSpPr>
        <p:sp>
          <p:nvSpPr>
            <p:cNvPr id="740" name="Google Shape;740;p26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9" name="Google Shape;749;p26"/>
            <p:cNvGrpSpPr/>
            <p:nvPr/>
          </p:nvGrpSpPr>
          <p:grpSpPr>
            <a:xfrm>
              <a:off x="4265725" y="2613217"/>
              <a:ext cx="1387793" cy="1723204"/>
              <a:chOff x="4265725" y="2613217"/>
              <a:chExt cx="1387793" cy="1723204"/>
            </a:xfrm>
          </p:grpSpPr>
          <p:sp>
            <p:nvSpPr>
              <p:cNvPr id="750" name="Google Shape;750;p26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 rot="596337">
                <a:off x="4563375" y="2685345"/>
                <a:ext cx="957383" cy="1580312"/>
              </a:xfrm>
              <a:custGeom>
                <a:avLst/>
                <a:gdLst/>
                <a:ahLst/>
                <a:cxnLst/>
                <a:rect l="l" t="t" r="r" b="b"/>
                <a:pathLst>
                  <a:path w="38295" h="63212" extrusionOk="0">
                    <a:moveTo>
                      <a:pt x="38294" y="0"/>
                    </a:moveTo>
                    <a:cubicBezTo>
                      <a:pt x="38161" y="67"/>
                      <a:pt x="37994" y="133"/>
                      <a:pt x="37861" y="267"/>
                    </a:cubicBezTo>
                    <a:cubicBezTo>
                      <a:pt x="34725" y="2502"/>
                      <a:pt x="31856" y="4770"/>
                      <a:pt x="29254" y="7072"/>
                    </a:cubicBezTo>
                    <a:cubicBezTo>
                      <a:pt x="29121" y="7205"/>
                      <a:pt x="28954" y="7305"/>
                      <a:pt x="28821" y="7439"/>
                    </a:cubicBezTo>
                    <a:cubicBezTo>
                      <a:pt x="26086" y="9807"/>
                      <a:pt x="23617" y="12275"/>
                      <a:pt x="21349" y="14711"/>
                    </a:cubicBezTo>
                    <a:cubicBezTo>
                      <a:pt x="21249" y="14811"/>
                      <a:pt x="21149" y="14944"/>
                      <a:pt x="21015" y="15077"/>
                    </a:cubicBezTo>
                    <a:cubicBezTo>
                      <a:pt x="18513" y="17779"/>
                      <a:pt x="16312" y="20548"/>
                      <a:pt x="14344" y="23250"/>
                    </a:cubicBezTo>
                    <a:cubicBezTo>
                      <a:pt x="14277" y="23417"/>
                      <a:pt x="14144" y="23550"/>
                      <a:pt x="14077" y="23650"/>
                    </a:cubicBezTo>
                    <a:cubicBezTo>
                      <a:pt x="12109" y="26419"/>
                      <a:pt x="10441" y="29087"/>
                      <a:pt x="8973" y="31723"/>
                    </a:cubicBezTo>
                    <a:cubicBezTo>
                      <a:pt x="8873" y="31889"/>
                      <a:pt x="8807" y="32023"/>
                      <a:pt x="8740" y="32190"/>
                    </a:cubicBezTo>
                    <a:cubicBezTo>
                      <a:pt x="6972" y="35392"/>
                      <a:pt x="5538" y="38528"/>
                      <a:pt x="4437" y="41430"/>
                    </a:cubicBezTo>
                    <a:cubicBezTo>
                      <a:pt x="4403" y="41563"/>
                      <a:pt x="4303" y="41730"/>
                      <a:pt x="4270" y="41897"/>
                    </a:cubicBezTo>
                    <a:cubicBezTo>
                      <a:pt x="167" y="52871"/>
                      <a:pt x="0" y="61044"/>
                      <a:pt x="67" y="62812"/>
                    </a:cubicBezTo>
                    <a:lnTo>
                      <a:pt x="67" y="63212"/>
                    </a:lnTo>
                    <a:cubicBezTo>
                      <a:pt x="200" y="63112"/>
                      <a:pt x="334" y="63078"/>
                      <a:pt x="467" y="62978"/>
                    </a:cubicBezTo>
                    <a:cubicBezTo>
                      <a:pt x="4670" y="60777"/>
                      <a:pt x="8440" y="58108"/>
                      <a:pt x="11775" y="55073"/>
                    </a:cubicBezTo>
                    <a:cubicBezTo>
                      <a:pt x="11942" y="54939"/>
                      <a:pt x="12076" y="54806"/>
                      <a:pt x="12176" y="54706"/>
                    </a:cubicBezTo>
                    <a:cubicBezTo>
                      <a:pt x="14844" y="52271"/>
                      <a:pt x="17246" y="49602"/>
                      <a:pt x="19414" y="46867"/>
                    </a:cubicBezTo>
                    <a:cubicBezTo>
                      <a:pt x="19481" y="46733"/>
                      <a:pt x="19614" y="46600"/>
                      <a:pt x="19681" y="46467"/>
                    </a:cubicBezTo>
                    <a:cubicBezTo>
                      <a:pt x="21616" y="44032"/>
                      <a:pt x="23350" y="41430"/>
                      <a:pt x="24918" y="38794"/>
                    </a:cubicBezTo>
                    <a:cubicBezTo>
                      <a:pt x="24985" y="38694"/>
                      <a:pt x="25085" y="38528"/>
                      <a:pt x="25152" y="38394"/>
                    </a:cubicBezTo>
                    <a:cubicBezTo>
                      <a:pt x="26786" y="35592"/>
                      <a:pt x="28254" y="32757"/>
                      <a:pt x="29421" y="30021"/>
                    </a:cubicBezTo>
                    <a:cubicBezTo>
                      <a:pt x="29455" y="29888"/>
                      <a:pt x="29521" y="29721"/>
                      <a:pt x="29588" y="29588"/>
                    </a:cubicBezTo>
                    <a:cubicBezTo>
                      <a:pt x="30956" y="26552"/>
                      <a:pt x="32123" y="23550"/>
                      <a:pt x="33124" y="20681"/>
                    </a:cubicBezTo>
                    <a:cubicBezTo>
                      <a:pt x="33191" y="20515"/>
                      <a:pt x="33224" y="20381"/>
                      <a:pt x="33291" y="20214"/>
                    </a:cubicBezTo>
                    <a:cubicBezTo>
                      <a:pt x="34458" y="16779"/>
                      <a:pt x="35359" y="13610"/>
                      <a:pt x="36059" y="10841"/>
                    </a:cubicBezTo>
                    <a:lnTo>
                      <a:pt x="36193" y="10341"/>
                    </a:lnTo>
                    <a:cubicBezTo>
                      <a:pt x="37460" y="5404"/>
                      <a:pt x="38027" y="1768"/>
                      <a:pt x="38194" y="500"/>
                    </a:cubicBezTo>
                    <a:cubicBezTo>
                      <a:pt x="38228" y="167"/>
                      <a:pt x="38294" y="0"/>
                      <a:pt x="3829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 rot="596337">
                <a:off x="4565204" y="2684118"/>
                <a:ext cx="959058" cy="1581162"/>
              </a:xfrm>
              <a:custGeom>
                <a:avLst/>
                <a:gdLst/>
                <a:ahLst/>
                <a:cxnLst/>
                <a:rect l="l" t="t" r="r" b="b"/>
                <a:pathLst>
                  <a:path w="38362" h="63246" extrusionOk="0">
                    <a:moveTo>
                      <a:pt x="38362" y="0"/>
                    </a:moveTo>
                    <a:lnTo>
                      <a:pt x="38362" y="0"/>
                    </a:lnTo>
                    <a:cubicBezTo>
                      <a:pt x="38228" y="100"/>
                      <a:pt x="38062" y="167"/>
                      <a:pt x="37928" y="301"/>
                    </a:cubicBezTo>
                    <a:cubicBezTo>
                      <a:pt x="35893" y="4403"/>
                      <a:pt x="33792" y="8440"/>
                      <a:pt x="31724" y="12476"/>
                    </a:cubicBezTo>
                    <a:cubicBezTo>
                      <a:pt x="31090" y="13643"/>
                      <a:pt x="30523" y="14811"/>
                      <a:pt x="29889" y="15978"/>
                    </a:cubicBezTo>
                    <a:cubicBezTo>
                      <a:pt x="29422" y="13010"/>
                      <a:pt x="29222" y="10074"/>
                      <a:pt x="29289" y="7105"/>
                    </a:cubicBezTo>
                    <a:lnTo>
                      <a:pt x="29289" y="7105"/>
                    </a:lnTo>
                    <a:cubicBezTo>
                      <a:pt x="29188" y="7205"/>
                      <a:pt x="29022" y="7339"/>
                      <a:pt x="28888" y="7472"/>
                    </a:cubicBezTo>
                    <a:cubicBezTo>
                      <a:pt x="28855" y="10474"/>
                      <a:pt x="29055" y="13510"/>
                      <a:pt x="29555" y="16512"/>
                    </a:cubicBezTo>
                    <a:lnTo>
                      <a:pt x="29555" y="16545"/>
                    </a:lnTo>
                    <a:cubicBezTo>
                      <a:pt x="28054" y="19381"/>
                      <a:pt x="26553" y="22183"/>
                      <a:pt x="25019" y="24985"/>
                    </a:cubicBezTo>
                    <a:cubicBezTo>
                      <a:pt x="23351" y="21716"/>
                      <a:pt x="22083" y="18280"/>
                      <a:pt x="21350" y="14711"/>
                    </a:cubicBezTo>
                    <a:cubicBezTo>
                      <a:pt x="21216" y="14844"/>
                      <a:pt x="21116" y="14978"/>
                      <a:pt x="21016" y="15111"/>
                    </a:cubicBezTo>
                    <a:cubicBezTo>
                      <a:pt x="21516" y="17479"/>
                      <a:pt x="22250" y="19814"/>
                      <a:pt x="23184" y="22049"/>
                    </a:cubicBezTo>
                    <a:cubicBezTo>
                      <a:pt x="23685" y="23217"/>
                      <a:pt x="24185" y="24351"/>
                      <a:pt x="24752" y="25452"/>
                    </a:cubicBezTo>
                    <a:cubicBezTo>
                      <a:pt x="24685" y="25652"/>
                      <a:pt x="24552" y="25819"/>
                      <a:pt x="24452" y="26019"/>
                    </a:cubicBezTo>
                    <a:cubicBezTo>
                      <a:pt x="23117" y="28387"/>
                      <a:pt x="21783" y="30789"/>
                      <a:pt x="20416" y="33124"/>
                    </a:cubicBezTo>
                    <a:cubicBezTo>
                      <a:pt x="17880" y="30222"/>
                      <a:pt x="15846" y="26886"/>
                      <a:pt x="14345" y="23350"/>
                    </a:cubicBezTo>
                    <a:cubicBezTo>
                      <a:pt x="14244" y="23517"/>
                      <a:pt x="14111" y="23651"/>
                      <a:pt x="14044" y="23784"/>
                    </a:cubicBezTo>
                    <a:cubicBezTo>
                      <a:pt x="15012" y="26119"/>
                      <a:pt x="16246" y="28321"/>
                      <a:pt x="17714" y="30389"/>
                    </a:cubicBezTo>
                    <a:cubicBezTo>
                      <a:pt x="18447" y="31489"/>
                      <a:pt x="19281" y="32524"/>
                      <a:pt x="20182" y="33524"/>
                    </a:cubicBezTo>
                    <a:cubicBezTo>
                      <a:pt x="19048" y="35492"/>
                      <a:pt x="17880" y="37460"/>
                      <a:pt x="16680" y="39362"/>
                    </a:cubicBezTo>
                    <a:cubicBezTo>
                      <a:pt x="16112" y="40196"/>
                      <a:pt x="15612" y="41030"/>
                      <a:pt x="15078" y="41864"/>
                    </a:cubicBezTo>
                    <a:cubicBezTo>
                      <a:pt x="12510" y="38895"/>
                      <a:pt x="10375" y="35492"/>
                      <a:pt x="8907" y="31823"/>
                    </a:cubicBezTo>
                    <a:cubicBezTo>
                      <a:pt x="8841" y="31990"/>
                      <a:pt x="8741" y="32123"/>
                      <a:pt x="8674" y="32290"/>
                    </a:cubicBezTo>
                    <a:cubicBezTo>
                      <a:pt x="9708" y="34725"/>
                      <a:pt x="10942" y="37060"/>
                      <a:pt x="12510" y="39228"/>
                    </a:cubicBezTo>
                    <a:cubicBezTo>
                      <a:pt x="13244" y="40296"/>
                      <a:pt x="14044" y="41297"/>
                      <a:pt x="14878" y="42231"/>
                    </a:cubicBezTo>
                    <a:cubicBezTo>
                      <a:pt x="13411" y="44499"/>
                      <a:pt x="11943" y="46734"/>
                      <a:pt x="10442" y="48969"/>
                    </a:cubicBezTo>
                    <a:cubicBezTo>
                      <a:pt x="10408" y="48969"/>
                      <a:pt x="10408" y="48902"/>
                      <a:pt x="10408" y="48902"/>
                    </a:cubicBezTo>
                    <a:cubicBezTo>
                      <a:pt x="8107" y="46700"/>
                      <a:pt x="6072" y="44199"/>
                      <a:pt x="4371" y="41530"/>
                    </a:cubicBezTo>
                    <a:cubicBezTo>
                      <a:pt x="4337" y="41663"/>
                      <a:pt x="4237" y="41830"/>
                      <a:pt x="4204" y="41997"/>
                    </a:cubicBezTo>
                    <a:cubicBezTo>
                      <a:pt x="5238" y="43531"/>
                      <a:pt x="6372" y="45033"/>
                      <a:pt x="7573" y="46467"/>
                    </a:cubicBezTo>
                    <a:cubicBezTo>
                      <a:pt x="8407" y="47368"/>
                      <a:pt x="9241" y="48302"/>
                      <a:pt x="10175" y="49169"/>
                    </a:cubicBezTo>
                    <a:cubicBezTo>
                      <a:pt x="10208" y="49169"/>
                      <a:pt x="10208" y="49202"/>
                      <a:pt x="10242" y="49202"/>
                    </a:cubicBezTo>
                    <a:cubicBezTo>
                      <a:pt x="9608" y="50170"/>
                      <a:pt x="8941" y="51070"/>
                      <a:pt x="8274" y="52038"/>
                    </a:cubicBezTo>
                    <a:cubicBezTo>
                      <a:pt x="5672" y="55740"/>
                      <a:pt x="2903" y="59376"/>
                      <a:pt x="1" y="62879"/>
                    </a:cubicBezTo>
                    <a:lnTo>
                      <a:pt x="1" y="63246"/>
                    </a:lnTo>
                    <a:cubicBezTo>
                      <a:pt x="168" y="63179"/>
                      <a:pt x="268" y="63145"/>
                      <a:pt x="401" y="63045"/>
                    </a:cubicBezTo>
                    <a:cubicBezTo>
                      <a:pt x="2770" y="60143"/>
                      <a:pt x="5105" y="57141"/>
                      <a:pt x="7340" y="54072"/>
                    </a:cubicBezTo>
                    <a:cubicBezTo>
                      <a:pt x="8507" y="54473"/>
                      <a:pt x="9708" y="54739"/>
                      <a:pt x="10909" y="55006"/>
                    </a:cubicBezTo>
                    <a:cubicBezTo>
                      <a:pt x="11176" y="55040"/>
                      <a:pt x="11442" y="55140"/>
                      <a:pt x="11709" y="55173"/>
                    </a:cubicBezTo>
                    <a:cubicBezTo>
                      <a:pt x="11876" y="55040"/>
                      <a:pt x="12010" y="54906"/>
                      <a:pt x="12110" y="54806"/>
                    </a:cubicBezTo>
                    <a:cubicBezTo>
                      <a:pt x="10609" y="54506"/>
                      <a:pt x="9107" y="54172"/>
                      <a:pt x="7606" y="53705"/>
                    </a:cubicBezTo>
                    <a:cubicBezTo>
                      <a:pt x="9541" y="51037"/>
                      <a:pt x="11409" y="48335"/>
                      <a:pt x="13210" y="45566"/>
                    </a:cubicBezTo>
                    <a:cubicBezTo>
                      <a:pt x="14345" y="45900"/>
                      <a:pt x="15512" y="46200"/>
                      <a:pt x="16680" y="46467"/>
                    </a:cubicBezTo>
                    <a:cubicBezTo>
                      <a:pt x="17547" y="46634"/>
                      <a:pt x="18447" y="46800"/>
                      <a:pt x="19348" y="46901"/>
                    </a:cubicBezTo>
                    <a:cubicBezTo>
                      <a:pt x="19415" y="46800"/>
                      <a:pt x="19548" y="46667"/>
                      <a:pt x="19615" y="46534"/>
                    </a:cubicBezTo>
                    <a:cubicBezTo>
                      <a:pt x="17547" y="46233"/>
                      <a:pt x="15512" y="45800"/>
                      <a:pt x="13444" y="45199"/>
                    </a:cubicBezTo>
                    <a:cubicBezTo>
                      <a:pt x="14078" y="44265"/>
                      <a:pt x="14678" y="43298"/>
                      <a:pt x="15279" y="42331"/>
                    </a:cubicBezTo>
                    <a:cubicBezTo>
                      <a:pt x="15326" y="42307"/>
                      <a:pt x="15340" y="42283"/>
                      <a:pt x="15355" y="42283"/>
                    </a:cubicBezTo>
                    <a:cubicBezTo>
                      <a:pt x="15362" y="42283"/>
                      <a:pt x="15369" y="42287"/>
                      <a:pt x="15379" y="42297"/>
                    </a:cubicBezTo>
                    <a:cubicBezTo>
                      <a:pt x="15579" y="41997"/>
                      <a:pt x="15779" y="41663"/>
                      <a:pt x="16012" y="41330"/>
                    </a:cubicBezTo>
                    <a:lnTo>
                      <a:pt x="18014" y="38094"/>
                    </a:lnTo>
                    <a:cubicBezTo>
                      <a:pt x="19248" y="38361"/>
                      <a:pt x="20582" y="38595"/>
                      <a:pt x="21883" y="38695"/>
                    </a:cubicBezTo>
                    <a:cubicBezTo>
                      <a:pt x="22851" y="38828"/>
                      <a:pt x="23851" y="38861"/>
                      <a:pt x="24852" y="38928"/>
                    </a:cubicBezTo>
                    <a:cubicBezTo>
                      <a:pt x="24919" y="38795"/>
                      <a:pt x="25019" y="38628"/>
                      <a:pt x="25086" y="38495"/>
                    </a:cubicBezTo>
                    <a:cubicBezTo>
                      <a:pt x="22784" y="38461"/>
                      <a:pt x="20449" y="38194"/>
                      <a:pt x="18214" y="37694"/>
                    </a:cubicBezTo>
                    <a:cubicBezTo>
                      <a:pt x="19882" y="34925"/>
                      <a:pt x="21550" y="32123"/>
                      <a:pt x="23117" y="29288"/>
                    </a:cubicBezTo>
                    <a:cubicBezTo>
                      <a:pt x="24418" y="29588"/>
                      <a:pt x="25719" y="29788"/>
                      <a:pt x="27020" y="29922"/>
                    </a:cubicBezTo>
                    <a:cubicBezTo>
                      <a:pt x="27854" y="29988"/>
                      <a:pt x="28621" y="30022"/>
                      <a:pt x="29455" y="30088"/>
                    </a:cubicBezTo>
                    <a:cubicBezTo>
                      <a:pt x="29522" y="29955"/>
                      <a:pt x="29589" y="29788"/>
                      <a:pt x="29622" y="29655"/>
                    </a:cubicBezTo>
                    <a:cubicBezTo>
                      <a:pt x="27521" y="29588"/>
                      <a:pt x="25419" y="29321"/>
                      <a:pt x="23351" y="28854"/>
                    </a:cubicBezTo>
                    <a:cubicBezTo>
                      <a:pt x="23451" y="28587"/>
                      <a:pt x="23618" y="28321"/>
                      <a:pt x="23785" y="28020"/>
                    </a:cubicBezTo>
                    <a:cubicBezTo>
                      <a:pt x="25052" y="25785"/>
                      <a:pt x="26286" y="23517"/>
                      <a:pt x="27521" y="21249"/>
                    </a:cubicBezTo>
                    <a:cubicBezTo>
                      <a:pt x="28755" y="21182"/>
                      <a:pt x="29956" y="21115"/>
                      <a:pt x="31190" y="20982"/>
                    </a:cubicBezTo>
                    <a:cubicBezTo>
                      <a:pt x="31857" y="20915"/>
                      <a:pt x="32524" y="20815"/>
                      <a:pt x="33191" y="20682"/>
                    </a:cubicBezTo>
                    <a:cubicBezTo>
                      <a:pt x="33258" y="20515"/>
                      <a:pt x="33291" y="20382"/>
                      <a:pt x="33358" y="20215"/>
                    </a:cubicBezTo>
                    <a:lnTo>
                      <a:pt x="33358" y="20215"/>
                    </a:lnTo>
                    <a:cubicBezTo>
                      <a:pt x="31523" y="20548"/>
                      <a:pt x="29622" y="20782"/>
                      <a:pt x="27754" y="20815"/>
                    </a:cubicBezTo>
                    <a:cubicBezTo>
                      <a:pt x="28922" y="18714"/>
                      <a:pt x="30022" y="16612"/>
                      <a:pt x="31123" y="14477"/>
                    </a:cubicBezTo>
                    <a:cubicBezTo>
                      <a:pt x="31457" y="13810"/>
                      <a:pt x="31790" y="13176"/>
                      <a:pt x="32124" y="12509"/>
                    </a:cubicBezTo>
                    <a:cubicBezTo>
                      <a:pt x="33458" y="12009"/>
                      <a:pt x="34792" y="11475"/>
                      <a:pt x="36127" y="10908"/>
                    </a:cubicBezTo>
                    <a:lnTo>
                      <a:pt x="36260" y="10408"/>
                    </a:lnTo>
                    <a:lnTo>
                      <a:pt x="36260" y="10408"/>
                    </a:lnTo>
                    <a:cubicBezTo>
                      <a:pt x="34959" y="10975"/>
                      <a:pt x="33692" y="11509"/>
                      <a:pt x="32391" y="11976"/>
                    </a:cubicBezTo>
                    <a:cubicBezTo>
                      <a:pt x="34359" y="8240"/>
                      <a:pt x="36260" y="4437"/>
                      <a:pt x="38195" y="667"/>
                    </a:cubicBezTo>
                    <a:cubicBezTo>
                      <a:pt x="38228" y="601"/>
                      <a:pt x="38228" y="567"/>
                      <a:pt x="38262" y="501"/>
                    </a:cubicBezTo>
                    <a:cubicBezTo>
                      <a:pt x="38295" y="167"/>
                      <a:pt x="38362" y="0"/>
                      <a:pt x="3836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7" name="Google Shape;757;p26"/>
          <p:cNvSpPr/>
          <p:nvPr/>
        </p:nvSpPr>
        <p:spPr>
          <a:xfrm>
            <a:off x="8652425" y="1318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>
            <a:off x="559875" y="36960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flipH="1">
            <a:off x="80275" y="47426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10314227" flipH="1">
            <a:off x="7770761" y="-122676"/>
            <a:ext cx="1539086" cy="937083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10347431">
            <a:off x="7597086" y="3017023"/>
            <a:ext cx="2176115" cy="228107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>
            <a:off x="8430713" y="32958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26"/>
          <p:cNvGrpSpPr/>
          <p:nvPr/>
        </p:nvGrpSpPr>
        <p:grpSpPr>
          <a:xfrm rot="157841" flipH="1">
            <a:off x="8947032" y="3305432"/>
            <a:ext cx="461811" cy="1885411"/>
            <a:chOff x="2815525" y="3515450"/>
            <a:chExt cx="332750" cy="1358500"/>
          </a:xfrm>
        </p:grpSpPr>
        <p:sp>
          <p:nvSpPr>
            <p:cNvPr id="764" name="Google Shape;764;p26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6"/>
          <p:cNvGrpSpPr/>
          <p:nvPr/>
        </p:nvGrpSpPr>
        <p:grpSpPr>
          <a:xfrm rot="-1846607" flipH="1">
            <a:off x="8633137" y="3904459"/>
            <a:ext cx="321764" cy="1313646"/>
            <a:chOff x="2815525" y="3515450"/>
            <a:chExt cx="332750" cy="1358500"/>
          </a:xfrm>
        </p:grpSpPr>
        <p:sp>
          <p:nvSpPr>
            <p:cNvPr id="767" name="Google Shape;767;p26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26"/>
          <p:cNvSpPr/>
          <p:nvPr/>
        </p:nvSpPr>
        <p:spPr>
          <a:xfrm flipH="1">
            <a:off x="4928400" y="43914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7"/>
          <p:cNvSpPr txBox="1">
            <a:spLocks noGrp="1"/>
          </p:cNvSpPr>
          <p:nvPr>
            <p:ph type="subTitle" idx="1"/>
          </p:nvPr>
        </p:nvSpPr>
        <p:spPr>
          <a:xfrm>
            <a:off x="4721225" y="1902475"/>
            <a:ext cx="3709500" cy="21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3" name="Google Shape;773;p27"/>
          <p:cNvGrpSpPr/>
          <p:nvPr/>
        </p:nvGrpSpPr>
        <p:grpSpPr>
          <a:xfrm>
            <a:off x="-751666" y="2095459"/>
            <a:ext cx="2543213" cy="3157825"/>
            <a:chOff x="-751666" y="2095459"/>
            <a:chExt cx="2543213" cy="3157825"/>
          </a:xfrm>
        </p:grpSpPr>
        <p:grpSp>
          <p:nvGrpSpPr>
            <p:cNvPr id="774" name="Google Shape;774;p27"/>
            <p:cNvGrpSpPr/>
            <p:nvPr/>
          </p:nvGrpSpPr>
          <p:grpSpPr>
            <a:xfrm rot="-1519661" flipH="1">
              <a:off x="-355532" y="2370730"/>
              <a:ext cx="1750944" cy="2423427"/>
              <a:chOff x="1324450" y="3346550"/>
              <a:chExt cx="974050" cy="1279575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7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7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7"/>
            <p:cNvGrpSpPr/>
            <p:nvPr/>
          </p:nvGrpSpPr>
          <p:grpSpPr>
            <a:xfrm rot="2476427">
              <a:off x="43929" y="3578409"/>
              <a:ext cx="580374" cy="1612683"/>
              <a:chOff x="2295150" y="3140200"/>
              <a:chExt cx="580425" cy="1612825"/>
            </a:xfrm>
          </p:grpSpPr>
          <p:sp>
            <p:nvSpPr>
              <p:cNvPr id="790" name="Google Shape;790;p27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27"/>
            <p:cNvGrpSpPr/>
            <p:nvPr/>
          </p:nvGrpSpPr>
          <p:grpSpPr>
            <a:xfrm rot="409078" flipH="1">
              <a:off x="275118" y="3849496"/>
              <a:ext cx="973924" cy="1279410"/>
              <a:chOff x="1324450" y="3346550"/>
              <a:chExt cx="974050" cy="1279575"/>
            </a:xfrm>
          </p:grpSpPr>
          <p:sp>
            <p:nvSpPr>
              <p:cNvPr id="793" name="Google Shape;793;p27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7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7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7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7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27"/>
            <p:cNvGrpSpPr/>
            <p:nvPr/>
          </p:nvGrpSpPr>
          <p:grpSpPr>
            <a:xfrm rot="4578837">
              <a:off x="455856" y="4251678"/>
              <a:ext cx="332748" cy="1358491"/>
              <a:chOff x="2847832" y="3618253"/>
              <a:chExt cx="332750" cy="1358500"/>
            </a:xfrm>
          </p:grpSpPr>
          <p:sp>
            <p:nvSpPr>
              <p:cNvPr id="808" name="Google Shape;808;p27"/>
              <p:cNvSpPr/>
              <p:nvPr/>
            </p:nvSpPr>
            <p:spPr>
              <a:xfrm>
                <a:off x="2848657" y="3618253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7"/>
              <p:cNvSpPr/>
              <p:nvPr/>
            </p:nvSpPr>
            <p:spPr>
              <a:xfrm>
                <a:off x="2847832" y="3618253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0" name="Google Shape;810;p27"/>
          <p:cNvGrpSpPr/>
          <p:nvPr/>
        </p:nvGrpSpPr>
        <p:grpSpPr>
          <a:xfrm rot="-1846607" flipH="1">
            <a:off x="8691512" y="1075284"/>
            <a:ext cx="321764" cy="1313646"/>
            <a:chOff x="2815525" y="3515450"/>
            <a:chExt cx="332750" cy="1358500"/>
          </a:xfrm>
        </p:grpSpPr>
        <p:sp>
          <p:nvSpPr>
            <p:cNvPr id="811" name="Google Shape;811;p27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27"/>
          <p:cNvGrpSpPr/>
          <p:nvPr/>
        </p:nvGrpSpPr>
        <p:grpSpPr>
          <a:xfrm rot="-3428506" flipH="1">
            <a:off x="8693603" y="1646636"/>
            <a:ext cx="212322" cy="866836"/>
            <a:chOff x="2815525" y="3515450"/>
            <a:chExt cx="332750" cy="1358500"/>
          </a:xfrm>
        </p:grpSpPr>
        <p:sp>
          <p:nvSpPr>
            <p:cNvPr id="814" name="Google Shape;814;p27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27"/>
          <p:cNvSpPr/>
          <p:nvPr/>
        </p:nvSpPr>
        <p:spPr>
          <a:xfrm rot="10800000">
            <a:off x="6699362" y="3736613"/>
            <a:ext cx="2765019" cy="1682912"/>
          </a:xfrm>
          <a:custGeom>
            <a:avLst/>
            <a:gdLst/>
            <a:ahLst/>
            <a:cxnLst/>
            <a:rect l="l" t="t" r="r" b="b"/>
            <a:pathLst>
              <a:path w="33827" h="30095" extrusionOk="0">
                <a:moveTo>
                  <a:pt x="20974" y="0"/>
                </a:moveTo>
                <a:cubicBezTo>
                  <a:pt x="16264" y="0"/>
                  <a:pt x="11566" y="794"/>
                  <a:pt x="7078" y="2366"/>
                </a:cubicBezTo>
                <a:cubicBezTo>
                  <a:pt x="5068" y="3081"/>
                  <a:pt x="2942" y="4078"/>
                  <a:pt x="1945" y="5972"/>
                </a:cubicBezTo>
                <a:cubicBezTo>
                  <a:pt x="1247" y="7267"/>
                  <a:pt x="1181" y="8796"/>
                  <a:pt x="1131" y="10258"/>
                </a:cubicBezTo>
                <a:lnTo>
                  <a:pt x="765" y="20658"/>
                </a:lnTo>
                <a:cubicBezTo>
                  <a:pt x="649" y="23632"/>
                  <a:pt x="1" y="27237"/>
                  <a:pt x="549" y="30095"/>
                </a:cubicBezTo>
                <a:cubicBezTo>
                  <a:pt x="2094" y="29198"/>
                  <a:pt x="2559" y="26589"/>
                  <a:pt x="3606" y="25144"/>
                </a:cubicBezTo>
                <a:cubicBezTo>
                  <a:pt x="5018" y="23233"/>
                  <a:pt x="6862" y="21904"/>
                  <a:pt x="9039" y="20974"/>
                </a:cubicBezTo>
                <a:cubicBezTo>
                  <a:pt x="11427" y="20083"/>
                  <a:pt x="14023" y="19977"/>
                  <a:pt x="16631" y="19977"/>
                </a:cubicBezTo>
                <a:cubicBezTo>
                  <a:pt x="17444" y="19977"/>
                  <a:pt x="18258" y="19988"/>
                  <a:pt x="19068" y="19988"/>
                </a:cubicBezTo>
                <a:cubicBezTo>
                  <a:pt x="22344" y="19988"/>
                  <a:pt x="25540" y="19819"/>
                  <a:pt x="28261" y="18116"/>
                </a:cubicBezTo>
                <a:cubicBezTo>
                  <a:pt x="32099" y="15707"/>
                  <a:pt x="33744" y="10839"/>
                  <a:pt x="33793" y="6304"/>
                </a:cubicBezTo>
                <a:cubicBezTo>
                  <a:pt x="33827" y="4626"/>
                  <a:pt x="33544" y="2732"/>
                  <a:pt x="32182" y="1768"/>
                </a:cubicBezTo>
                <a:cubicBezTo>
                  <a:pt x="31600" y="1370"/>
                  <a:pt x="30919" y="1187"/>
                  <a:pt x="30238" y="1037"/>
                </a:cubicBezTo>
                <a:cubicBezTo>
                  <a:pt x="27183" y="344"/>
                  <a:pt x="24076" y="0"/>
                  <a:pt x="20974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 rot="8719376">
            <a:off x="-672790" y="-102970"/>
            <a:ext cx="1678756" cy="1043935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 flipH="1">
            <a:off x="1425819" y="46430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 flipH="1">
            <a:off x="8378082" y="27794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8593607" y="45744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 flipH="1">
            <a:off x="8758544" y="8395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 flipH="1">
            <a:off x="387157" y="13258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8"/>
          <p:cNvSpPr txBox="1">
            <a:spLocks noGrp="1"/>
          </p:cNvSpPr>
          <p:nvPr>
            <p:ph type="subTitle" idx="1"/>
          </p:nvPr>
        </p:nvSpPr>
        <p:spPr>
          <a:xfrm>
            <a:off x="744850" y="1909525"/>
            <a:ext cx="3705000" cy="21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6" name="Google Shape;826;p28"/>
          <p:cNvGrpSpPr/>
          <p:nvPr/>
        </p:nvGrpSpPr>
        <p:grpSpPr>
          <a:xfrm rot="460290" flipH="1">
            <a:off x="49841" y="1245127"/>
            <a:ext cx="580454" cy="1612907"/>
            <a:chOff x="2295150" y="3140200"/>
            <a:chExt cx="580425" cy="1612825"/>
          </a:xfrm>
        </p:grpSpPr>
        <p:sp>
          <p:nvSpPr>
            <p:cNvPr id="827" name="Google Shape;827;p28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-9964745">
            <a:off x="-77110" y="1423308"/>
            <a:ext cx="332774" cy="1358600"/>
            <a:chOff x="2815525" y="3515450"/>
            <a:chExt cx="332750" cy="1358500"/>
          </a:xfrm>
        </p:grpSpPr>
        <p:sp>
          <p:nvSpPr>
            <p:cNvPr id="830" name="Google Shape;830;p28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28"/>
          <p:cNvSpPr/>
          <p:nvPr/>
        </p:nvSpPr>
        <p:spPr>
          <a:xfrm rot="4845196" flipH="1">
            <a:off x="8323648" y="4090882"/>
            <a:ext cx="883896" cy="1461790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8"/>
          <p:cNvSpPr/>
          <p:nvPr/>
        </p:nvSpPr>
        <p:spPr>
          <a:xfrm flipH="1">
            <a:off x="8405919" y="42334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8"/>
          <p:cNvSpPr/>
          <p:nvPr/>
        </p:nvSpPr>
        <p:spPr>
          <a:xfrm flipH="1">
            <a:off x="8856882" y="40109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8"/>
          <p:cNvSpPr/>
          <p:nvPr/>
        </p:nvSpPr>
        <p:spPr>
          <a:xfrm flipH="1">
            <a:off x="88132" y="10494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8593607" y="45744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8"/>
          <p:cNvSpPr/>
          <p:nvPr/>
        </p:nvSpPr>
        <p:spPr>
          <a:xfrm flipH="1">
            <a:off x="8528432" y="26177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8"/>
          <p:cNvSpPr/>
          <p:nvPr/>
        </p:nvSpPr>
        <p:spPr>
          <a:xfrm flipH="1">
            <a:off x="348232" y="3871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8"/>
          <p:cNvSpPr/>
          <p:nvPr/>
        </p:nvSpPr>
        <p:spPr>
          <a:xfrm rot="6303737">
            <a:off x="-684049" y="4285584"/>
            <a:ext cx="1337985" cy="526917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28"/>
          <p:cNvGrpSpPr/>
          <p:nvPr/>
        </p:nvGrpSpPr>
        <p:grpSpPr>
          <a:xfrm rot="-10162488">
            <a:off x="8301254" y="-59621"/>
            <a:ext cx="981740" cy="2179640"/>
            <a:chOff x="4229025" y="2724475"/>
            <a:chExt cx="672175" cy="1492350"/>
          </a:xfrm>
        </p:grpSpPr>
        <p:sp>
          <p:nvSpPr>
            <p:cNvPr id="841" name="Google Shape;841;p28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0" name="Google Shape;850;p28"/>
            <p:cNvGrpSpPr/>
            <p:nvPr/>
          </p:nvGrpSpPr>
          <p:grpSpPr>
            <a:xfrm>
              <a:off x="4265725" y="2923075"/>
              <a:ext cx="451175" cy="1293750"/>
              <a:chOff x="4265725" y="2923075"/>
              <a:chExt cx="451175" cy="1293750"/>
            </a:xfrm>
          </p:grpSpPr>
          <p:sp>
            <p:nvSpPr>
              <p:cNvPr id="851" name="Google Shape;851;p28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 rot="4208254">
            <a:off x="-1041700" y="3221879"/>
            <a:ext cx="2638453" cy="1640995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1250825" y="1501350"/>
            <a:ext cx="2808000" cy="75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1"/>
          </p:nvPr>
        </p:nvSpPr>
        <p:spPr>
          <a:xfrm>
            <a:off x="1170425" y="2257050"/>
            <a:ext cx="29688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7"/>
          <p:cNvSpPr/>
          <p:nvPr/>
        </p:nvSpPr>
        <p:spPr>
          <a:xfrm rot="-9940365">
            <a:off x="5715303" y="-860410"/>
            <a:ext cx="4238073" cy="1769440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84550" y="2858738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8144350" y="33729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7"/>
          <p:cNvGrpSpPr/>
          <p:nvPr/>
        </p:nvGrpSpPr>
        <p:grpSpPr>
          <a:xfrm rot="-683499" flipH="1">
            <a:off x="-81725" y="3271405"/>
            <a:ext cx="1259022" cy="1653932"/>
            <a:chOff x="1324450" y="3346550"/>
            <a:chExt cx="974050" cy="1279575"/>
          </a:xfrm>
        </p:grpSpPr>
        <p:sp>
          <p:nvSpPr>
            <p:cNvPr id="185" name="Google Shape;185;p7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7"/>
          <p:cNvGrpSpPr/>
          <p:nvPr/>
        </p:nvGrpSpPr>
        <p:grpSpPr>
          <a:xfrm rot="2689441" flipH="1">
            <a:off x="345042" y="4341624"/>
            <a:ext cx="874519" cy="1148825"/>
            <a:chOff x="1324450" y="3346550"/>
            <a:chExt cx="974050" cy="1279575"/>
          </a:xfrm>
        </p:grpSpPr>
        <p:sp>
          <p:nvSpPr>
            <p:cNvPr id="200" name="Google Shape;200;p7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7"/>
          <p:cNvSpPr/>
          <p:nvPr/>
        </p:nvSpPr>
        <p:spPr>
          <a:xfrm rot="-959685" flipH="1">
            <a:off x="777011" y="4222668"/>
            <a:ext cx="187696" cy="184223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534575" y="6452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6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9"/>
          <p:cNvSpPr/>
          <p:nvPr/>
        </p:nvSpPr>
        <p:spPr>
          <a:xfrm rot="10068956" flipH="1">
            <a:off x="-300726" y="4345531"/>
            <a:ext cx="2409563" cy="1052020"/>
          </a:xfrm>
          <a:custGeom>
            <a:avLst/>
            <a:gdLst/>
            <a:ahLst/>
            <a:cxnLst/>
            <a:rect l="l" t="t" r="r" b="b"/>
            <a:pathLst>
              <a:path w="38969" h="13209" extrusionOk="0">
                <a:moveTo>
                  <a:pt x="33990" y="1"/>
                </a:moveTo>
                <a:cubicBezTo>
                  <a:pt x="33188" y="1"/>
                  <a:pt x="32144" y="220"/>
                  <a:pt x="30819" y="718"/>
                </a:cubicBezTo>
                <a:cubicBezTo>
                  <a:pt x="26167" y="2462"/>
                  <a:pt x="21100" y="2595"/>
                  <a:pt x="16149" y="3094"/>
                </a:cubicBezTo>
                <a:cubicBezTo>
                  <a:pt x="11214" y="3592"/>
                  <a:pt x="6081" y="4589"/>
                  <a:pt x="2210" y="7696"/>
                </a:cubicBezTo>
                <a:cubicBezTo>
                  <a:pt x="1063" y="8626"/>
                  <a:pt x="0" y="10238"/>
                  <a:pt x="864" y="11434"/>
                </a:cubicBezTo>
                <a:cubicBezTo>
                  <a:pt x="3110" y="10393"/>
                  <a:pt x="5503" y="9311"/>
                  <a:pt x="7959" y="9311"/>
                </a:cubicBezTo>
                <a:cubicBezTo>
                  <a:pt x="8246" y="9311"/>
                  <a:pt x="8534" y="9326"/>
                  <a:pt x="8822" y="9357"/>
                </a:cubicBezTo>
                <a:cubicBezTo>
                  <a:pt x="10218" y="9507"/>
                  <a:pt x="11547" y="10038"/>
                  <a:pt x="12842" y="10537"/>
                </a:cubicBezTo>
                <a:cubicBezTo>
                  <a:pt x="15767" y="11683"/>
                  <a:pt x="18757" y="12780"/>
                  <a:pt x="21864" y="13112"/>
                </a:cubicBezTo>
                <a:cubicBezTo>
                  <a:pt x="22456" y="13175"/>
                  <a:pt x="23055" y="13208"/>
                  <a:pt x="23654" y="13208"/>
                </a:cubicBezTo>
                <a:cubicBezTo>
                  <a:pt x="26214" y="13208"/>
                  <a:pt x="28778" y="12602"/>
                  <a:pt x="30852" y="11135"/>
                </a:cubicBezTo>
                <a:cubicBezTo>
                  <a:pt x="34658" y="8445"/>
                  <a:pt x="38969" y="1"/>
                  <a:pt x="33990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9"/>
          <p:cNvSpPr/>
          <p:nvPr/>
        </p:nvSpPr>
        <p:spPr>
          <a:xfrm rot="-698829">
            <a:off x="-38691" y="2459013"/>
            <a:ext cx="713456" cy="2596829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9"/>
          <p:cNvSpPr txBox="1">
            <a:spLocks noGrp="1"/>
          </p:cNvSpPr>
          <p:nvPr>
            <p:ph type="title" idx="2"/>
          </p:nvPr>
        </p:nvSpPr>
        <p:spPr>
          <a:xfrm>
            <a:off x="713225" y="1345913"/>
            <a:ext cx="30288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1" name="Google Shape;861;p29"/>
          <p:cNvSpPr txBox="1">
            <a:spLocks noGrp="1"/>
          </p:cNvSpPr>
          <p:nvPr>
            <p:ph type="title" idx="3"/>
          </p:nvPr>
        </p:nvSpPr>
        <p:spPr>
          <a:xfrm>
            <a:off x="4712525" y="1345913"/>
            <a:ext cx="30288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862" name="Google Shape;862;p29"/>
          <p:cNvGrpSpPr/>
          <p:nvPr/>
        </p:nvGrpSpPr>
        <p:grpSpPr>
          <a:xfrm rot="396100" flipH="1">
            <a:off x="-28560" y="3414962"/>
            <a:ext cx="747202" cy="1794624"/>
            <a:chOff x="2295150" y="3140200"/>
            <a:chExt cx="580425" cy="1612825"/>
          </a:xfrm>
        </p:grpSpPr>
        <p:sp>
          <p:nvSpPr>
            <p:cNvPr id="863" name="Google Shape;863;p29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9"/>
          <p:cNvGrpSpPr/>
          <p:nvPr/>
        </p:nvGrpSpPr>
        <p:grpSpPr>
          <a:xfrm rot="-10078233">
            <a:off x="-191697" y="3607402"/>
            <a:ext cx="426127" cy="1522266"/>
            <a:chOff x="2815525" y="3515450"/>
            <a:chExt cx="332750" cy="1358500"/>
          </a:xfrm>
        </p:grpSpPr>
        <p:sp>
          <p:nvSpPr>
            <p:cNvPr id="866" name="Google Shape;866;p29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29"/>
          <p:cNvSpPr/>
          <p:nvPr/>
        </p:nvSpPr>
        <p:spPr>
          <a:xfrm>
            <a:off x="1230600" y="409044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9"/>
          <p:cNvSpPr/>
          <p:nvPr/>
        </p:nvSpPr>
        <p:spPr>
          <a:xfrm>
            <a:off x="227625" y="30024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9"/>
          <p:cNvSpPr/>
          <p:nvPr/>
        </p:nvSpPr>
        <p:spPr>
          <a:xfrm flipH="1">
            <a:off x="1138075" y="46912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9"/>
          <p:cNvSpPr/>
          <p:nvPr/>
        </p:nvSpPr>
        <p:spPr>
          <a:xfrm flipH="1">
            <a:off x="8452575" y="9437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9"/>
          <p:cNvSpPr/>
          <p:nvPr/>
        </p:nvSpPr>
        <p:spPr>
          <a:xfrm rot="5172953">
            <a:off x="8262011" y="-646722"/>
            <a:ext cx="532653" cy="1624318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subTitle" idx="1"/>
          </p:nvPr>
        </p:nvSpPr>
        <p:spPr>
          <a:xfrm>
            <a:off x="717150" y="1921200"/>
            <a:ext cx="41598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4" name="Google Shape;874;p29"/>
          <p:cNvSpPr txBox="1">
            <a:spLocks noGrp="1"/>
          </p:cNvSpPr>
          <p:nvPr>
            <p:ph type="subTitle" idx="4"/>
          </p:nvPr>
        </p:nvSpPr>
        <p:spPr>
          <a:xfrm>
            <a:off x="5017950" y="1915900"/>
            <a:ext cx="34347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7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0"/>
          <p:cNvSpPr txBox="1">
            <a:spLocks noGrp="1"/>
          </p:cNvSpPr>
          <p:nvPr>
            <p:ph type="subTitle" idx="1"/>
          </p:nvPr>
        </p:nvSpPr>
        <p:spPr>
          <a:xfrm>
            <a:off x="713225" y="1952000"/>
            <a:ext cx="5070300" cy="10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7" name="Google Shape;877;p30"/>
          <p:cNvSpPr/>
          <p:nvPr/>
        </p:nvSpPr>
        <p:spPr>
          <a:xfrm rot="10347431">
            <a:off x="7729786" y="3042010"/>
            <a:ext cx="2176115" cy="228107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30"/>
          <p:cNvSpPr txBox="1">
            <a:spLocks noGrp="1"/>
          </p:cNvSpPr>
          <p:nvPr>
            <p:ph type="title" idx="2"/>
          </p:nvPr>
        </p:nvSpPr>
        <p:spPr>
          <a:xfrm>
            <a:off x="713225" y="1422113"/>
            <a:ext cx="30288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880" name="Google Shape;880;p30"/>
          <p:cNvGrpSpPr/>
          <p:nvPr/>
        </p:nvGrpSpPr>
        <p:grpSpPr>
          <a:xfrm rot="-460290">
            <a:off x="8511586" y="3527577"/>
            <a:ext cx="580454" cy="1612907"/>
            <a:chOff x="2295150" y="3140200"/>
            <a:chExt cx="580425" cy="1612825"/>
          </a:xfrm>
        </p:grpSpPr>
        <p:sp>
          <p:nvSpPr>
            <p:cNvPr id="881" name="Google Shape;881;p30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0"/>
          <p:cNvGrpSpPr/>
          <p:nvPr/>
        </p:nvGrpSpPr>
        <p:grpSpPr>
          <a:xfrm rot="9964745" flipH="1">
            <a:off x="8886217" y="3705758"/>
            <a:ext cx="332774" cy="1358600"/>
            <a:chOff x="2815525" y="3515450"/>
            <a:chExt cx="332750" cy="1358500"/>
          </a:xfrm>
        </p:grpSpPr>
        <p:sp>
          <p:nvSpPr>
            <p:cNvPr id="884" name="Google Shape;884;p30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30"/>
          <p:cNvSpPr/>
          <p:nvPr/>
        </p:nvSpPr>
        <p:spPr>
          <a:xfrm rot="-4845147">
            <a:off x="723207" y="2043474"/>
            <a:ext cx="2108244" cy="525506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546900" y="4228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0"/>
          <p:cNvSpPr/>
          <p:nvPr/>
        </p:nvSpPr>
        <p:spPr>
          <a:xfrm>
            <a:off x="95950" y="40056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0"/>
          <p:cNvSpPr/>
          <p:nvPr/>
        </p:nvSpPr>
        <p:spPr>
          <a:xfrm>
            <a:off x="8727675" y="33318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0"/>
          <p:cNvSpPr/>
          <p:nvPr/>
        </p:nvSpPr>
        <p:spPr>
          <a:xfrm flipH="1">
            <a:off x="220825" y="4569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30"/>
          <p:cNvGrpSpPr/>
          <p:nvPr/>
        </p:nvGrpSpPr>
        <p:grpSpPr>
          <a:xfrm rot="-10162488">
            <a:off x="8301254" y="-59621"/>
            <a:ext cx="981740" cy="2179640"/>
            <a:chOff x="4229025" y="2724475"/>
            <a:chExt cx="672175" cy="1492350"/>
          </a:xfrm>
        </p:grpSpPr>
        <p:sp>
          <p:nvSpPr>
            <p:cNvPr id="892" name="Google Shape;892;p30"/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30"/>
            <p:cNvGrpSpPr/>
            <p:nvPr/>
          </p:nvGrpSpPr>
          <p:grpSpPr>
            <a:xfrm>
              <a:off x="4265725" y="2923075"/>
              <a:ext cx="451175" cy="1293750"/>
              <a:chOff x="4265725" y="2923075"/>
              <a:chExt cx="451175" cy="1293750"/>
            </a:xfrm>
          </p:grpSpPr>
          <p:sp>
            <p:nvSpPr>
              <p:cNvPr id="902" name="Google Shape;902;p30"/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7" name="Google Shape;907;p30"/>
          <p:cNvSpPr/>
          <p:nvPr/>
        </p:nvSpPr>
        <p:spPr>
          <a:xfrm flipH="1">
            <a:off x="8430725" y="22241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>
            <a:off x="220825" y="211065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1"/>
          <p:cNvSpPr txBox="1">
            <a:spLocks noGrp="1"/>
          </p:cNvSpPr>
          <p:nvPr>
            <p:ph type="title"/>
          </p:nvPr>
        </p:nvSpPr>
        <p:spPr>
          <a:xfrm>
            <a:off x="2325300" y="539975"/>
            <a:ext cx="4493400" cy="829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1"/>
          <p:cNvSpPr txBox="1"/>
          <p:nvPr/>
        </p:nvSpPr>
        <p:spPr>
          <a:xfrm>
            <a:off x="2489550" y="3296400"/>
            <a:ext cx="416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lang="en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2" name="Google Shape;912;p31"/>
          <p:cNvSpPr txBox="1">
            <a:spLocks noGrp="1"/>
          </p:cNvSpPr>
          <p:nvPr>
            <p:ph type="subTitle" idx="1"/>
          </p:nvPr>
        </p:nvSpPr>
        <p:spPr>
          <a:xfrm>
            <a:off x="2521500" y="1329325"/>
            <a:ext cx="4101000" cy="13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13" name="Google Shape;913;p31"/>
          <p:cNvGrpSpPr/>
          <p:nvPr/>
        </p:nvGrpSpPr>
        <p:grpSpPr>
          <a:xfrm>
            <a:off x="-751666" y="2095459"/>
            <a:ext cx="2543213" cy="3157825"/>
            <a:chOff x="-751666" y="2095459"/>
            <a:chExt cx="2543213" cy="3157825"/>
          </a:xfrm>
        </p:grpSpPr>
        <p:grpSp>
          <p:nvGrpSpPr>
            <p:cNvPr id="914" name="Google Shape;914;p31"/>
            <p:cNvGrpSpPr/>
            <p:nvPr/>
          </p:nvGrpSpPr>
          <p:grpSpPr>
            <a:xfrm rot="-1519661" flipH="1">
              <a:off x="-355532" y="2370730"/>
              <a:ext cx="1750944" cy="2423427"/>
              <a:chOff x="1324450" y="3346550"/>
              <a:chExt cx="974050" cy="1279575"/>
            </a:xfrm>
          </p:grpSpPr>
          <p:sp>
            <p:nvSpPr>
              <p:cNvPr id="915" name="Google Shape;915;p31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31"/>
            <p:cNvGrpSpPr/>
            <p:nvPr/>
          </p:nvGrpSpPr>
          <p:grpSpPr>
            <a:xfrm rot="2476427">
              <a:off x="43929" y="3578409"/>
              <a:ext cx="580374" cy="1612683"/>
              <a:chOff x="2295150" y="3140200"/>
              <a:chExt cx="580425" cy="1612825"/>
            </a:xfrm>
          </p:grpSpPr>
          <p:sp>
            <p:nvSpPr>
              <p:cNvPr id="930" name="Google Shape;930;p31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31"/>
            <p:cNvGrpSpPr/>
            <p:nvPr/>
          </p:nvGrpSpPr>
          <p:grpSpPr>
            <a:xfrm rot="409078" flipH="1">
              <a:off x="275118" y="3849496"/>
              <a:ext cx="973924" cy="1279410"/>
              <a:chOff x="1324450" y="3346550"/>
              <a:chExt cx="974050" cy="1279575"/>
            </a:xfrm>
          </p:grpSpPr>
          <p:sp>
            <p:nvSpPr>
              <p:cNvPr id="933" name="Google Shape;933;p31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 rot="4578837">
              <a:off x="455856" y="4251678"/>
              <a:ext cx="332748" cy="1358491"/>
              <a:chOff x="2847832" y="3618253"/>
              <a:chExt cx="332750" cy="13585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2848657" y="3618253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847832" y="3618253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0" name="Google Shape;950;p31"/>
          <p:cNvSpPr/>
          <p:nvPr/>
        </p:nvSpPr>
        <p:spPr>
          <a:xfrm rot="8719376">
            <a:off x="-672790" y="-102970"/>
            <a:ext cx="1678756" cy="1043935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1"/>
          <p:cNvSpPr/>
          <p:nvPr/>
        </p:nvSpPr>
        <p:spPr>
          <a:xfrm flipH="1">
            <a:off x="1425819" y="46430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1"/>
          <p:cNvSpPr/>
          <p:nvPr/>
        </p:nvSpPr>
        <p:spPr>
          <a:xfrm flipH="1">
            <a:off x="7762357" y="39472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1"/>
          <p:cNvSpPr/>
          <p:nvPr/>
        </p:nvSpPr>
        <p:spPr>
          <a:xfrm>
            <a:off x="8551132" y="45458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1"/>
          <p:cNvSpPr/>
          <p:nvPr/>
        </p:nvSpPr>
        <p:spPr>
          <a:xfrm flipH="1">
            <a:off x="8854094" y="313694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1"/>
          <p:cNvSpPr/>
          <p:nvPr/>
        </p:nvSpPr>
        <p:spPr>
          <a:xfrm flipH="1">
            <a:off x="387157" y="13258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31"/>
          <p:cNvGrpSpPr/>
          <p:nvPr/>
        </p:nvGrpSpPr>
        <p:grpSpPr>
          <a:xfrm rot="10800000">
            <a:off x="7400221" y="-92328"/>
            <a:ext cx="2543213" cy="3157825"/>
            <a:chOff x="-751666" y="2095459"/>
            <a:chExt cx="2543213" cy="3157825"/>
          </a:xfrm>
        </p:grpSpPr>
        <p:grpSp>
          <p:nvGrpSpPr>
            <p:cNvPr id="957" name="Google Shape;957;p31"/>
            <p:cNvGrpSpPr/>
            <p:nvPr/>
          </p:nvGrpSpPr>
          <p:grpSpPr>
            <a:xfrm rot="-1519661" flipH="1">
              <a:off x="-355532" y="2370730"/>
              <a:ext cx="1750944" cy="2423427"/>
              <a:chOff x="1324450" y="3346550"/>
              <a:chExt cx="974050" cy="1279575"/>
            </a:xfrm>
          </p:grpSpPr>
          <p:sp>
            <p:nvSpPr>
              <p:cNvPr id="958" name="Google Shape;958;p31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31"/>
            <p:cNvGrpSpPr/>
            <p:nvPr/>
          </p:nvGrpSpPr>
          <p:grpSpPr>
            <a:xfrm rot="2476427">
              <a:off x="43929" y="3578409"/>
              <a:ext cx="580374" cy="1612683"/>
              <a:chOff x="2295150" y="3140200"/>
              <a:chExt cx="580425" cy="1612825"/>
            </a:xfrm>
          </p:grpSpPr>
          <p:sp>
            <p:nvSpPr>
              <p:cNvPr id="973" name="Google Shape;973;p31"/>
              <p:cNvSpPr/>
              <p:nvPr/>
            </p:nvSpPr>
            <p:spPr>
              <a:xfrm>
                <a:off x="2295150" y="3140200"/>
                <a:ext cx="5804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4480" extrusionOk="0">
                    <a:moveTo>
                      <a:pt x="501" y="0"/>
                    </a:moveTo>
                    <a:cubicBezTo>
                      <a:pt x="501" y="167"/>
                      <a:pt x="467" y="334"/>
                      <a:pt x="467" y="500"/>
                    </a:cubicBezTo>
                    <a:cubicBezTo>
                      <a:pt x="134" y="4003"/>
                      <a:pt x="0" y="7372"/>
                      <a:pt x="34" y="10608"/>
                    </a:cubicBezTo>
                    <a:lnTo>
                      <a:pt x="34" y="11141"/>
                    </a:lnTo>
                    <a:cubicBezTo>
                      <a:pt x="100" y="14477"/>
                      <a:pt x="334" y="17679"/>
                      <a:pt x="667" y="20682"/>
                    </a:cubicBezTo>
                    <a:cubicBezTo>
                      <a:pt x="667" y="20848"/>
                      <a:pt x="701" y="20982"/>
                      <a:pt x="701" y="21149"/>
                    </a:cubicBezTo>
                    <a:cubicBezTo>
                      <a:pt x="1134" y="24518"/>
                      <a:pt x="1768" y="27720"/>
                      <a:pt x="2469" y="30689"/>
                    </a:cubicBezTo>
                    <a:cubicBezTo>
                      <a:pt x="2502" y="30822"/>
                      <a:pt x="2535" y="30989"/>
                      <a:pt x="2602" y="31122"/>
                    </a:cubicBezTo>
                    <a:cubicBezTo>
                      <a:pt x="3336" y="34125"/>
                      <a:pt x="4203" y="36860"/>
                      <a:pt x="5171" y="39462"/>
                    </a:cubicBezTo>
                    <a:cubicBezTo>
                      <a:pt x="5204" y="39628"/>
                      <a:pt x="5304" y="39729"/>
                      <a:pt x="5337" y="39895"/>
                    </a:cubicBezTo>
                    <a:cubicBezTo>
                      <a:pt x="6538" y="43031"/>
                      <a:pt x="7873" y="45866"/>
                      <a:pt x="9274" y="48401"/>
                    </a:cubicBezTo>
                    <a:cubicBezTo>
                      <a:pt x="9307" y="48535"/>
                      <a:pt x="9374" y="48702"/>
                      <a:pt x="9474" y="48835"/>
                    </a:cubicBezTo>
                    <a:cubicBezTo>
                      <a:pt x="14644" y="58208"/>
                      <a:pt x="20315" y="63212"/>
                      <a:pt x="21549" y="64246"/>
                    </a:cubicBezTo>
                    <a:cubicBezTo>
                      <a:pt x="21716" y="64380"/>
                      <a:pt x="21816" y="64480"/>
                      <a:pt x="21816" y="64480"/>
                    </a:cubicBezTo>
                    <a:cubicBezTo>
                      <a:pt x="21849" y="64346"/>
                      <a:pt x="21849" y="64179"/>
                      <a:pt x="21883" y="64046"/>
                    </a:cubicBezTo>
                    <a:cubicBezTo>
                      <a:pt x="22850" y="59810"/>
                      <a:pt x="23217" y="55540"/>
                      <a:pt x="23117" y="51404"/>
                    </a:cubicBezTo>
                    <a:lnTo>
                      <a:pt x="23117" y="50903"/>
                    </a:lnTo>
                    <a:cubicBezTo>
                      <a:pt x="23017" y="47634"/>
                      <a:pt x="22583" y="44365"/>
                      <a:pt x="21949" y="41196"/>
                    </a:cubicBezTo>
                    <a:cubicBezTo>
                      <a:pt x="21883" y="41063"/>
                      <a:pt x="21883" y="40896"/>
                      <a:pt x="21849" y="40796"/>
                    </a:cubicBezTo>
                    <a:cubicBezTo>
                      <a:pt x="21282" y="37961"/>
                      <a:pt x="20515" y="35192"/>
                      <a:pt x="19614" y="32557"/>
                    </a:cubicBezTo>
                    <a:cubicBezTo>
                      <a:pt x="19548" y="32457"/>
                      <a:pt x="19514" y="32290"/>
                      <a:pt x="19481" y="32156"/>
                    </a:cubicBezTo>
                    <a:cubicBezTo>
                      <a:pt x="18513" y="29354"/>
                      <a:pt x="17379" y="26653"/>
                      <a:pt x="16178" y="24151"/>
                    </a:cubicBezTo>
                    <a:cubicBezTo>
                      <a:pt x="16145" y="24017"/>
                      <a:pt x="16112" y="23884"/>
                      <a:pt x="16012" y="23784"/>
                    </a:cubicBezTo>
                    <a:cubicBezTo>
                      <a:pt x="14677" y="20948"/>
                      <a:pt x="13310" y="18347"/>
                      <a:pt x="11875" y="15945"/>
                    </a:cubicBezTo>
                    <a:cubicBezTo>
                      <a:pt x="11842" y="15811"/>
                      <a:pt x="11742" y="15678"/>
                      <a:pt x="11675" y="15545"/>
                    </a:cubicBezTo>
                    <a:cubicBezTo>
                      <a:pt x="10007" y="12709"/>
                      <a:pt x="8306" y="10174"/>
                      <a:pt x="6805" y="8006"/>
                    </a:cubicBezTo>
                    <a:cubicBezTo>
                      <a:pt x="6705" y="7839"/>
                      <a:pt x="6605" y="7706"/>
                      <a:pt x="6505" y="7606"/>
                    </a:cubicBezTo>
                    <a:cubicBezTo>
                      <a:pt x="3803" y="3803"/>
                      <a:pt x="1635" y="1201"/>
                      <a:pt x="834" y="334"/>
                    </a:cubicBezTo>
                    <a:lnTo>
                      <a:pt x="501" y="0"/>
                    </a:ln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2296800" y="3141025"/>
                <a:ext cx="577125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23085" h="64480" extrusionOk="0">
                    <a:moveTo>
                      <a:pt x="435" y="0"/>
                    </a:moveTo>
                    <a:cubicBezTo>
                      <a:pt x="435" y="167"/>
                      <a:pt x="401" y="334"/>
                      <a:pt x="401" y="501"/>
                    </a:cubicBezTo>
                    <a:cubicBezTo>
                      <a:pt x="2002" y="4337"/>
                      <a:pt x="3604" y="8206"/>
                      <a:pt x="5171" y="12109"/>
                    </a:cubicBezTo>
                    <a:lnTo>
                      <a:pt x="6572" y="15478"/>
                    </a:lnTo>
                    <a:cubicBezTo>
                      <a:pt x="4237" y="14077"/>
                      <a:pt x="2069" y="12443"/>
                      <a:pt x="1" y="10608"/>
                    </a:cubicBezTo>
                    <a:lnTo>
                      <a:pt x="1" y="11142"/>
                    </a:lnTo>
                    <a:cubicBezTo>
                      <a:pt x="2136" y="12976"/>
                      <a:pt x="4404" y="14611"/>
                      <a:pt x="6772" y="16079"/>
                    </a:cubicBezTo>
                    <a:lnTo>
                      <a:pt x="6806" y="16079"/>
                    </a:lnTo>
                    <a:cubicBezTo>
                      <a:pt x="7907" y="18781"/>
                      <a:pt x="8941" y="21483"/>
                      <a:pt x="9975" y="24251"/>
                    </a:cubicBezTo>
                    <a:cubicBezTo>
                      <a:pt x="6739" y="23484"/>
                      <a:pt x="3570" y="22283"/>
                      <a:pt x="635" y="20682"/>
                    </a:cubicBezTo>
                    <a:lnTo>
                      <a:pt x="635" y="20682"/>
                    </a:lnTo>
                    <a:cubicBezTo>
                      <a:pt x="635" y="20849"/>
                      <a:pt x="668" y="20982"/>
                      <a:pt x="668" y="21149"/>
                    </a:cubicBezTo>
                    <a:cubicBezTo>
                      <a:pt x="2670" y="22183"/>
                      <a:pt x="4738" y="23084"/>
                      <a:pt x="6839" y="23784"/>
                    </a:cubicBezTo>
                    <a:cubicBezTo>
                      <a:pt x="7940" y="24151"/>
                      <a:pt x="9007" y="24451"/>
                      <a:pt x="10142" y="24685"/>
                    </a:cubicBezTo>
                    <a:cubicBezTo>
                      <a:pt x="10242" y="24852"/>
                      <a:pt x="10275" y="25085"/>
                      <a:pt x="10342" y="25252"/>
                    </a:cubicBezTo>
                    <a:cubicBezTo>
                      <a:pt x="11242" y="27587"/>
                      <a:pt x="12076" y="29922"/>
                      <a:pt x="12910" y="32290"/>
                    </a:cubicBezTo>
                    <a:cubicBezTo>
                      <a:pt x="12805" y="32291"/>
                      <a:pt x="12700" y="32292"/>
                      <a:pt x="12595" y="32292"/>
                    </a:cubicBezTo>
                    <a:cubicBezTo>
                      <a:pt x="9133" y="32292"/>
                      <a:pt x="5706" y="31758"/>
                      <a:pt x="2436" y="30689"/>
                    </a:cubicBezTo>
                    <a:lnTo>
                      <a:pt x="2436" y="30689"/>
                    </a:lnTo>
                    <a:cubicBezTo>
                      <a:pt x="2469" y="30823"/>
                      <a:pt x="2503" y="30989"/>
                      <a:pt x="2569" y="31123"/>
                    </a:cubicBezTo>
                    <a:cubicBezTo>
                      <a:pt x="4771" y="31823"/>
                      <a:pt x="7073" y="32290"/>
                      <a:pt x="9408" y="32490"/>
                    </a:cubicBezTo>
                    <a:cubicBezTo>
                      <a:pt x="10642" y="32590"/>
                      <a:pt x="11843" y="32624"/>
                      <a:pt x="13077" y="32624"/>
                    </a:cubicBezTo>
                    <a:cubicBezTo>
                      <a:pt x="13777" y="34592"/>
                      <a:pt x="14445" y="36527"/>
                      <a:pt x="15078" y="38528"/>
                    </a:cubicBezTo>
                    <a:cubicBezTo>
                      <a:pt x="15345" y="39429"/>
                      <a:pt x="15645" y="40263"/>
                      <a:pt x="15912" y="41130"/>
                    </a:cubicBezTo>
                    <a:cubicBezTo>
                      <a:pt x="12276" y="41130"/>
                      <a:pt x="8607" y="40596"/>
                      <a:pt x="5171" y="39429"/>
                    </a:cubicBezTo>
                    <a:lnTo>
                      <a:pt x="5171" y="39429"/>
                    </a:lnTo>
                    <a:cubicBezTo>
                      <a:pt x="5238" y="39595"/>
                      <a:pt x="5305" y="39696"/>
                      <a:pt x="5338" y="39862"/>
                    </a:cubicBezTo>
                    <a:cubicBezTo>
                      <a:pt x="7640" y="40630"/>
                      <a:pt x="10075" y="41130"/>
                      <a:pt x="12477" y="41330"/>
                    </a:cubicBezTo>
                    <a:cubicBezTo>
                      <a:pt x="13644" y="41430"/>
                      <a:pt x="14812" y="41463"/>
                      <a:pt x="15979" y="41463"/>
                    </a:cubicBezTo>
                    <a:cubicBezTo>
                      <a:pt x="16680" y="43798"/>
                      <a:pt x="17413" y="46167"/>
                      <a:pt x="18014" y="48535"/>
                    </a:cubicBezTo>
                    <a:lnTo>
                      <a:pt x="17980" y="48535"/>
                    </a:lnTo>
                    <a:cubicBezTo>
                      <a:pt x="16770" y="48660"/>
                      <a:pt x="15549" y="48722"/>
                      <a:pt x="14327" y="48722"/>
                    </a:cubicBezTo>
                    <a:cubicBezTo>
                      <a:pt x="12620" y="48722"/>
                      <a:pt x="10913" y="48602"/>
                      <a:pt x="9241" y="48368"/>
                    </a:cubicBezTo>
                    <a:lnTo>
                      <a:pt x="9241" y="48368"/>
                    </a:lnTo>
                    <a:cubicBezTo>
                      <a:pt x="9274" y="48502"/>
                      <a:pt x="9374" y="48669"/>
                      <a:pt x="9441" y="48802"/>
                    </a:cubicBezTo>
                    <a:cubicBezTo>
                      <a:pt x="11109" y="49036"/>
                      <a:pt x="12877" y="49136"/>
                      <a:pt x="14578" y="49136"/>
                    </a:cubicBezTo>
                    <a:cubicBezTo>
                      <a:pt x="15679" y="49136"/>
                      <a:pt x="16880" y="49102"/>
                      <a:pt x="17980" y="48969"/>
                    </a:cubicBezTo>
                    <a:cubicBezTo>
                      <a:pt x="18014" y="48969"/>
                      <a:pt x="18081" y="48935"/>
                      <a:pt x="18081" y="48935"/>
                    </a:cubicBezTo>
                    <a:cubicBezTo>
                      <a:pt x="18314" y="49970"/>
                      <a:pt x="18614" y="50970"/>
                      <a:pt x="18848" y="52004"/>
                    </a:cubicBezTo>
                    <a:cubicBezTo>
                      <a:pt x="19848" y="56041"/>
                      <a:pt x="20782" y="60144"/>
                      <a:pt x="21483" y="64280"/>
                    </a:cubicBezTo>
                    <a:cubicBezTo>
                      <a:pt x="21650" y="64380"/>
                      <a:pt x="21750" y="64480"/>
                      <a:pt x="21750" y="64480"/>
                    </a:cubicBezTo>
                    <a:cubicBezTo>
                      <a:pt x="21783" y="64347"/>
                      <a:pt x="21783" y="64180"/>
                      <a:pt x="21817" y="64046"/>
                    </a:cubicBezTo>
                    <a:cubicBezTo>
                      <a:pt x="21249" y="60644"/>
                      <a:pt x="20482" y="57208"/>
                      <a:pt x="19682" y="53839"/>
                    </a:cubicBezTo>
                    <a:cubicBezTo>
                      <a:pt x="20649" y="53205"/>
                      <a:pt x="21616" y="52605"/>
                      <a:pt x="22484" y="51871"/>
                    </a:cubicBezTo>
                    <a:cubicBezTo>
                      <a:pt x="22684" y="51704"/>
                      <a:pt x="22851" y="51604"/>
                      <a:pt x="23084" y="51437"/>
                    </a:cubicBezTo>
                    <a:lnTo>
                      <a:pt x="23084" y="50937"/>
                    </a:lnTo>
                    <a:cubicBezTo>
                      <a:pt x="21950" y="51804"/>
                      <a:pt x="20816" y="52671"/>
                      <a:pt x="19615" y="53439"/>
                    </a:cubicBezTo>
                    <a:cubicBezTo>
                      <a:pt x="18914" y="50503"/>
                      <a:pt x="18114" y="47601"/>
                      <a:pt x="17280" y="44666"/>
                    </a:cubicBezTo>
                    <a:cubicBezTo>
                      <a:pt x="18247" y="44032"/>
                      <a:pt x="19115" y="43432"/>
                      <a:pt x="19982" y="42764"/>
                    </a:cubicBezTo>
                    <a:cubicBezTo>
                      <a:pt x="20649" y="42264"/>
                      <a:pt x="21283" y="41697"/>
                      <a:pt x="21917" y="41163"/>
                    </a:cubicBezTo>
                    <a:cubicBezTo>
                      <a:pt x="21850" y="41030"/>
                      <a:pt x="21850" y="40863"/>
                      <a:pt x="21817" y="40763"/>
                    </a:cubicBezTo>
                    <a:cubicBezTo>
                      <a:pt x="20349" y="42031"/>
                      <a:pt x="18814" y="43265"/>
                      <a:pt x="17180" y="44299"/>
                    </a:cubicBezTo>
                    <a:cubicBezTo>
                      <a:pt x="16913" y="43298"/>
                      <a:pt x="16579" y="42297"/>
                      <a:pt x="16279" y="41297"/>
                    </a:cubicBezTo>
                    <a:cubicBezTo>
                      <a:pt x="16279" y="41274"/>
                      <a:pt x="16279" y="41235"/>
                      <a:pt x="16235" y="41235"/>
                    </a:cubicBezTo>
                    <a:cubicBezTo>
                      <a:pt x="16216" y="41235"/>
                      <a:pt x="16187" y="41243"/>
                      <a:pt x="16146" y="41263"/>
                    </a:cubicBezTo>
                    <a:cubicBezTo>
                      <a:pt x="16079" y="40930"/>
                      <a:pt x="15979" y="40596"/>
                      <a:pt x="15846" y="40263"/>
                    </a:cubicBezTo>
                    <a:cubicBezTo>
                      <a:pt x="15479" y="39128"/>
                      <a:pt x="15145" y="38028"/>
                      <a:pt x="14778" y="36927"/>
                    </a:cubicBezTo>
                    <a:cubicBezTo>
                      <a:pt x="15746" y="36193"/>
                      <a:pt x="16646" y="35426"/>
                      <a:pt x="17513" y="34592"/>
                    </a:cubicBezTo>
                    <a:cubicBezTo>
                      <a:pt x="18181" y="33958"/>
                      <a:pt x="18814" y="33291"/>
                      <a:pt x="19448" y="32624"/>
                    </a:cubicBezTo>
                    <a:cubicBezTo>
                      <a:pt x="19415" y="32490"/>
                      <a:pt x="19348" y="32324"/>
                      <a:pt x="19315" y="32190"/>
                    </a:cubicBezTo>
                    <a:cubicBezTo>
                      <a:pt x="17914" y="33791"/>
                      <a:pt x="16313" y="35259"/>
                      <a:pt x="14645" y="36527"/>
                    </a:cubicBezTo>
                    <a:cubicBezTo>
                      <a:pt x="13677" y="33691"/>
                      <a:pt x="12743" y="30856"/>
                      <a:pt x="11676" y="28087"/>
                    </a:cubicBezTo>
                    <a:cubicBezTo>
                      <a:pt x="12643" y="27353"/>
                      <a:pt x="13577" y="26586"/>
                      <a:pt x="14445" y="25752"/>
                    </a:cubicBezTo>
                    <a:cubicBezTo>
                      <a:pt x="14978" y="25252"/>
                      <a:pt x="15512" y="24685"/>
                      <a:pt x="16012" y="24151"/>
                    </a:cubicBezTo>
                    <a:cubicBezTo>
                      <a:pt x="15979" y="24018"/>
                      <a:pt x="15946" y="23918"/>
                      <a:pt x="15846" y="23784"/>
                    </a:cubicBezTo>
                    <a:cubicBezTo>
                      <a:pt x="14578" y="25185"/>
                      <a:pt x="13110" y="26519"/>
                      <a:pt x="11576" y="27687"/>
                    </a:cubicBezTo>
                    <a:cubicBezTo>
                      <a:pt x="11476" y="27420"/>
                      <a:pt x="11342" y="27153"/>
                      <a:pt x="11276" y="26853"/>
                    </a:cubicBezTo>
                    <a:cubicBezTo>
                      <a:pt x="10475" y="24618"/>
                      <a:pt x="9641" y="22417"/>
                      <a:pt x="8774" y="20182"/>
                    </a:cubicBezTo>
                    <a:cubicBezTo>
                      <a:pt x="9474" y="19314"/>
                      <a:pt x="10142" y="18380"/>
                      <a:pt x="10775" y="17480"/>
                    </a:cubicBezTo>
                    <a:cubicBezTo>
                      <a:pt x="11109" y="16946"/>
                      <a:pt x="11442" y="16446"/>
                      <a:pt x="11776" y="15878"/>
                    </a:cubicBezTo>
                    <a:cubicBezTo>
                      <a:pt x="11743" y="15778"/>
                      <a:pt x="11643" y="15645"/>
                      <a:pt x="11576" y="15512"/>
                    </a:cubicBezTo>
                    <a:cubicBezTo>
                      <a:pt x="10642" y="17013"/>
                      <a:pt x="9675" y="18447"/>
                      <a:pt x="8607" y="19781"/>
                    </a:cubicBezTo>
                    <a:cubicBezTo>
                      <a:pt x="7807" y="17746"/>
                      <a:pt x="7006" y="15678"/>
                      <a:pt x="6172" y="13644"/>
                    </a:cubicBezTo>
                    <a:lnTo>
                      <a:pt x="5438" y="11776"/>
                    </a:lnTo>
                    <a:cubicBezTo>
                      <a:pt x="5905" y="10508"/>
                      <a:pt x="6305" y="9274"/>
                      <a:pt x="6672" y="7973"/>
                    </a:cubicBezTo>
                    <a:cubicBezTo>
                      <a:pt x="6606" y="7806"/>
                      <a:pt x="6472" y="7673"/>
                      <a:pt x="6406" y="7539"/>
                    </a:cubicBezTo>
                    <a:cubicBezTo>
                      <a:pt x="6072" y="8807"/>
                      <a:pt x="5672" y="10008"/>
                      <a:pt x="5238" y="11208"/>
                    </a:cubicBezTo>
                    <a:cubicBezTo>
                      <a:pt x="3770" y="7639"/>
                      <a:pt x="2303" y="4070"/>
                      <a:pt x="802" y="467"/>
                    </a:cubicBezTo>
                    <a:cubicBezTo>
                      <a:pt x="802" y="434"/>
                      <a:pt x="768" y="367"/>
                      <a:pt x="768" y="33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31"/>
            <p:cNvGrpSpPr/>
            <p:nvPr/>
          </p:nvGrpSpPr>
          <p:grpSpPr>
            <a:xfrm rot="409078" flipH="1">
              <a:off x="275118" y="3849496"/>
              <a:ext cx="973924" cy="1279410"/>
              <a:chOff x="1324450" y="3346550"/>
              <a:chExt cx="974050" cy="1279575"/>
            </a:xfrm>
          </p:grpSpPr>
          <p:sp>
            <p:nvSpPr>
              <p:cNvPr id="976" name="Google Shape;976;p31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0" name="Google Shape;990;p31"/>
            <p:cNvGrpSpPr/>
            <p:nvPr/>
          </p:nvGrpSpPr>
          <p:grpSpPr>
            <a:xfrm rot="4578837">
              <a:off x="455856" y="4251678"/>
              <a:ext cx="332748" cy="1358491"/>
              <a:chOff x="2847832" y="3618253"/>
              <a:chExt cx="332750" cy="1358500"/>
            </a:xfrm>
          </p:grpSpPr>
          <p:sp>
            <p:nvSpPr>
              <p:cNvPr id="991" name="Google Shape;991;p31"/>
              <p:cNvSpPr/>
              <p:nvPr/>
            </p:nvSpPr>
            <p:spPr>
              <a:xfrm>
                <a:off x="2848657" y="3618253"/>
                <a:ext cx="331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54340" extrusionOk="0">
                    <a:moveTo>
                      <a:pt x="4170" y="1"/>
                    </a:moveTo>
                    <a:lnTo>
                      <a:pt x="4037" y="368"/>
                    </a:lnTo>
                    <a:cubicBezTo>
                      <a:pt x="3136" y="3036"/>
                      <a:pt x="2402" y="5672"/>
                      <a:pt x="1835" y="8173"/>
                    </a:cubicBezTo>
                    <a:cubicBezTo>
                      <a:pt x="1802" y="8307"/>
                      <a:pt x="1802" y="8474"/>
                      <a:pt x="1735" y="8607"/>
                    </a:cubicBezTo>
                    <a:cubicBezTo>
                      <a:pt x="1168" y="11209"/>
                      <a:pt x="734" y="13777"/>
                      <a:pt x="467" y="16179"/>
                    </a:cubicBezTo>
                    <a:cubicBezTo>
                      <a:pt x="467" y="16313"/>
                      <a:pt x="434" y="16446"/>
                      <a:pt x="434" y="16546"/>
                    </a:cubicBezTo>
                    <a:cubicBezTo>
                      <a:pt x="134" y="19281"/>
                      <a:pt x="0" y="21850"/>
                      <a:pt x="0" y="24318"/>
                    </a:cubicBezTo>
                    <a:lnTo>
                      <a:pt x="0" y="24685"/>
                    </a:lnTo>
                    <a:cubicBezTo>
                      <a:pt x="0" y="27187"/>
                      <a:pt x="167" y="29522"/>
                      <a:pt x="467" y="31690"/>
                    </a:cubicBezTo>
                    <a:cubicBezTo>
                      <a:pt x="467" y="31824"/>
                      <a:pt x="501" y="31957"/>
                      <a:pt x="501" y="32057"/>
                    </a:cubicBezTo>
                    <a:cubicBezTo>
                      <a:pt x="834" y="34792"/>
                      <a:pt x="1368" y="37227"/>
                      <a:pt x="1969" y="39462"/>
                    </a:cubicBezTo>
                    <a:cubicBezTo>
                      <a:pt x="1969" y="39562"/>
                      <a:pt x="2002" y="39696"/>
                      <a:pt x="2035" y="39829"/>
                    </a:cubicBezTo>
                    <a:cubicBezTo>
                      <a:pt x="4370" y="48169"/>
                      <a:pt x="7839" y="53072"/>
                      <a:pt x="8640" y="54140"/>
                    </a:cubicBezTo>
                    <a:cubicBezTo>
                      <a:pt x="8773" y="54240"/>
                      <a:pt x="8807" y="54340"/>
                      <a:pt x="8807" y="54340"/>
                    </a:cubicBezTo>
                    <a:cubicBezTo>
                      <a:pt x="8873" y="54240"/>
                      <a:pt x="8940" y="54140"/>
                      <a:pt x="8974" y="54040"/>
                    </a:cubicBezTo>
                    <a:cubicBezTo>
                      <a:pt x="10508" y="50904"/>
                      <a:pt x="11609" y="47668"/>
                      <a:pt x="12276" y="44399"/>
                    </a:cubicBezTo>
                    <a:cubicBezTo>
                      <a:pt x="12309" y="44299"/>
                      <a:pt x="12309" y="44166"/>
                      <a:pt x="12343" y="44032"/>
                    </a:cubicBezTo>
                    <a:cubicBezTo>
                      <a:pt x="12843" y="41464"/>
                      <a:pt x="13143" y="38829"/>
                      <a:pt x="13210" y="36227"/>
                    </a:cubicBezTo>
                    <a:lnTo>
                      <a:pt x="13210" y="35893"/>
                    </a:lnTo>
                    <a:cubicBezTo>
                      <a:pt x="13277" y="33558"/>
                      <a:pt x="13177" y="31323"/>
                      <a:pt x="12976" y="29055"/>
                    </a:cubicBezTo>
                    <a:cubicBezTo>
                      <a:pt x="12976" y="28988"/>
                      <a:pt x="12943" y="28855"/>
                      <a:pt x="12943" y="28721"/>
                    </a:cubicBezTo>
                    <a:cubicBezTo>
                      <a:pt x="12676" y="26353"/>
                      <a:pt x="12343" y="24018"/>
                      <a:pt x="11976" y="21783"/>
                    </a:cubicBezTo>
                    <a:cubicBezTo>
                      <a:pt x="11942" y="21650"/>
                      <a:pt x="11942" y="21550"/>
                      <a:pt x="11876" y="21450"/>
                    </a:cubicBezTo>
                    <a:cubicBezTo>
                      <a:pt x="11375" y="18981"/>
                      <a:pt x="10808" y="16679"/>
                      <a:pt x="10141" y="14545"/>
                    </a:cubicBezTo>
                    <a:cubicBezTo>
                      <a:pt x="10108" y="14445"/>
                      <a:pt x="10041" y="14344"/>
                      <a:pt x="10008" y="14211"/>
                    </a:cubicBezTo>
                    <a:cubicBezTo>
                      <a:pt x="9207" y="11676"/>
                      <a:pt x="8373" y="9374"/>
                      <a:pt x="7606" y="7440"/>
                    </a:cubicBezTo>
                    <a:cubicBezTo>
                      <a:pt x="7506" y="7306"/>
                      <a:pt x="7472" y="7173"/>
                      <a:pt x="7439" y="7039"/>
                    </a:cubicBezTo>
                    <a:cubicBezTo>
                      <a:pt x="6005" y="3603"/>
                      <a:pt x="4804" y="1168"/>
                      <a:pt x="4337" y="334"/>
                    </a:cubicBezTo>
                    <a:cubicBezTo>
                      <a:pt x="4270" y="134"/>
                      <a:pt x="4170" y="1"/>
                      <a:pt x="4170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2847832" y="3618253"/>
                <a:ext cx="331075" cy="1357675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54307" extrusionOk="0">
                    <a:moveTo>
                      <a:pt x="4203" y="1"/>
                    </a:moveTo>
                    <a:lnTo>
                      <a:pt x="4070" y="368"/>
                    </a:lnTo>
                    <a:cubicBezTo>
                      <a:pt x="4637" y="3670"/>
                      <a:pt x="5170" y="7006"/>
                      <a:pt x="5671" y="10308"/>
                    </a:cubicBezTo>
                    <a:cubicBezTo>
                      <a:pt x="5804" y="11276"/>
                      <a:pt x="5971" y="12210"/>
                      <a:pt x="6071" y="13177"/>
                    </a:cubicBezTo>
                    <a:cubicBezTo>
                      <a:pt x="4537" y="11643"/>
                      <a:pt x="3136" y="9975"/>
                      <a:pt x="1868" y="8173"/>
                    </a:cubicBezTo>
                    <a:cubicBezTo>
                      <a:pt x="1835" y="8307"/>
                      <a:pt x="1835" y="8474"/>
                      <a:pt x="1801" y="8607"/>
                    </a:cubicBezTo>
                    <a:cubicBezTo>
                      <a:pt x="3069" y="10442"/>
                      <a:pt x="4537" y="12110"/>
                      <a:pt x="6138" y="13677"/>
                    </a:cubicBezTo>
                    <a:lnTo>
                      <a:pt x="6171" y="13677"/>
                    </a:lnTo>
                    <a:cubicBezTo>
                      <a:pt x="6505" y="16012"/>
                      <a:pt x="6838" y="18314"/>
                      <a:pt x="7139" y="20649"/>
                    </a:cubicBezTo>
                    <a:cubicBezTo>
                      <a:pt x="4703" y="19448"/>
                      <a:pt x="2502" y="17947"/>
                      <a:pt x="500" y="16146"/>
                    </a:cubicBezTo>
                    <a:cubicBezTo>
                      <a:pt x="500" y="16279"/>
                      <a:pt x="467" y="16379"/>
                      <a:pt x="467" y="16513"/>
                    </a:cubicBezTo>
                    <a:cubicBezTo>
                      <a:pt x="1835" y="17680"/>
                      <a:pt x="3236" y="18781"/>
                      <a:pt x="4804" y="19682"/>
                    </a:cubicBezTo>
                    <a:cubicBezTo>
                      <a:pt x="5537" y="20182"/>
                      <a:pt x="6338" y="20616"/>
                      <a:pt x="7172" y="21016"/>
                    </a:cubicBezTo>
                    <a:cubicBezTo>
                      <a:pt x="7172" y="21149"/>
                      <a:pt x="7172" y="21316"/>
                      <a:pt x="7205" y="21483"/>
                    </a:cubicBezTo>
                    <a:cubicBezTo>
                      <a:pt x="7472" y="23484"/>
                      <a:pt x="7672" y="25452"/>
                      <a:pt x="7872" y="27454"/>
                    </a:cubicBezTo>
                    <a:cubicBezTo>
                      <a:pt x="5070" y="26820"/>
                      <a:pt x="2402" y="25719"/>
                      <a:pt x="0" y="24285"/>
                    </a:cubicBezTo>
                    <a:lnTo>
                      <a:pt x="0" y="24652"/>
                    </a:lnTo>
                    <a:cubicBezTo>
                      <a:pt x="1635" y="25619"/>
                      <a:pt x="3336" y="26386"/>
                      <a:pt x="5070" y="26987"/>
                    </a:cubicBezTo>
                    <a:cubicBezTo>
                      <a:pt x="6004" y="27320"/>
                      <a:pt x="6972" y="27554"/>
                      <a:pt x="7906" y="27787"/>
                    </a:cubicBezTo>
                    <a:cubicBezTo>
                      <a:pt x="8073" y="29455"/>
                      <a:pt x="8239" y="31123"/>
                      <a:pt x="8373" y="32791"/>
                    </a:cubicBezTo>
                    <a:cubicBezTo>
                      <a:pt x="8473" y="33491"/>
                      <a:pt x="8506" y="34225"/>
                      <a:pt x="8540" y="34959"/>
                    </a:cubicBezTo>
                    <a:cubicBezTo>
                      <a:pt x="5704" y="34325"/>
                      <a:pt x="2969" y="33191"/>
                      <a:pt x="500" y="31657"/>
                    </a:cubicBezTo>
                    <a:lnTo>
                      <a:pt x="500" y="31657"/>
                    </a:lnTo>
                    <a:cubicBezTo>
                      <a:pt x="500" y="31790"/>
                      <a:pt x="534" y="31890"/>
                      <a:pt x="534" y="32024"/>
                    </a:cubicBezTo>
                    <a:cubicBezTo>
                      <a:pt x="2202" y="33024"/>
                      <a:pt x="4003" y="33858"/>
                      <a:pt x="5838" y="34492"/>
                    </a:cubicBezTo>
                    <a:cubicBezTo>
                      <a:pt x="6705" y="34759"/>
                      <a:pt x="7639" y="35026"/>
                      <a:pt x="8540" y="35226"/>
                    </a:cubicBezTo>
                    <a:cubicBezTo>
                      <a:pt x="8673" y="37227"/>
                      <a:pt x="8806" y="39196"/>
                      <a:pt x="8840" y="41164"/>
                    </a:cubicBezTo>
                    <a:lnTo>
                      <a:pt x="8806" y="41164"/>
                    </a:lnTo>
                    <a:cubicBezTo>
                      <a:pt x="6438" y="40830"/>
                      <a:pt x="4170" y="40230"/>
                      <a:pt x="2002" y="39396"/>
                    </a:cubicBezTo>
                    <a:lnTo>
                      <a:pt x="2002" y="39396"/>
                    </a:lnTo>
                    <a:cubicBezTo>
                      <a:pt x="2002" y="39529"/>
                      <a:pt x="2035" y="39663"/>
                      <a:pt x="2068" y="39763"/>
                    </a:cubicBezTo>
                    <a:cubicBezTo>
                      <a:pt x="3369" y="40263"/>
                      <a:pt x="4703" y="40697"/>
                      <a:pt x="6038" y="40997"/>
                    </a:cubicBezTo>
                    <a:cubicBezTo>
                      <a:pt x="6905" y="41197"/>
                      <a:pt x="7839" y="41364"/>
                      <a:pt x="8740" y="41497"/>
                    </a:cubicBezTo>
                    <a:lnTo>
                      <a:pt x="8840" y="41497"/>
                    </a:lnTo>
                    <a:cubicBezTo>
                      <a:pt x="8840" y="42331"/>
                      <a:pt x="8873" y="43198"/>
                      <a:pt x="8873" y="44032"/>
                    </a:cubicBezTo>
                    <a:cubicBezTo>
                      <a:pt x="8906" y="47368"/>
                      <a:pt x="8873" y="50737"/>
                      <a:pt x="8673" y="54073"/>
                    </a:cubicBezTo>
                    <a:cubicBezTo>
                      <a:pt x="8773" y="54206"/>
                      <a:pt x="8840" y="54306"/>
                      <a:pt x="8840" y="54306"/>
                    </a:cubicBezTo>
                    <a:cubicBezTo>
                      <a:pt x="8906" y="54206"/>
                      <a:pt x="8940" y="54073"/>
                      <a:pt x="9007" y="54006"/>
                    </a:cubicBezTo>
                    <a:cubicBezTo>
                      <a:pt x="9140" y="51238"/>
                      <a:pt x="9207" y="48469"/>
                      <a:pt x="9207" y="45667"/>
                    </a:cubicBezTo>
                    <a:cubicBezTo>
                      <a:pt x="10074" y="45367"/>
                      <a:pt x="10908" y="45033"/>
                      <a:pt x="11742" y="44666"/>
                    </a:cubicBezTo>
                    <a:cubicBezTo>
                      <a:pt x="11909" y="44566"/>
                      <a:pt x="12109" y="44499"/>
                      <a:pt x="12276" y="44399"/>
                    </a:cubicBezTo>
                    <a:cubicBezTo>
                      <a:pt x="12342" y="44299"/>
                      <a:pt x="12342" y="44166"/>
                      <a:pt x="12376" y="44032"/>
                    </a:cubicBezTo>
                    <a:lnTo>
                      <a:pt x="12376" y="44032"/>
                    </a:lnTo>
                    <a:cubicBezTo>
                      <a:pt x="11342" y="44533"/>
                      <a:pt x="10274" y="45000"/>
                      <a:pt x="9207" y="45367"/>
                    </a:cubicBezTo>
                    <a:cubicBezTo>
                      <a:pt x="9207" y="42965"/>
                      <a:pt x="9140" y="40530"/>
                      <a:pt x="9007" y="38128"/>
                    </a:cubicBezTo>
                    <a:cubicBezTo>
                      <a:pt x="9840" y="37828"/>
                      <a:pt x="10674" y="37494"/>
                      <a:pt x="11442" y="37127"/>
                    </a:cubicBezTo>
                    <a:cubicBezTo>
                      <a:pt x="12075" y="36861"/>
                      <a:pt x="12676" y="36527"/>
                      <a:pt x="13243" y="36227"/>
                    </a:cubicBezTo>
                    <a:lnTo>
                      <a:pt x="13243" y="35893"/>
                    </a:lnTo>
                    <a:cubicBezTo>
                      <a:pt x="11875" y="36627"/>
                      <a:pt x="10474" y="37227"/>
                      <a:pt x="9007" y="37795"/>
                    </a:cubicBezTo>
                    <a:cubicBezTo>
                      <a:pt x="8973" y="36961"/>
                      <a:pt x="8873" y="36127"/>
                      <a:pt x="8840" y="35293"/>
                    </a:cubicBezTo>
                    <a:cubicBezTo>
                      <a:pt x="8840" y="35226"/>
                      <a:pt x="8840" y="35226"/>
                      <a:pt x="8873" y="35126"/>
                    </a:cubicBezTo>
                    <a:cubicBezTo>
                      <a:pt x="8873" y="34859"/>
                      <a:pt x="8873" y="34559"/>
                      <a:pt x="8840" y="34292"/>
                    </a:cubicBezTo>
                    <a:cubicBezTo>
                      <a:pt x="8806" y="33358"/>
                      <a:pt x="8706" y="32391"/>
                      <a:pt x="8640" y="31490"/>
                    </a:cubicBezTo>
                    <a:cubicBezTo>
                      <a:pt x="9507" y="31056"/>
                      <a:pt x="10374" y="30656"/>
                      <a:pt x="11208" y="30156"/>
                    </a:cubicBezTo>
                    <a:cubicBezTo>
                      <a:pt x="11842" y="29789"/>
                      <a:pt x="12476" y="29389"/>
                      <a:pt x="13043" y="28988"/>
                    </a:cubicBezTo>
                    <a:cubicBezTo>
                      <a:pt x="13043" y="28888"/>
                      <a:pt x="13009" y="28788"/>
                      <a:pt x="13009" y="28655"/>
                    </a:cubicBezTo>
                    <a:cubicBezTo>
                      <a:pt x="11642" y="29622"/>
                      <a:pt x="10141" y="30456"/>
                      <a:pt x="8573" y="31156"/>
                    </a:cubicBezTo>
                    <a:cubicBezTo>
                      <a:pt x="8406" y="28788"/>
                      <a:pt x="8173" y="26386"/>
                      <a:pt x="7872" y="24018"/>
                    </a:cubicBezTo>
                    <a:cubicBezTo>
                      <a:pt x="8740" y="23651"/>
                      <a:pt x="9640" y="23217"/>
                      <a:pt x="10474" y="22717"/>
                    </a:cubicBezTo>
                    <a:cubicBezTo>
                      <a:pt x="11008" y="22450"/>
                      <a:pt x="11508" y="22117"/>
                      <a:pt x="12009" y="21783"/>
                    </a:cubicBezTo>
                    <a:cubicBezTo>
                      <a:pt x="11975" y="21650"/>
                      <a:pt x="11975" y="21550"/>
                      <a:pt x="11909" y="21450"/>
                    </a:cubicBezTo>
                    <a:cubicBezTo>
                      <a:pt x="10641" y="22317"/>
                      <a:pt x="9240" y="23117"/>
                      <a:pt x="7839" y="23718"/>
                    </a:cubicBezTo>
                    <a:cubicBezTo>
                      <a:pt x="7806" y="23484"/>
                      <a:pt x="7806" y="23284"/>
                      <a:pt x="7739" y="23017"/>
                    </a:cubicBezTo>
                    <a:cubicBezTo>
                      <a:pt x="7505" y="21116"/>
                      <a:pt x="7239" y="19215"/>
                      <a:pt x="7005" y="17347"/>
                    </a:cubicBezTo>
                    <a:cubicBezTo>
                      <a:pt x="7739" y="16813"/>
                      <a:pt x="8406" y="16212"/>
                      <a:pt x="9073" y="15612"/>
                    </a:cubicBezTo>
                    <a:cubicBezTo>
                      <a:pt x="9474" y="15278"/>
                      <a:pt x="9840" y="14878"/>
                      <a:pt x="10174" y="14545"/>
                    </a:cubicBezTo>
                    <a:cubicBezTo>
                      <a:pt x="10141" y="14445"/>
                      <a:pt x="10074" y="14344"/>
                      <a:pt x="10041" y="14211"/>
                    </a:cubicBezTo>
                    <a:cubicBezTo>
                      <a:pt x="9073" y="15178"/>
                      <a:pt x="8039" y="16146"/>
                      <a:pt x="6972" y="16980"/>
                    </a:cubicBezTo>
                    <a:lnTo>
                      <a:pt x="6205" y="11709"/>
                    </a:lnTo>
                    <a:cubicBezTo>
                      <a:pt x="6138" y="11209"/>
                      <a:pt x="6038" y="10675"/>
                      <a:pt x="5971" y="10141"/>
                    </a:cubicBezTo>
                    <a:cubicBezTo>
                      <a:pt x="6538" y="9274"/>
                      <a:pt x="7072" y="8340"/>
                      <a:pt x="7639" y="7440"/>
                    </a:cubicBezTo>
                    <a:cubicBezTo>
                      <a:pt x="7539" y="7306"/>
                      <a:pt x="7505" y="7173"/>
                      <a:pt x="7472" y="7039"/>
                    </a:cubicBezTo>
                    <a:cubicBezTo>
                      <a:pt x="6972" y="7940"/>
                      <a:pt x="6471" y="8841"/>
                      <a:pt x="5871" y="9674"/>
                    </a:cubicBezTo>
                    <a:cubicBezTo>
                      <a:pt x="5404" y="6606"/>
                      <a:pt x="4904" y="3537"/>
                      <a:pt x="4403" y="468"/>
                    </a:cubicBezTo>
                    <a:cubicBezTo>
                      <a:pt x="4370" y="434"/>
                      <a:pt x="4370" y="368"/>
                      <a:pt x="4370" y="334"/>
                    </a:cubicBezTo>
                    <a:cubicBezTo>
                      <a:pt x="4303" y="134"/>
                      <a:pt x="4203" y="1"/>
                      <a:pt x="4203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3" name="Google Shape;993;p31"/>
          <p:cNvSpPr/>
          <p:nvPr/>
        </p:nvSpPr>
        <p:spPr>
          <a:xfrm rot="-1909517" flipH="1">
            <a:off x="6748226" y="4191317"/>
            <a:ext cx="2422376" cy="1703441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2"/>
          <p:cNvSpPr/>
          <p:nvPr/>
        </p:nvSpPr>
        <p:spPr>
          <a:xfrm rot="-5955304">
            <a:off x="426453" y="3657333"/>
            <a:ext cx="962323" cy="2490811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2"/>
          <p:cNvSpPr/>
          <p:nvPr/>
        </p:nvSpPr>
        <p:spPr>
          <a:xfrm rot="8400222">
            <a:off x="7940946" y="-313136"/>
            <a:ext cx="1853429" cy="2478337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2"/>
          <p:cNvSpPr/>
          <p:nvPr/>
        </p:nvSpPr>
        <p:spPr>
          <a:xfrm flipH="1">
            <a:off x="8519044" y="40061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2"/>
          <p:cNvSpPr/>
          <p:nvPr/>
        </p:nvSpPr>
        <p:spPr>
          <a:xfrm flipH="1">
            <a:off x="8845132" y="321997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2"/>
          <p:cNvSpPr/>
          <p:nvPr/>
        </p:nvSpPr>
        <p:spPr>
          <a:xfrm flipH="1">
            <a:off x="8519057" y="243292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8821594" y="4844798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32"/>
          <p:cNvGrpSpPr/>
          <p:nvPr/>
        </p:nvGrpSpPr>
        <p:grpSpPr>
          <a:xfrm rot="-7710944">
            <a:off x="8356648" y="-428635"/>
            <a:ext cx="580397" cy="1612748"/>
            <a:chOff x="2295150" y="3140200"/>
            <a:chExt cx="580425" cy="1612825"/>
          </a:xfrm>
        </p:grpSpPr>
        <p:sp>
          <p:nvSpPr>
            <p:cNvPr id="1002" name="Google Shape;1002;p32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32"/>
          <p:cNvGrpSpPr/>
          <p:nvPr/>
        </p:nvGrpSpPr>
        <p:grpSpPr>
          <a:xfrm rot="-8453835">
            <a:off x="8580815" y="42882"/>
            <a:ext cx="974030" cy="1279548"/>
            <a:chOff x="1324450" y="3346550"/>
            <a:chExt cx="974050" cy="1279575"/>
          </a:xfrm>
        </p:grpSpPr>
        <p:sp>
          <p:nvSpPr>
            <p:cNvPr id="1005" name="Google Shape;1005;p32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32"/>
          <p:cNvGrpSpPr/>
          <p:nvPr/>
        </p:nvGrpSpPr>
        <p:grpSpPr>
          <a:xfrm rot="662755">
            <a:off x="-88581" y="3035357"/>
            <a:ext cx="549501" cy="2243419"/>
            <a:chOff x="2815525" y="3515450"/>
            <a:chExt cx="332750" cy="1358500"/>
          </a:xfrm>
        </p:grpSpPr>
        <p:sp>
          <p:nvSpPr>
            <p:cNvPr id="1020" name="Google Shape;1020;p32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32"/>
          <p:cNvGrpSpPr/>
          <p:nvPr/>
        </p:nvGrpSpPr>
        <p:grpSpPr>
          <a:xfrm rot="2700000">
            <a:off x="328377" y="4118730"/>
            <a:ext cx="293030" cy="1196337"/>
            <a:chOff x="2815525" y="3515450"/>
            <a:chExt cx="332750" cy="1358500"/>
          </a:xfrm>
        </p:grpSpPr>
        <p:sp>
          <p:nvSpPr>
            <p:cNvPr id="1023" name="Google Shape;1023;p32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32"/>
          <p:cNvSpPr/>
          <p:nvPr/>
        </p:nvSpPr>
        <p:spPr>
          <a:xfrm flipH="1">
            <a:off x="311857" y="60695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2"/>
          <p:cNvSpPr/>
          <p:nvPr/>
        </p:nvSpPr>
        <p:spPr>
          <a:xfrm flipH="1">
            <a:off x="813782" y="36552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2"/>
          <p:cNvSpPr/>
          <p:nvPr/>
        </p:nvSpPr>
        <p:spPr>
          <a:xfrm flipH="1">
            <a:off x="781957" y="47858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3"/>
          <p:cNvSpPr/>
          <p:nvPr/>
        </p:nvSpPr>
        <p:spPr>
          <a:xfrm rot="-996686">
            <a:off x="7548379" y="3616646"/>
            <a:ext cx="1861765" cy="1731042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3"/>
          <p:cNvSpPr/>
          <p:nvPr/>
        </p:nvSpPr>
        <p:spPr>
          <a:xfrm rot="739462">
            <a:off x="-526168" y="-399127"/>
            <a:ext cx="1541947" cy="2708609"/>
          </a:xfrm>
          <a:custGeom>
            <a:avLst/>
            <a:gdLst/>
            <a:ahLst/>
            <a:cxnLst/>
            <a:rect l="l" t="t" r="r" b="b"/>
            <a:pathLst>
              <a:path w="23593" h="45172" extrusionOk="0">
                <a:moveTo>
                  <a:pt x="14182" y="0"/>
                </a:moveTo>
                <a:cubicBezTo>
                  <a:pt x="13269" y="0"/>
                  <a:pt x="12360" y="159"/>
                  <a:pt x="11498" y="496"/>
                </a:cubicBezTo>
                <a:cubicBezTo>
                  <a:pt x="9055" y="1443"/>
                  <a:pt x="7294" y="3553"/>
                  <a:pt x="5749" y="5663"/>
                </a:cubicBezTo>
                <a:cubicBezTo>
                  <a:pt x="3972" y="8089"/>
                  <a:pt x="2327" y="10647"/>
                  <a:pt x="1363" y="13505"/>
                </a:cubicBezTo>
                <a:cubicBezTo>
                  <a:pt x="1" y="17476"/>
                  <a:pt x="51" y="21779"/>
                  <a:pt x="117" y="25982"/>
                </a:cubicBezTo>
                <a:cubicBezTo>
                  <a:pt x="167" y="30684"/>
                  <a:pt x="234" y="35418"/>
                  <a:pt x="948" y="40070"/>
                </a:cubicBezTo>
                <a:cubicBezTo>
                  <a:pt x="1164" y="41582"/>
                  <a:pt x="1513" y="43160"/>
                  <a:pt x="2559" y="44257"/>
                </a:cubicBezTo>
                <a:cubicBezTo>
                  <a:pt x="3186" y="44907"/>
                  <a:pt x="4093" y="45171"/>
                  <a:pt x="5143" y="45171"/>
                </a:cubicBezTo>
                <a:cubicBezTo>
                  <a:pt x="8549" y="45171"/>
                  <a:pt x="13463" y="42390"/>
                  <a:pt x="15203" y="40967"/>
                </a:cubicBezTo>
                <a:cubicBezTo>
                  <a:pt x="17695" y="38907"/>
                  <a:pt x="19439" y="35718"/>
                  <a:pt x="19140" y="32478"/>
                </a:cubicBezTo>
                <a:cubicBezTo>
                  <a:pt x="18791" y="28706"/>
                  <a:pt x="15801" y="25234"/>
                  <a:pt x="16665" y="21546"/>
                </a:cubicBezTo>
                <a:cubicBezTo>
                  <a:pt x="17279" y="19004"/>
                  <a:pt x="19555" y="17260"/>
                  <a:pt x="21051" y="15083"/>
                </a:cubicBezTo>
                <a:cubicBezTo>
                  <a:pt x="23227" y="11893"/>
                  <a:pt x="23593" y="7424"/>
                  <a:pt x="21566" y="4118"/>
                </a:cubicBezTo>
                <a:cubicBezTo>
                  <a:pt x="20023" y="1602"/>
                  <a:pt x="17086" y="0"/>
                  <a:pt x="14182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33"/>
          <p:cNvGrpSpPr/>
          <p:nvPr/>
        </p:nvGrpSpPr>
        <p:grpSpPr>
          <a:xfrm>
            <a:off x="7711926" y="3188055"/>
            <a:ext cx="1488543" cy="1955447"/>
            <a:chOff x="1324450" y="3346550"/>
            <a:chExt cx="974050" cy="1279575"/>
          </a:xfrm>
        </p:grpSpPr>
        <p:sp>
          <p:nvSpPr>
            <p:cNvPr id="1032" name="Google Shape;1032;p33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3"/>
          <p:cNvGrpSpPr/>
          <p:nvPr/>
        </p:nvGrpSpPr>
        <p:grpSpPr>
          <a:xfrm rot="10102190">
            <a:off x="-31382" y="-30583"/>
            <a:ext cx="332760" cy="1358543"/>
            <a:chOff x="2815525" y="3515450"/>
            <a:chExt cx="332750" cy="1358500"/>
          </a:xfrm>
        </p:grpSpPr>
        <p:sp>
          <p:nvSpPr>
            <p:cNvPr id="1047" name="Google Shape;1047;p33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3"/>
          <p:cNvGrpSpPr/>
          <p:nvPr/>
        </p:nvGrpSpPr>
        <p:grpSpPr>
          <a:xfrm rot="8812731">
            <a:off x="313235" y="-266897"/>
            <a:ext cx="580413" cy="1612792"/>
            <a:chOff x="2295150" y="3140200"/>
            <a:chExt cx="580425" cy="1612825"/>
          </a:xfrm>
        </p:grpSpPr>
        <p:sp>
          <p:nvSpPr>
            <p:cNvPr id="1050" name="Google Shape;1050;p33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33"/>
          <p:cNvGrpSpPr/>
          <p:nvPr/>
        </p:nvGrpSpPr>
        <p:grpSpPr>
          <a:xfrm rot="-4280205">
            <a:off x="8367064" y="4178768"/>
            <a:ext cx="332744" cy="1358477"/>
            <a:chOff x="2815525" y="3515450"/>
            <a:chExt cx="332750" cy="1358500"/>
          </a:xfrm>
        </p:grpSpPr>
        <p:sp>
          <p:nvSpPr>
            <p:cNvPr id="1053" name="Google Shape;1053;p33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3"/>
          <p:cNvSpPr/>
          <p:nvPr/>
        </p:nvSpPr>
        <p:spPr>
          <a:xfrm flipH="1">
            <a:off x="1425819" y="464307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3"/>
          <p:cNvSpPr/>
          <p:nvPr/>
        </p:nvSpPr>
        <p:spPr>
          <a:xfrm flipH="1">
            <a:off x="7762357" y="3947200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3"/>
          <p:cNvSpPr/>
          <p:nvPr/>
        </p:nvSpPr>
        <p:spPr>
          <a:xfrm flipH="1">
            <a:off x="641957" y="11187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3225" y="672300"/>
            <a:ext cx="7717500" cy="3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 rot="-9797404">
            <a:off x="-280865" y="144964"/>
            <a:ext cx="1249378" cy="1641142"/>
            <a:chOff x="1324450" y="3346550"/>
            <a:chExt cx="974050" cy="1279575"/>
          </a:xfrm>
        </p:grpSpPr>
        <p:sp>
          <p:nvSpPr>
            <p:cNvPr id="219" name="Google Shape;219;p8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8"/>
          <p:cNvGrpSpPr/>
          <p:nvPr/>
        </p:nvGrpSpPr>
        <p:grpSpPr>
          <a:xfrm rot="9183028">
            <a:off x="370920" y="-331565"/>
            <a:ext cx="704006" cy="1956220"/>
            <a:chOff x="2295150" y="3140200"/>
            <a:chExt cx="580425" cy="1612825"/>
          </a:xfrm>
        </p:grpSpPr>
        <p:sp>
          <p:nvSpPr>
            <p:cNvPr id="234" name="Google Shape;234;p8"/>
            <p:cNvSpPr/>
            <p:nvPr/>
          </p:nvSpPr>
          <p:spPr>
            <a:xfrm>
              <a:off x="2295150" y="3140200"/>
              <a:ext cx="580425" cy="1612000"/>
            </a:xfrm>
            <a:custGeom>
              <a:avLst/>
              <a:gdLst/>
              <a:ahLst/>
              <a:cxnLst/>
              <a:rect l="l" t="t" r="r" b="b"/>
              <a:pathLst>
                <a:path w="23217" h="64480" extrusionOk="0">
                  <a:moveTo>
                    <a:pt x="501" y="0"/>
                  </a:moveTo>
                  <a:cubicBezTo>
                    <a:pt x="501" y="167"/>
                    <a:pt x="467" y="334"/>
                    <a:pt x="467" y="500"/>
                  </a:cubicBezTo>
                  <a:cubicBezTo>
                    <a:pt x="134" y="4003"/>
                    <a:pt x="0" y="7372"/>
                    <a:pt x="34" y="10608"/>
                  </a:cubicBezTo>
                  <a:lnTo>
                    <a:pt x="34" y="11141"/>
                  </a:lnTo>
                  <a:cubicBezTo>
                    <a:pt x="100" y="14477"/>
                    <a:pt x="334" y="17679"/>
                    <a:pt x="667" y="20682"/>
                  </a:cubicBezTo>
                  <a:cubicBezTo>
                    <a:pt x="667" y="20848"/>
                    <a:pt x="701" y="20982"/>
                    <a:pt x="701" y="21149"/>
                  </a:cubicBezTo>
                  <a:cubicBezTo>
                    <a:pt x="1134" y="24518"/>
                    <a:pt x="1768" y="27720"/>
                    <a:pt x="2469" y="30689"/>
                  </a:cubicBezTo>
                  <a:cubicBezTo>
                    <a:pt x="2502" y="30822"/>
                    <a:pt x="2535" y="30989"/>
                    <a:pt x="2602" y="31122"/>
                  </a:cubicBezTo>
                  <a:cubicBezTo>
                    <a:pt x="3336" y="34125"/>
                    <a:pt x="4203" y="36860"/>
                    <a:pt x="5171" y="39462"/>
                  </a:cubicBezTo>
                  <a:cubicBezTo>
                    <a:pt x="5204" y="39628"/>
                    <a:pt x="5304" y="39729"/>
                    <a:pt x="5337" y="39895"/>
                  </a:cubicBezTo>
                  <a:cubicBezTo>
                    <a:pt x="6538" y="43031"/>
                    <a:pt x="7873" y="45866"/>
                    <a:pt x="9274" y="48401"/>
                  </a:cubicBezTo>
                  <a:cubicBezTo>
                    <a:pt x="9307" y="48535"/>
                    <a:pt x="9374" y="48702"/>
                    <a:pt x="9474" y="48835"/>
                  </a:cubicBezTo>
                  <a:cubicBezTo>
                    <a:pt x="14644" y="58208"/>
                    <a:pt x="20315" y="63212"/>
                    <a:pt x="21549" y="64246"/>
                  </a:cubicBezTo>
                  <a:cubicBezTo>
                    <a:pt x="21716" y="64380"/>
                    <a:pt x="21816" y="64480"/>
                    <a:pt x="21816" y="64480"/>
                  </a:cubicBezTo>
                  <a:cubicBezTo>
                    <a:pt x="21849" y="64346"/>
                    <a:pt x="21849" y="64179"/>
                    <a:pt x="21883" y="64046"/>
                  </a:cubicBezTo>
                  <a:cubicBezTo>
                    <a:pt x="22850" y="59810"/>
                    <a:pt x="23217" y="55540"/>
                    <a:pt x="23117" y="51404"/>
                  </a:cubicBezTo>
                  <a:lnTo>
                    <a:pt x="23117" y="50903"/>
                  </a:lnTo>
                  <a:cubicBezTo>
                    <a:pt x="23017" y="47634"/>
                    <a:pt x="22583" y="44365"/>
                    <a:pt x="21949" y="41196"/>
                  </a:cubicBezTo>
                  <a:cubicBezTo>
                    <a:pt x="21883" y="41063"/>
                    <a:pt x="21883" y="40896"/>
                    <a:pt x="21849" y="40796"/>
                  </a:cubicBezTo>
                  <a:cubicBezTo>
                    <a:pt x="21282" y="37961"/>
                    <a:pt x="20515" y="35192"/>
                    <a:pt x="19614" y="32557"/>
                  </a:cubicBezTo>
                  <a:cubicBezTo>
                    <a:pt x="19548" y="32457"/>
                    <a:pt x="19514" y="32290"/>
                    <a:pt x="19481" y="32156"/>
                  </a:cubicBezTo>
                  <a:cubicBezTo>
                    <a:pt x="18513" y="29354"/>
                    <a:pt x="17379" y="26653"/>
                    <a:pt x="16178" y="24151"/>
                  </a:cubicBezTo>
                  <a:cubicBezTo>
                    <a:pt x="16145" y="24017"/>
                    <a:pt x="16112" y="23884"/>
                    <a:pt x="16012" y="23784"/>
                  </a:cubicBezTo>
                  <a:cubicBezTo>
                    <a:pt x="14677" y="20948"/>
                    <a:pt x="13310" y="18347"/>
                    <a:pt x="11875" y="15945"/>
                  </a:cubicBezTo>
                  <a:cubicBezTo>
                    <a:pt x="11842" y="15811"/>
                    <a:pt x="11742" y="15678"/>
                    <a:pt x="11675" y="15545"/>
                  </a:cubicBezTo>
                  <a:cubicBezTo>
                    <a:pt x="10007" y="12709"/>
                    <a:pt x="8306" y="10174"/>
                    <a:pt x="6805" y="8006"/>
                  </a:cubicBezTo>
                  <a:cubicBezTo>
                    <a:pt x="6705" y="7839"/>
                    <a:pt x="6605" y="7706"/>
                    <a:pt x="6505" y="7606"/>
                  </a:cubicBezTo>
                  <a:cubicBezTo>
                    <a:pt x="3803" y="3803"/>
                    <a:pt x="1635" y="1201"/>
                    <a:pt x="834" y="3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296800" y="3141025"/>
              <a:ext cx="577125" cy="1612000"/>
            </a:xfrm>
            <a:custGeom>
              <a:avLst/>
              <a:gdLst/>
              <a:ahLst/>
              <a:cxnLst/>
              <a:rect l="l" t="t" r="r" b="b"/>
              <a:pathLst>
                <a:path w="23085" h="64480" extrusionOk="0">
                  <a:moveTo>
                    <a:pt x="435" y="0"/>
                  </a:moveTo>
                  <a:cubicBezTo>
                    <a:pt x="435" y="167"/>
                    <a:pt x="401" y="334"/>
                    <a:pt x="401" y="501"/>
                  </a:cubicBezTo>
                  <a:cubicBezTo>
                    <a:pt x="2002" y="4337"/>
                    <a:pt x="3604" y="8206"/>
                    <a:pt x="5171" y="12109"/>
                  </a:cubicBezTo>
                  <a:lnTo>
                    <a:pt x="6572" y="15478"/>
                  </a:lnTo>
                  <a:cubicBezTo>
                    <a:pt x="4237" y="14077"/>
                    <a:pt x="2069" y="12443"/>
                    <a:pt x="1" y="10608"/>
                  </a:cubicBezTo>
                  <a:lnTo>
                    <a:pt x="1" y="11142"/>
                  </a:lnTo>
                  <a:cubicBezTo>
                    <a:pt x="2136" y="12976"/>
                    <a:pt x="4404" y="14611"/>
                    <a:pt x="6772" y="16079"/>
                  </a:cubicBezTo>
                  <a:lnTo>
                    <a:pt x="6806" y="16079"/>
                  </a:lnTo>
                  <a:cubicBezTo>
                    <a:pt x="7907" y="18781"/>
                    <a:pt x="8941" y="21483"/>
                    <a:pt x="9975" y="24251"/>
                  </a:cubicBezTo>
                  <a:cubicBezTo>
                    <a:pt x="6739" y="23484"/>
                    <a:pt x="3570" y="22283"/>
                    <a:pt x="635" y="20682"/>
                  </a:cubicBezTo>
                  <a:lnTo>
                    <a:pt x="635" y="20682"/>
                  </a:lnTo>
                  <a:cubicBezTo>
                    <a:pt x="635" y="20849"/>
                    <a:pt x="668" y="20982"/>
                    <a:pt x="668" y="21149"/>
                  </a:cubicBezTo>
                  <a:cubicBezTo>
                    <a:pt x="2670" y="22183"/>
                    <a:pt x="4738" y="23084"/>
                    <a:pt x="6839" y="23784"/>
                  </a:cubicBezTo>
                  <a:cubicBezTo>
                    <a:pt x="7940" y="24151"/>
                    <a:pt x="9007" y="24451"/>
                    <a:pt x="10142" y="24685"/>
                  </a:cubicBezTo>
                  <a:cubicBezTo>
                    <a:pt x="10242" y="24852"/>
                    <a:pt x="10275" y="25085"/>
                    <a:pt x="10342" y="25252"/>
                  </a:cubicBezTo>
                  <a:cubicBezTo>
                    <a:pt x="11242" y="27587"/>
                    <a:pt x="12076" y="29922"/>
                    <a:pt x="12910" y="32290"/>
                  </a:cubicBezTo>
                  <a:cubicBezTo>
                    <a:pt x="12805" y="32291"/>
                    <a:pt x="12700" y="32292"/>
                    <a:pt x="12595" y="32292"/>
                  </a:cubicBezTo>
                  <a:cubicBezTo>
                    <a:pt x="9133" y="32292"/>
                    <a:pt x="5706" y="31758"/>
                    <a:pt x="2436" y="30689"/>
                  </a:cubicBezTo>
                  <a:lnTo>
                    <a:pt x="2436" y="30689"/>
                  </a:lnTo>
                  <a:cubicBezTo>
                    <a:pt x="2469" y="30823"/>
                    <a:pt x="2503" y="30989"/>
                    <a:pt x="2569" y="31123"/>
                  </a:cubicBezTo>
                  <a:cubicBezTo>
                    <a:pt x="4771" y="31823"/>
                    <a:pt x="7073" y="32290"/>
                    <a:pt x="9408" y="32490"/>
                  </a:cubicBezTo>
                  <a:cubicBezTo>
                    <a:pt x="10642" y="32590"/>
                    <a:pt x="11843" y="32624"/>
                    <a:pt x="13077" y="32624"/>
                  </a:cubicBezTo>
                  <a:cubicBezTo>
                    <a:pt x="13777" y="34592"/>
                    <a:pt x="14445" y="36527"/>
                    <a:pt x="15078" y="38528"/>
                  </a:cubicBezTo>
                  <a:cubicBezTo>
                    <a:pt x="15345" y="39429"/>
                    <a:pt x="15645" y="40263"/>
                    <a:pt x="15912" y="41130"/>
                  </a:cubicBezTo>
                  <a:cubicBezTo>
                    <a:pt x="12276" y="41130"/>
                    <a:pt x="8607" y="40596"/>
                    <a:pt x="5171" y="39429"/>
                  </a:cubicBezTo>
                  <a:lnTo>
                    <a:pt x="5171" y="39429"/>
                  </a:lnTo>
                  <a:cubicBezTo>
                    <a:pt x="5238" y="39595"/>
                    <a:pt x="5305" y="39696"/>
                    <a:pt x="5338" y="39862"/>
                  </a:cubicBezTo>
                  <a:cubicBezTo>
                    <a:pt x="7640" y="40630"/>
                    <a:pt x="10075" y="41130"/>
                    <a:pt x="12477" y="41330"/>
                  </a:cubicBezTo>
                  <a:cubicBezTo>
                    <a:pt x="13644" y="41430"/>
                    <a:pt x="14812" y="41463"/>
                    <a:pt x="15979" y="41463"/>
                  </a:cubicBezTo>
                  <a:cubicBezTo>
                    <a:pt x="16680" y="43798"/>
                    <a:pt x="17413" y="46167"/>
                    <a:pt x="18014" y="48535"/>
                  </a:cubicBezTo>
                  <a:lnTo>
                    <a:pt x="17980" y="48535"/>
                  </a:lnTo>
                  <a:cubicBezTo>
                    <a:pt x="16770" y="48660"/>
                    <a:pt x="15549" y="48722"/>
                    <a:pt x="14327" y="48722"/>
                  </a:cubicBezTo>
                  <a:cubicBezTo>
                    <a:pt x="12620" y="48722"/>
                    <a:pt x="10913" y="48602"/>
                    <a:pt x="9241" y="48368"/>
                  </a:cubicBezTo>
                  <a:lnTo>
                    <a:pt x="9241" y="48368"/>
                  </a:lnTo>
                  <a:cubicBezTo>
                    <a:pt x="9274" y="48502"/>
                    <a:pt x="9374" y="48669"/>
                    <a:pt x="9441" y="48802"/>
                  </a:cubicBezTo>
                  <a:cubicBezTo>
                    <a:pt x="11109" y="49036"/>
                    <a:pt x="12877" y="49136"/>
                    <a:pt x="14578" y="49136"/>
                  </a:cubicBezTo>
                  <a:cubicBezTo>
                    <a:pt x="15679" y="49136"/>
                    <a:pt x="16880" y="49102"/>
                    <a:pt x="17980" y="48969"/>
                  </a:cubicBezTo>
                  <a:cubicBezTo>
                    <a:pt x="18014" y="48969"/>
                    <a:pt x="18081" y="48935"/>
                    <a:pt x="18081" y="48935"/>
                  </a:cubicBezTo>
                  <a:cubicBezTo>
                    <a:pt x="18314" y="49970"/>
                    <a:pt x="18614" y="50970"/>
                    <a:pt x="18848" y="52004"/>
                  </a:cubicBezTo>
                  <a:cubicBezTo>
                    <a:pt x="19848" y="56041"/>
                    <a:pt x="20782" y="60144"/>
                    <a:pt x="21483" y="64280"/>
                  </a:cubicBezTo>
                  <a:cubicBezTo>
                    <a:pt x="21650" y="64380"/>
                    <a:pt x="21750" y="64480"/>
                    <a:pt x="21750" y="64480"/>
                  </a:cubicBezTo>
                  <a:cubicBezTo>
                    <a:pt x="21783" y="64347"/>
                    <a:pt x="21783" y="64180"/>
                    <a:pt x="21817" y="64046"/>
                  </a:cubicBezTo>
                  <a:cubicBezTo>
                    <a:pt x="21249" y="60644"/>
                    <a:pt x="20482" y="57208"/>
                    <a:pt x="19682" y="53839"/>
                  </a:cubicBezTo>
                  <a:cubicBezTo>
                    <a:pt x="20649" y="53205"/>
                    <a:pt x="21616" y="52605"/>
                    <a:pt x="22484" y="51871"/>
                  </a:cubicBezTo>
                  <a:cubicBezTo>
                    <a:pt x="22684" y="51704"/>
                    <a:pt x="22851" y="51604"/>
                    <a:pt x="23084" y="51437"/>
                  </a:cubicBezTo>
                  <a:lnTo>
                    <a:pt x="23084" y="50937"/>
                  </a:lnTo>
                  <a:cubicBezTo>
                    <a:pt x="21950" y="51804"/>
                    <a:pt x="20816" y="52671"/>
                    <a:pt x="19615" y="53439"/>
                  </a:cubicBezTo>
                  <a:cubicBezTo>
                    <a:pt x="18914" y="50503"/>
                    <a:pt x="18114" y="47601"/>
                    <a:pt x="17280" y="44666"/>
                  </a:cubicBezTo>
                  <a:cubicBezTo>
                    <a:pt x="18247" y="44032"/>
                    <a:pt x="19115" y="43432"/>
                    <a:pt x="19982" y="42764"/>
                  </a:cubicBezTo>
                  <a:cubicBezTo>
                    <a:pt x="20649" y="42264"/>
                    <a:pt x="21283" y="41697"/>
                    <a:pt x="21917" y="41163"/>
                  </a:cubicBezTo>
                  <a:cubicBezTo>
                    <a:pt x="21850" y="41030"/>
                    <a:pt x="21850" y="40863"/>
                    <a:pt x="21817" y="40763"/>
                  </a:cubicBezTo>
                  <a:cubicBezTo>
                    <a:pt x="20349" y="42031"/>
                    <a:pt x="18814" y="43265"/>
                    <a:pt x="17180" y="44299"/>
                  </a:cubicBezTo>
                  <a:cubicBezTo>
                    <a:pt x="16913" y="43298"/>
                    <a:pt x="16579" y="42297"/>
                    <a:pt x="16279" y="41297"/>
                  </a:cubicBezTo>
                  <a:cubicBezTo>
                    <a:pt x="16279" y="41274"/>
                    <a:pt x="16279" y="41235"/>
                    <a:pt x="16235" y="41235"/>
                  </a:cubicBezTo>
                  <a:cubicBezTo>
                    <a:pt x="16216" y="41235"/>
                    <a:pt x="16187" y="41243"/>
                    <a:pt x="16146" y="41263"/>
                  </a:cubicBezTo>
                  <a:cubicBezTo>
                    <a:pt x="16079" y="40930"/>
                    <a:pt x="15979" y="40596"/>
                    <a:pt x="15846" y="40263"/>
                  </a:cubicBezTo>
                  <a:cubicBezTo>
                    <a:pt x="15479" y="39128"/>
                    <a:pt x="15145" y="38028"/>
                    <a:pt x="14778" y="36927"/>
                  </a:cubicBezTo>
                  <a:cubicBezTo>
                    <a:pt x="15746" y="36193"/>
                    <a:pt x="16646" y="35426"/>
                    <a:pt x="17513" y="34592"/>
                  </a:cubicBezTo>
                  <a:cubicBezTo>
                    <a:pt x="18181" y="33958"/>
                    <a:pt x="18814" y="33291"/>
                    <a:pt x="19448" y="32624"/>
                  </a:cubicBezTo>
                  <a:cubicBezTo>
                    <a:pt x="19415" y="32490"/>
                    <a:pt x="19348" y="32324"/>
                    <a:pt x="19315" y="32190"/>
                  </a:cubicBezTo>
                  <a:cubicBezTo>
                    <a:pt x="17914" y="33791"/>
                    <a:pt x="16313" y="35259"/>
                    <a:pt x="14645" y="36527"/>
                  </a:cubicBezTo>
                  <a:cubicBezTo>
                    <a:pt x="13677" y="33691"/>
                    <a:pt x="12743" y="30856"/>
                    <a:pt x="11676" y="28087"/>
                  </a:cubicBezTo>
                  <a:cubicBezTo>
                    <a:pt x="12643" y="27353"/>
                    <a:pt x="13577" y="26586"/>
                    <a:pt x="14445" y="25752"/>
                  </a:cubicBezTo>
                  <a:cubicBezTo>
                    <a:pt x="14978" y="25252"/>
                    <a:pt x="15512" y="24685"/>
                    <a:pt x="16012" y="24151"/>
                  </a:cubicBezTo>
                  <a:cubicBezTo>
                    <a:pt x="15979" y="24018"/>
                    <a:pt x="15946" y="23918"/>
                    <a:pt x="15846" y="23784"/>
                  </a:cubicBezTo>
                  <a:cubicBezTo>
                    <a:pt x="14578" y="25185"/>
                    <a:pt x="13110" y="26519"/>
                    <a:pt x="11576" y="27687"/>
                  </a:cubicBezTo>
                  <a:cubicBezTo>
                    <a:pt x="11476" y="27420"/>
                    <a:pt x="11342" y="27153"/>
                    <a:pt x="11276" y="26853"/>
                  </a:cubicBezTo>
                  <a:cubicBezTo>
                    <a:pt x="10475" y="24618"/>
                    <a:pt x="9641" y="22417"/>
                    <a:pt x="8774" y="20182"/>
                  </a:cubicBezTo>
                  <a:cubicBezTo>
                    <a:pt x="9474" y="19314"/>
                    <a:pt x="10142" y="18380"/>
                    <a:pt x="10775" y="17480"/>
                  </a:cubicBezTo>
                  <a:cubicBezTo>
                    <a:pt x="11109" y="16946"/>
                    <a:pt x="11442" y="16446"/>
                    <a:pt x="11776" y="15878"/>
                  </a:cubicBezTo>
                  <a:cubicBezTo>
                    <a:pt x="11743" y="15778"/>
                    <a:pt x="11643" y="15645"/>
                    <a:pt x="11576" y="15512"/>
                  </a:cubicBezTo>
                  <a:cubicBezTo>
                    <a:pt x="10642" y="17013"/>
                    <a:pt x="9675" y="18447"/>
                    <a:pt x="8607" y="19781"/>
                  </a:cubicBezTo>
                  <a:cubicBezTo>
                    <a:pt x="7807" y="17746"/>
                    <a:pt x="7006" y="15678"/>
                    <a:pt x="6172" y="13644"/>
                  </a:cubicBezTo>
                  <a:lnTo>
                    <a:pt x="5438" y="11776"/>
                  </a:lnTo>
                  <a:cubicBezTo>
                    <a:pt x="5905" y="10508"/>
                    <a:pt x="6305" y="9274"/>
                    <a:pt x="6672" y="7973"/>
                  </a:cubicBezTo>
                  <a:cubicBezTo>
                    <a:pt x="6606" y="7806"/>
                    <a:pt x="6472" y="7673"/>
                    <a:pt x="6406" y="7539"/>
                  </a:cubicBezTo>
                  <a:cubicBezTo>
                    <a:pt x="6072" y="8807"/>
                    <a:pt x="5672" y="10008"/>
                    <a:pt x="5238" y="11208"/>
                  </a:cubicBezTo>
                  <a:cubicBezTo>
                    <a:pt x="3770" y="7639"/>
                    <a:pt x="2303" y="4070"/>
                    <a:pt x="802" y="467"/>
                  </a:cubicBezTo>
                  <a:cubicBezTo>
                    <a:pt x="802" y="434"/>
                    <a:pt x="768" y="367"/>
                    <a:pt x="768" y="3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 rot="9628111">
            <a:off x="93412" y="-140290"/>
            <a:ext cx="403590" cy="1647714"/>
            <a:chOff x="2815525" y="3515450"/>
            <a:chExt cx="332750" cy="1358500"/>
          </a:xfrm>
        </p:grpSpPr>
        <p:sp>
          <p:nvSpPr>
            <p:cNvPr id="237" name="Google Shape;237;p8"/>
            <p:cNvSpPr/>
            <p:nvPr/>
          </p:nvSpPr>
          <p:spPr>
            <a:xfrm>
              <a:off x="2816350" y="3515450"/>
              <a:ext cx="331925" cy="1358500"/>
            </a:xfrm>
            <a:custGeom>
              <a:avLst/>
              <a:gdLst/>
              <a:ahLst/>
              <a:cxnLst/>
              <a:rect l="l" t="t" r="r" b="b"/>
              <a:pathLst>
                <a:path w="13277" h="54340" extrusionOk="0">
                  <a:moveTo>
                    <a:pt x="4170" y="1"/>
                  </a:moveTo>
                  <a:lnTo>
                    <a:pt x="4037" y="368"/>
                  </a:lnTo>
                  <a:cubicBezTo>
                    <a:pt x="3136" y="3036"/>
                    <a:pt x="2402" y="5672"/>
                    <a:pt x="1835" y="8173"/>
                  </a:cubicBezTo>
                  <a:cubicBezTo>
                    <a:pt x="1802" y="8307"/>
                    <a:pt x="1802" y="8474"/>
                    <a:pt x="1735" y="8607"/>
                  </a:cubicBezTo>
                  <a:cubicBezTo>
                    <a:pt x="1168" y="11209"/>
                    <a:pt x="734" y="13777"/>
                    <a:pt x="467" y="16179"/>
                  </a:cubicBezTo>
                  <a:cubicBezTo>
                    <a:pt x="467" y="16313"/>
                    <a:pt x="434" y="16446"/>
                    <a:pt x="434" y="16546"/>
                  </a:cubicBezTo>
                  <a:cubicBezTo>
                    <a:pt x="134" y="19281"/>
                    <a:pt x="0" y="21850"/>
                    <a:pt x="0" y="24318"/>
                  </a:cubicBezTo>
                  <a:lnTo>
                    <a:pt x="0" y="24685"/>
                  </a:lnTo>
                  <a:cubicBezTo>
                    <a:pt x="0" y="27187"/>
                    <a:pt x="167" y="29522"/>
                    <a:pt x="467" y="31690"/>
                  </a:cubicBezTo>
                  <a:cubicBezTo>
                    <a:pt x="467" y="31824"/>
                    <a:pt x="501" y="31957"/>
                    <a:pt x="501" y="32057"/>
                  </a:cubicBezTo>
                  <a:cubicBezTo>
                    <a:pt x="834" y="34792"/>
                    <a:pt x="1368" y="37227"/>
                    <a:pt x="1969" y="39462"/>
                  </a:cubicBezTo>
                  <a:cubicBezTo>
                    <a:pt x="1969" y="39562"/>
                    <a:pt x="2002" y="39696"/>
                    <a:pt x="2035" y="39829"/>
                  </a:cubicBezTo>
                  <a:cubicBezTo>
                    <a:pt x="4370" y="48169"/>
                    <a:pt x="7839" y="53072"/>
                    <a:pt x="8640" y="54140"/>
                  </a:cubicBezTo>
                  <a:cubicBezTo>
                    <a:pt x="8773" y="54240"/>
                    <a:pt x="8807" y="54340"/>
                    <a:pt x="8807" y="54340"/>
                  </a:cubicBezTo>
                  <a:cubicBezTo>
                    <a:pt x="8873" y="54240"/>
                    <a:pt x="8940" y="54140"/>
                    <a:pt x="8974" y="54040"/>
                  </a:cubicBezTo>
                  <a:cubicBezTo>
                    <a:pt x="10508" y="50904"/>
                    <a:pt x="11609" y="47668"/>
                    <a:pt x="12276" y="44399"/>
                  </a:cubicBezTo>
                  <a:cubicBezTo>
                    <a:pt x="12309" y="44299"/>
                    <a:pt x="12309" y="44166"/>
                    <a:pt x="12343" y="44032"/>
                  </a:cubicBezTo>
                  <a:cubicBezTo>
                    <a:pt x="12843" y="41464"/>
                    <a:pt x="13143" y="38829"/>
                    <a:pt x="13210" y="36227"/>
                  </a:cubicBezTo>
                  <a:lnTo>
                    <a:pt x="13210" y="35893"/>
                  </a:lnTo>
                  <a:cubicBezTo>
                    <a:pt x="13277" y="33558"/>
                    <a:pt x="13177" y="31323"/>
                    <a:pt x="12976" y="29055"/>
                  </a:cubicBezTo>
                  <a:cubicBezTo>
                    <a:pt x="12976" y="28988"/>
                    <a:pt x="12943" y="28855"/>
                    <a:pt x="12943" y="28721"/>
                  </a:cubicBezTo>
                  <a:cubicBezTo>
                    <a:pt x="12676" y="26353"/>
                    <a:pt x="12343" y="24018"/>
                    <a:pt x="11976" y="21783"/>
                  </a:cubicBezTo>
                  <a:cubicBezTo>
                    <a:pt x="11942" y="21650"/>
                    <a:pt x="11942" y="21550"/>
                    <a:pt x="11876" y="21450"/>
                  </a:cubicBezTo>
                  <a:cubicBezTo>
                    <a:pt x="11375" y="18981"/>
                    <a:pt x="10808" y="16679"/>
                    <a:pt x="10141" y="14545"/>
                  </a:cubicBezTo>
                  <a:cubicBezTo>
                    <a:pt x="10108" y="14445"/>
                    <a:pt x="10041" y="14344"/>
                    <a:pt x="10008" y="14211"/>
                  </a:cubicBezTo>
                  <a:cubicBezTo>
                    <a:pt x="9207" y="11676"/>
                    <a:pt x="8373" y="9374"/>
                    <a:pt x="7606" y="7440"/>
                  </a:cubicBezTo>
                  <a:cubicBezTo>
                    <a:pt x="7506" y="7306"/>
                    <a:pt x="7472" y="7173"/>
                    <a:pt x="7439" y="7039"/>
                  </a:cubicBezTo>
                  <a:cubicBezTo>
                    <a:pt x="6005" y="3603"/>
                    <a:pt x="4804" y="1168"/>
                    <a:pt x="4337" y="334"/>
                  </a:cubicBezTo>
                  <a:cubicBezTo>
                    <a:pt x="4270" y="134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815525" y="3515450"/>
              <a:ext cx="331075" cy="1357675"/>
            </a:xfrm>
            <a:custGeom>
              <a:avLst/>
              <a:gdLst/>
              <a:ahLst/>
              <a:cxnLst/>
              <a:rect l="l" t="t" r="r" b="b"/>
              <a:pathLst>
                <a:path w="13243" h="54307" extrusionOk="0">
                  <a:moveTo>
                    <a:pt x="4203" y="1"/>
                  </a:moveTo>
                  <a:lnTo>
                    <a:pt x="4070" y="368"/>
                  </a:lnTo>
                  <a:cubicBezTo>
                    <a:pt x="4637" y="3670"/>
                    <a:pt x="5170" y="7006"/>
                    <a:pt x="5671" y="10308"/>
                  </a:cubicBezTo>
                  <a:cubicBezTo>
                    <a:pt x="5804" y="11276"/>
                    <a:pt x="5971" y="12210"/>
                    <a:pt x="6071" y="13177"/>
                  </a:cubicBezTo>
                  <a:cubicBezTo>
                    <a:pt x="4537" y="11643"/>
                    <a:pt x="3136" y="9975"/>
                    <a:pt x="1868" y="8173"/>
                  </a:cubicBezTo>
                  <a:cubicBezTo>
                    <a:pt x="1835" y="8307"/>
                    <a:pt x="1835" y="8474"/>
                    <a:pt x="1801" y="8607"/>
                  </a:cubicBezTo>
                  <a:cubicBezTo>
                    <a:pt x="3069" y="10442"/>
                    <a:pt x="4537" y="12110"/>
                    <a:pt x="6138" y="13677"/>
                  </a:cubicBezTo>
                  <a:lnTo>
                    <a:pt x="6171" y="13677"/>
                  </a:lnTo>
                  <a:cubicBezTo>
                    <a:pt x="6505" y="16012"/>
                    <a:pt x="6838" y="18314"/>
                    <a:pt x="7139" y="20649"/>
                  </a:cubicBezTo>
                  <a:cubicBezTo>
                    <a:pt x="4703" y="19448"/>
                    <a:pt x="2502" y="17947"/>
                    <a:pt x="500" y="16146"/>
                  </a:cubicBezTo>
                  <a:cubicBezTo>
                    <a:pt x="500" y="16279"/>
                    <a:pt x="467" y="16379"/>
                    <a:pt x="467" y="16513"/>
                  </a:cubicBezTo>
                  <a:cubicBezTo>
                    <a:pt x="1835" y="17680"/>
                    <a:pt x="3236" y="18781"/>
                    <a:pt x="4804" y="19682"/>
                  </a:cubicBezTo>
                  <a:cubicBezTo>
                    <a:pt x="5537" y="20182"/>
                    <a:pt x="6338" y="20616"/>
                    <a:pt x="7172" y="21016"/>
                  </a:cubicBezTo>
                  <a:cubicBezTo>
                    <a:pt x="7172" y="21149"/>
                    <a:pt x="7172" y="21316"/>
                    <a:pt x="7205" y="21483"/>
                  </a:cubicBezTo>
                  <a:cubicBezTo>
                    <a:pt x="7472" y="23484"/>
                    <a:pt x="7672" y="25452"/>
                    <a:pt x="7872" y="27454"/>
                  </a:cubicBezTo>
                  <a:cubicBezTo>
                    <a:pt x="5070" y="26820"/>
                    <a:pt x="2402" y="25719"/>
                    <a:pt x="0" y="24285"/>
                  </a:cubicBezTo>
                  <a:lnTo>
                    <a:pt x="0" y="24652"/>
                  </a:lnTo>
                  <a:cubicBezTo>
                    <a:pt x="1635" y="25619"/>
                    <a:pt x="3336" y="26386"/>
                    <a:pt x="5070" y="26987"/>
                  </a:cubicBezTo>
                  <a:cubicBezTo>
                    <a:pt x="6004" y="27320"/>
                    <a:pt x="6972" y="27554"/>
                    <a:pt x="7906" y="27787"/>
                  </a:cubicBezTo>
                  <a:cubicBezTo>
                    <a:pt x="8073" y="29455"/>
                    <a:pt x="8239" y="31123"/>
                    <a:pt x="8373" y="32791"/>
                  </a:cubicBezTo>
                  <a:cubicBezTo>
                    <a:pt x="8473" y="33491"/>
                    <a:pt x="8506" y="34225"/>
                    <a:pt x="8540" y="34959"/>
                  </a:cubicBezTo>
                  <a:cubicBezTo>
                    <a:pt x="5704" y="34325"/>
                    <a:pt x="2969" y="33191"/>
                    <a:pt x="500" y="31657"/>
                  </a:cubicBezTo>
                  <a:lnTo>
                    <a:pt x="500" y="31657"/>
                  </a:lnTo>
                  <a:cubicBezTo>
                    <a:pt x="500" y="31790"/>
                    <a:pt x="534" y="31890"/>
                    <a:pt x="534" y="32024"/>
                  </a:cubicBezTo>
                  <a:cubicBezTo>
                    <a:pt x="2202" y="33024"/>
                    <a:pt x="4003" y="33858"/>
                    <a:pt x="5838" y="34492"/>
                  </a:cubicBezTo>
                  <a:cubicBezTo>
                    <a:pt x="6705" y="34759"/>
                    <a:pt x="7639" y="35026"/>
                    <a:pt x="8540" y="35226"/>
                  </a:cubicBezTo>
                  <a:cubicBezTo>
                    <a:pt x="8673" y="37227"/>
                    <a:pt x="8806" y="39196"/>
                    <a:pt x="8840" y="41164"/>
                  </a:cubicBezTo>
                  <a:lnTo>
                    <a:pt x="8806" y="41164"/>
                  </a:lnTo>
                  <a:cubicBezTo>
                    <a:pt x="6438" y="40830"/>
                    <a:pt x="4170" y="40230"/>
                    <a:pt x="2002" y="39396"/>
                  </a:cubicBezTo>
                  <a:lnTo>
                    <a:pt x="2002" y="39396"/>
                  </a:lnTo>
                  <a:cubicBezTo>
                    <a:pt x="2002" y="39529"/>
                    <a:pt x="2035" y="39663"/>
                    <a:pt x="2068" y="39763"/>
                  </a:cubicBezTo>
                  <a:cubicBezTo>
                    <a:pt x="3369" y="40263"/>
                    <a:pt x="4703" y="40697"/>
                    <a:pt x="6038" y="40997"/>
                  </a:cubicBezTo>
                  <a:cubicBezTo>
                    <a:pt x="6905" y="41197"/>
                    <a:pt x="7839" y="41364"/>
                    <a:pt x="8740" y="41497"/>
                  </a:cubicBezTo>
                  <a:lnTo>
                    <a:pt x="8840" y="41497"/>
                  </a:lnTo>
                  <a:cubicBezTo>
                    <a:pt x="8840" y="42331"/>
                    <a:pt x="8873" y="43198"/>
                    <a:pt x="8873" y="44032"/>
                  </a:cubicBezTo>
                  <a:cubicBezTo>
                    <a:pt x="8906" y="47368"/>
                    <a:pt x="8873" y="50737"/>
                    <a:pt x="8673" y="54073"/>
                  </a:cubicBezTo>
                  <a:cubicBezTo>
                    <a:pt x="8773" y="54206"/>
                    <a:pt x="8840" y="54306"/>
                    <a:pt x="8840" y="54306"/>
                  </a:cubicBezTo>
                  <a:cubicBezTo>
                    <a:pt x="8906" y="54206"/>
                    <a:pt x="8940" y="54073"/>
                    <a:pt x="9007" y="54006"/>
                  </a:cubicBezTo>
                  <a:cubicBezTo>
                    <a:pt x="9140" y="51238"/>
                    <a:pt x="9207" y="48469"/>
                    <a:pt x="9207" y="45667"/>
                  </a:cubicBezTo>
                  <a:cubicBezTo>
                    <a:pt x="10074" y="45367"/>
                    <a:pt x="10908" y="45033"/>
                    <a:pt x="11742" y="44666"/>
                  </a:cubicBezTo>
                  <a:cubicBezTo>
                    <a:pt x="11909" y="44566"/>
                    <a:pt x="12109" y="44499"/>
                    <a:pt x="12276" y="44399"/>
                  </a:cubicBezTo>
                  <a:cubicBezTo>
                    <a:pt x="12342" y="44299"/>
                    <a:pt x="12342" y="44166"/>
                    <a:pt x="12376" y="44032"/>
                  </a:cubicBezTo>
                  <a:lnTo>
                    <a:pt x="12376" y="44032"/>
                  </a:lnTo>
                  <a:cubicBezTo>
                    <a:pt x="11342" y="44533"/>
                    <a:pt x="10274" y="45000"/>
                    <a:pt x="9207" y="45367"/>
                  </a:cubicBezTo>
                  <a:cubicBezTo>
                    <a:pt x="9207" y="42965"/>
                    <a:pt x="9140" y="40530"/>
                    <a:pt x="9007" y="38128"/>
                  </a:cubicBezTo>
                  <a:cubicBezTo>
                    <a:pt x="9840" y="37828"/>
                    <a:pt x="10674" y="37494"/>
                    <a:pt x="11442" y="37127"/>
                  </a:cubicBezTo>
                  <a:cubicBezTo>
                    <a:pt x="12075" y="36861"/>
                    <a:pt x="12676" y="36527"/>
                    <a:pt x="13243" y="36227"/>
                  </a:cubicBezTo>
                  <a:lnTo>
                    <a:pt x="13243" y="35893"/>
                  </a:lnTo>
                  <a:cubicBezTo>
                    <a:pt x="11875" y="36627"/>
                    <a:pt x="10474" y="37227"/>
                    <a:pt x="9007" y="37795"/>
                  </a:cubicBezTo>
                  <a:cubicBezTo>
                    <a:pt x="8973" y="36961"/>
                    <a:pt x="8873" y="36127"/>
                    <a:pt x="8840" y="35293"/>
                  </a:cubicBezTo>
                  <a:cubicBezTo>
                    <a:pt x="8840" y="35226"/>
                    <a:pt x="8840" y="35226"/>
                    <a:pt x="8873" y="35126"/>
                  </a:cubicBezTo>
                  <a:cubicBezTo>
                    <a:pt x="8873" y="34859"/>
                    <a:pt x="8873" y="34559"/>
                    <a:pt x="8840" y="34292"/>
                  </a:cubicBezTo>
                  <a:cubicBezTo>
                    <a:pt x="8806" y="33358"/>
                    <a:pt x="8706" y="32391"/>
                    <a:pt x="8640" y="31490"/>
                  </a:cubicBezTo>
                  <a:cubicBezTo>
                    <a:pt x="9507" y="31056"/>
                    <a:pt x="10374" y="30656"/>
                    <a:pt x="11208" y="30156"/>
                  </a:cubicBezTo>
                  <a:cubicBezTo>
                    <a:pt x="11842" y="29789"/>
                    <a:pt x="12476" y="29389"/>
                    <a:pt x="13043" y="28988"/>
                  </a:cubicBezTo>
                  <a:cubicBezTo>
                    <a:pt x="13043" y="28888"/>
                    <a:pt x="13009" y="28788"/>
                    <a:pt x="13009" y="28655"/>
                  </a:cubicBezTo>
                  <a:cubicBezTo>
                    <a:pt x="11642" y="29622"/>
                    <a:pt x="10141" y="30456"/>
                    <a:pt x="8573" y="31156"/>
                  </a:cubicBezTo>
                  <a:cubicBezTo>
                    <a:pt x="8406" y="28788"/>
                    <a:pt x="8173" y="26386"/>
                    <a:pt x="7872" y="24018"/>
                  </a:cubicBezTo>
                  <a:cubicBezTo>
                    <a:pt x="8740" y="23651"/>
                    <a:pt x="9640" y="23217"/>
                    <a:pt x="10474" y="22717"/>
                  </a:cubicBezTo>
                  <a:cubicBezTo>
                    <a:pt x="11008" y="22450"/>
                    <a:pt x="11508" y="22117"/>
                    <a:pt x="12009" y="21783"/>
                  </a:cubicBezTo>
                  <a:cubicBezTo>
                    <a:pt x="11975" y="21650"/>
                    <a:pt x="11975" y="21550"/>
                    <a:pt x="11909" y="21450"/>
                  </a:cubicBezTo>
                  <a:cubicBezTo>
                    <a:pt x="10641" y="22317"/>
                    <a:pt x="9240" y="23117"/>
                    <a:pt x="7839" y="23718"/>
                  </a:cubicBezTo>
                  <a:cubicBezTo>
                    <a:pt x="7806" y="23484"/>
                    <a:pt x="7806" y="23284"/>
                    <a:pt x="7739" y="23017"/>
                  </a:cubicBezTo>
                  <a:cubicBezTo>
                    <a:pt x="7505" y="21116"/>
                    <a:pt x="7239" y="19215"/>
                    <a:pt x="7005" y="17347"/>
                  </a:cubicBezTo>
                  <a:cubicBezTo>
                    <a:pt x="7739" y="16813"/>
                    <a:pt x="8406" y="16212"/>
                    <a:pt x="9073" y="15612"/>
                  </a:cubicBezTo>
                  <a:cubicBezTo>
                    <a:pt x="9474" y="15278"/>
                    <a:pt x="9840" y="14878"/>
                    <a:pt x="10174" y="14545"/>
                  </a:cubicBezTo>
                  <a:cubicBezTo>
                    <a:pt x="10141" y="14445"/>
                    <a:pt x="10074" y="14344"/>
                    <a:pt x="10041" y="14211"/>
                  </a:cubicBezTo>
                  <a:cubicBezTo>
                    <a:pt x="9073" y="15178"/>
                    <a:pt x="8039" y="16146"/>
                    <a:pt x="6972" y="16980"/>
                  </a:cubicBezTo>
                  <a:lnTo>
                    <a:pt x="6205" y="11709"/>
                  </a:lnTo>
                  <a:cubicBezTo>
                    <a:pt x="6138" y="11209"/>
                    <a:pt x="6038" y="10675"/>
                    <a:pt x="5971" y="10141"/>
                  </a:cubicBezTo>
                  <a:cubicBezTo>
                    <a:pt x="6538" y="9274"/>
                    <a:pt x="7072" y="8340"/>
                    <a:pt x="7639" y="7440"/>
                  </a:cubicBezTo>
                  <a:cubicBezTo>
                    <a:pt x="7539" y="7306"/>
                    <a:pt x="7505" y="7173"/>
                    <a:pt x="7472" y="7039"/>
                  </a:cubicBezTo>
                  <a:cubicBezTo>
                    <a:pt x="6972" y="7940"/>
                    <a:pt x="6471" y="8841"/>
                    <a:pt x="5871" y="9674"/>
                  </a:cubicBezTo>
                  <a:cubicBezTo>
                    <a:pt x="5404" y="6606"/>
                    <a:pt x="4904" y="3537"/>
                    <a:pt x="4403" y="468"/>
                  </a:cubicBezTo>
                  <a:cubicBezTo>
                    <a:pt x="4370" y="434"/>
                    <a:pt x="4370" y="368"/>
                    <a:pt x="4370" y="334"/>
                  </a:cubicBezTo>
                  <a:cubicBezTo>
                    <a:pt x="4303" y="134"/>
                    <a:pt x="4203" y="1"/>
                    <a:pt x="4203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8"/>
          <p:cNvSpPr/>
          <p:nvPr/>
        </p:nvSpPr>
        <p:spPr>
          <a:xfrm rot="3831004">
            <a:off x="882225" y="1262459"/>
            <a:ext cx="187674" cy="18420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700987" y="9659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52037" y="3477900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rot="-1340427" flipH="1">
            <a:off x="5800259" y="-1011518"/>
            <a:ext cx="4103600" cy="2544240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rot="-320232" flipH="1">
            <a:off x="7915122" y="4331428"/>
            <a:ext cx="187684" cy="184211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rot="5399733">
            <a:off x="-1240498" y="3436336"/>
            <a:ext cx="2886194" cy="1794781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 flipH="1">
            <a:off x="8430737" y="33862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8"/>
          <p:cNvGrpSpPr/>
          <p:nvPr/>
        </p:nvGrpSpPr>
        <p:grpSpPr>
          <a:xfrm>
            <a:off x="7732936" y="3983942"/>
            <a:ext cx="1514081" cy="1792875"/>
            <a:chOff x="7755136" y="3928767"/>
            <a:chExt cx="1514081" cy="1792875"/>
          </a:xfrm>
        </p:grpSpPr>
        <p:grpSp>
          <p:nvGrpSpPr>
            <p:cNvPr id="247" name="Google Shape;247;p8"/>
            <p:cNvGrpSpPr/>
            <p:nvPr/>
          </p:nvGrpSpPr>
          <p:grpSpPr>
            <a:xfrm rot="-2442701">
              <a:off x="8043335" y="4333128"/>
              <a:ext cx="937682" cy="1231716"/>
              <a:chOff x="1324450" y="3346550"/>
              <a:chExt cx="974050" cy="1279575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8"/>
            <p:cNvGrpSpPr/>
            <p:nvPr/>
          </p:nvGrpSpPr>
          <p:grpSpPr>
            <a:xfrm rot="-523059">
              <a:off x="8200066" y="3992719"/>
              <a:ext cx="937641" cy="1231726"/>
              <a:chOff x="1324450" y="3346550"/>
              <a:chExt cx="974050" cy="1279575"/>
            </a:xfrm>
          </p:grpSpPr>
          <p:sp>
            <p:nvSpPr>
              <p:cNvPr id="263" name="Google Shape;263;p8"/>
              <p:cNvSpPr/>
              <p:nvPr/>
            </p:nvSpPr>
            <p:spPr>
              <a:xfrm>
                <a:off x="1590475" y="3463500"/>
                <a:ext cx="243275" cy="283825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1353" extrusionOk="0">
                    <a:moveTo>
                      <a:pt x="5113" y="1"/>
                    </a:moveTo>
                    <a:cubicBezTo>
                      <a:pt x="5034" y="1"/>
                      <a:pt x="4953" y="4"/>
                      <a:pt x="4871" y="11"/>
                    </a:cubicBezTo>
                    <a:cubicBezTo>
                      <a:pt x="0" y="378"/>
                      <a:pt x="7506" y="11352"/>
                      <a:pt x="7506" y="11352"/>
                    </a:cubicBezTo>
                    <a:cubicBezTo>
                      <a:pt x="7506" y="11352"/>
                      <a:pt x="9731" y="1"/>
                      <a:pt x="5113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1749200" y="3608725"/>
                <a:ext cx="242425" cy="2903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615" extrusionOk="0">
                    <a:moveTo>
                      <a:pt x="4613" y="0"/>
                    </a:moveTo>
                    <a:cubicBezTo>
                      <a:pt x="0" y="0"/>
                      <a:pt x="5693" y="11614"/>
                      <a:pt x="5693" y="11614"/>
                    </a:cubicBezTo>
                    <a:cubicBezTo>
                      <a:pt x="5693" y="11614"/>
                      <a:pt x="9696" y="373"/>
                      <a:pt x="4793" y="6"/>
                    </a:cubicBezTo>
                    <a:cubicBezTo>
                      <a:pt x="4731" y="2"/>
                      <a:pt x="4671" y="0"/>
                      <a:pt x="4613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1903575" y="3725100"/>
                <a:ext cx="228150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630" extrusionOk="0">
                    <a:moveTo>
                      <a:pt x="3714" y="0"/>
                    </a:moveTo>
                    <a:cubicBezTo>
                      <a:pt x="0" y="0"/>
                      <a:pt x="2654" y="11629"/>
                      <a:pt x="2654" y="11629"/>
                    </a:cubicBezTo>
                    <a:cubicBezTo>
                      <a:pt x="2654" y="11629"/>
                      <a:pt x="9125" y="1622"/>
                      <a:pt x="4422" y="121"/>
                    </a:cubicBezTo>
                    <a:cubicBezTo>
                      <a:pt x="4164" y="39"/>
                      <a:pt x="3928" y="0"/>
                      <a:pt x="371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2026150" y="3841500"/>
                <a:ext cx="215650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1243" extrusionOk="0">
                    <a:moveTo>
                      <a:pt x="3334" y="0"/>
                    </a:moveTo>
                    <a:cubicBezTo>
                      <a:pt x="1" y="0"/>
                      <a:pt x="453" y="11243"/>
                      <a:pt x="453" y="11243"/>
                    </a:cubicBezTo>
                    <a:cubicBezTo>
                      <a:pt x="453" y="11243"/>
                      <a:pt x="8625" y="2570"/>
                      <a:pt x="4289" y="268"/>
                    </a:cubicBezTo>
                    <a:cubicBezTo>
                      <a:pt x="3940" y="85"/>
                      <a:pt x="3623" y="0"/>
                      <a:pt x="333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2093450" y="4010475"/>
                <a:ext cx="17337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8988" extrusionOk="0">
                    <a:moveTo>
                      <a:pt x="2668" y="1"/>
                    </a:moveTo>
                    <a:cubicBezTo>
                      <a:pt x="0" y="1"/>
                      <a:pt x="396" y="8987"/>
                      <a:pt x="396" y="8987"/>
                    </a:cubicBezTo>
                    <a:cubicBezTo>
                      <a:pt x="396" y="8987"/>
                      <a:pt x="6934" y="2049"/>
                      <a:pt x="3432" y="214"/>
                    </a:cubicBezTo>
                    <a:cubicBezTo>
                      <a:pt x="3153" y="68"/>
                      <a:pt x="2899" y="1"/>
                      <a:pt x="266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2147125" y="4158450"/>
                <a:ext cx="136375" cy="177625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7105" extrusionOk="0">
                    <a:moveTo>
                      <a:pt x="2120" y="1"/>
                    </a:moveTo>
                    <a:cubicBezTo>
                      <a:pt x="1" y="1"/>
                      <a:pt x="284" y="7104"/>
                      <a:pt x="284" y="7104"/>
                    </a:cubicBezTo>
                    <a:cubicBezTo>
                      <a:pt x="284" y="7104"/>
                      <a:pt x="5454" y="1634"/>
                      <a:pt x="2719" y="166"/>
                    </a:cubicBezTo>
                    <a:cubicBezTo>
                      <a:pt x="2501" y="53"/>
                      <a:pt x="2301" y="1"/>
                      <a:pt x="2120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1511000" y="3639075"/>
                <a:ext cx="295475" cy="147500"/>
              </a:xfrm>
              <a:custGeom>
                <a:avLst/>
                <a:gdLst/>
                <a:ahLst/>
                <a:cxnLst/>
                <a:rect l="l" t="t" r="r" b="b"/>
                <a:pathLst>
                  <a:path w="11819" h="5900" extrusionOk="0">
                    <a:moveTo>
                      <a:pt x="2745" y="0"/>
                    </a:moveTo>
                    <a:cubicBezTo>
                      <a:pt x="1958" y="0"/>
                      <a:pt x="1363" y="387"/>
                      <a:pt x="1111" y="1360"/>
                    </a:cubicBezTo>
                    <a:cubicBezTo>
                      <a:pt x="0" y="5683"/>
                      <a:pt x="9562" y="5900"/>
                      <a:pt x="11486" y="5900"/>
                    </a:cubicBezTo>
                    <a:cubicBezTo>
                      <a:pt x="11700" y="5900"/>
                      <a:pt x="11819" y="5897"/>
                      <a:pt x="11819" y="5897"/>
                    </a:cubicBezTo>
                    <a:cubicBezTo>
                      <a:pt x="11819" y="5897"/>
                      <a:pt x="5816" y="0"/>
                      <a:pt x="274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1624675" y="3791100"/>
                <a:ext cx="2985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6321" extrusionOk="0">
                    <a:moveTo>
                      <a:pt x="3045" y="1"/>
                    </a:moveTo>
                    <a:cubicBezTo>
                      <a:pt x="2313" y="1"/>
                      <a:pt x="1747" y="369"/>
                      <a:pt x="1468" y="1284"/>
                    </a:cubicBezTo>
                    <a:cubicBezTo>
                      <a:pt x="0" y="5987"/>
                      <a:pt x="11942" y="6321"/>
                      <a:pt x="11942" y="6321"/>
                    </a:cubicBezTo>
                    <a:cubicBezTo>
                      <a:pt x="11942" y="6321"/>
                      <a:pt x="6076" y="1"/>
                      <a:pt x="3045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1703850" y="3945525"/>
                <a:ext cx="28777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4781" extrusionOk="0">
                    <a:moveTo>
                      <a:pt x="2065" y="0"/>
                    </a:moveTo>
                    <a:cubicBezTo>
                      <a:pt x="995" y="0"/>
                      <a:pt x="252" y="458"/>
                      <a:pt x="169" y="1678"/>
                    </a:cubicBezTo>
                    <a:cubicBezTo>
                      <a:pt x="1" y="4163"/>
                      <a:pt x="2876" y="4780"/>
                      <a:pt x="5773" y="4780"/>
                    </a:cubicBezTo>
                    <a:cubicBezTo>
                      <a:pt x="8631" y="4780"/>
                      <a:pt x="11510" y="4180"/>
                      <a:pt x="11510" y="4180"/>
                    </a:cubicBezTo>
                    <a:cubicBezTo>
                      <a:pt x="11510" y="4180"/>
                      <a:pt x="5297" y="0"/>
                      <a:pt x="2065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1760025" y="4087225"/>
                <a:ext cx="29580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832" h="4370" extrusionOk="0">
                    <a:moveTo>
                      <a:pt x="2678" y="1"/>
                    </a:moveTo>
                    <a:cubicBezTo>
                      <a:pt x="1094" y="1"/>
                      <a:pt x="0" y="531"/>
                      <a:pt x="190" y="2081"/>
                    </a:cubicBezTo>
                    <a:cubicBezTo>
                      <a:pt x="390" y="3810"/>
                      <a:pt x="1896" y="4369"/>
                      <a:pt x="3762" y="4369"/>
                    </a:cubicBezTo>
                    <a:cubicBezTo>
                      <a:pt x="7189" y="4369"/>
                      <a:pt x="11832" y="2481"/>
                      <a:pt x="11832" y="2481"/>
                    </a:cubicBezTo>
                    <a:cubicBezTo>
                      <a:pt x="11832" y="2481"/>
                      <a:pt x="6106" y="1"/>
                      <a:pt x="267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1879225" y="4205975"/>
                <a:ext cx="2358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3493" extrusionOk="0">
                    <a:moveTo>
                      <a:pt x="2124" y="1"/>
                    </a:moveTo>
                    <a:cubicBezTo>
                      <a:pt x="866" y="1"/>
                      <a:pt x="1" y="426"/>
                      <a:pt x="159" y="1667"/>
                    </a:cubicBezTo>
                    <a:cubicBezTo>
                      <a:pt x="312" y="3047"/>
                      <a:pt x="1516" y="3493"/>
                      <a:pt x="3008" y="3493"/>
                    </a:cubicBezTo>
                    <a:cubicBezTo>
                      <a:pt x="5737" y="3493"/>
                      <a:pt x="9432" y="2001"/>
                      <a:pt x="9432" y="2001"/>
                    </a:cubicBezTo>
                    <a:cubicBezTo>
                      <a:pt x="9432" y="2001"/>
                      <a:pt x="4853" y="1"/>
                      <a:pt x="2124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1986600" y="4299800"/>
                <a:ext cx="1818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2914" extrusionOk="0">
                    <a:moveTo>
                      <a:pt x="1292" y="0"/>
                    </a:moveTo>
                    <a:cubicBezTo>
                      <a:pt x="525" y="0"/>
                      <a:pt x="0" y="308"/>
                      <a:pt x="0" y="1150"/>
                    </a:cubicBezTo>
                    <a:cubicBezTo>
                      <a:pt x="0" y="2527"/>
                      <a:pt x="1403" y="2914"/>
                      <a:pt x="2977" y="2914"/>
                    </a:cubicBezTo>
                    <a:cubicBezTo>
                      <a:pt x="4985" y="2914"/>
                      <a:pt x="7272" y="2284"/>
                      <a:pt x="7272" y="2284"/>
                    </a:cubicBezTo>
                    <a:cubicBezTo>
                      <a:pt x="7272" y="2284"/>
                      <a:pt x="3382" y="0"/>
                      <a:pt x="129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1577975" y="3516925"/>
                <a:ext cx="720525" cy="1109200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44368" extrusionOk="0">
                    <a:moveTo>
                      <a:pt x="234" y="0"/>
                    </a:moveTo>
                    <a:cubicBezTo>
                      <a:pt x="184" y="0"/>
                      <a:pt x="134" y="25"/>
                      <a:pt x="100" y="75"/>
                    </a:cubicBezTo>
                    <a:cubicBezTo>
                      <a:pt x="0" y="142"/>
                      <a:pt x="0" y="275"/>
                      <a:pt x="100" y="342"/>
                    </a:cubicBezTo>
                    <a:cubicBezTo>
                      <a:pt x="11975" y="13285"/>
                      <a:pt x="21482" y="28029"/>
                      <a:pt x="28354" y="44240"/>
                    </a:cubicBezTo>
                    <a:cubicBezTo>
                      <a:pt x="28378" y="44312"/>
                      <a:pt x="28454" y="44367"/>
                      <a:pt x="28544" y="44367"/>
                    </a:cubicBezTo>
                    <a:cubicBezTo>
                      <a:pt x="28579" y="44367"/>
                      <a:pt x="28617" y="44359"/>
                      <a:pt x="28654" y="44340"/>
                    </a:cubicBezTo>
                    <a:cubicBezTo>
                      <a:pt x="28721" y="44307"/>
                      <a:pt x="28821" y="44174"/>
                      <a:pt x="28721" y="44073"/>
                    </a:cubicBezTo>
                    <a:cubicBezTo>
                      <a:pt x="21816" y="27828"/>
                      <a:pt x="12276" y="13085"/>
                      <a:pt x="367" y="75"/>
                    </a:cubicBezTo>
                    <a:cubicBezTo>
                      <a:pt x="334" y="25"/>
                      <a:pt x="284" y="0"/>
                      <a:pt x="234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1324450" y="3346550"/>
                <a:ext cx="356125" cy="280675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1227" extrusionOk="0">
                    <a:moveTo>
                      <a:pt x="6600" y="0"/>
                    </a:moveTo>
                    <a:cubicBezTo>
                      <a:pt x="6114" y="0"/>
                      <a:pt x="5614" y="140"/>
                      <a:pt x="5104" y="452"/>
                    </a:cubicBezTo>
                    <a:cubicBezTo>
                      <a:pt x="1" y="3621"/>
                      <a:pt x="14244" y="11227"/>
                      <a:pt x="14244" y="11227"/>
                    </a:cubicBezTo>
                    <a:cubicBezTo>
                      <a:pt x="14244" y="11227"/>
                      <a:pt x="10952" y="0"/>
                      <a:pt x="6600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body" idx="1"/>
          </p:nvPr>
        </p:nvSpPr>
        <p:spPr>
          <a:xfrm>
            <a:off x="713225" y="1698825"/>
            <a:ext cx="50334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9"/>
          <p:cNvSpPr/>
          <p:nvPr/>
        </p:nvSpPr>
        <p:spPr>
          <a:xfrm rot="10203754" flipH="1">
            <a:off x="7358636" y="-806479"/>
            <a:ext cx="2736312" cy="1567372"/>
          </a:xfrm>
          <a:custGeom>
            <a:avLst/>
            <a:gdLst/>
            <a:ahLst/>
            <a:cxnLst/>
            <a:rect l="l" t="t" r="r" b="b"/>
            <a:pathLst>
              <a:path w="29939" h="19643" extrusionOk="0">
                <a:moveTo>
                  <a:pt x="26233" y="0"/>
                </a:moveTo>
                <a:cubicBezTo>
                  <a:pt x="26211" y="0"/>
                  <a:pt x="26189" y="1"/>
                  <a:pt x="26167" y="1"/>
                </a:cubicBezTo>
                <a:cubicBezTo>
                  <a:pt x="25303" y="35"/>
                  <a:pt x="24605" y="649"/>
                  <a:pt x="23808" y="998"/>
                </a:cubicBezTo>
                <a:cubicBezTo>
                  <a:pt x="23179" y="1284"/>
                  <a:pt x="22526" y="1390"/>
                  <a:pt x="21859" y="1390"/>
                </a:cubicBezTo>
                <a:cubicBezTo>
                  <a:pt x="20043" y="1390"/>
                  <a:pt x="18115" y="606"/>
                  <a:pt x="16232" y="533"/>
                </a:cubicBezTo>
                <a:cubicBezTo>
                  <a:pt x="16154" y="531"/>
                  <a:pt x="16077" y="530"/>
                  <a:pt x="15999" y="530"/>
                </a:cubicBezTo>
                <a:cubicBezTo>
                  <a:pt x="13362" y="530"/>
                  <a:pt x="10908" y="1895"/>
                  <a:pt x="9520" y="4155"/>
                </a:cubicBezTo>
                <a:cubicBezTo>
                  <a:pt x="8523" y="5800"/>
                  <a:pt x="8125" y="7926"/>
                  <a:pt x="6563" y="9039"/>
                </a:cubicBezTo>
                <a:cubicBezTo>
                  <a:pt x="5682" y="9687"/>
                  <a:pt x="4553" y="9887"/>
                  <a:pt x="3572" y="10385"/>
                </a:cubicBezTo>
                <a:cubicBezTo>
                  <a:pt x="2360" y="10967"/>
                  <a:pt x="0" y="13110"/>
                  <a:pt x="682" y="14671"/>
                </a:cubicBezTo>
                <a:cubicBezTo>
                  <a:pt x="1230" y="15917"/>
                  <a:pt x="5084" y="16931"/>
                  <a:pt x="6297" y="17363"/>
                </a:cubicBezTo>
                <a:cubicBezTo>
                  <a:pt x="10412" y="18878"/>
                  <a:pt x="14772" y="19643"/>
                  <a:pt x="19156" y="19643"/>
                </a:cubicBezTo>
                <a:cubicBezTo>
                  <a:pt x="19339" y="19643"/>
                  <a:pt x="19521" y="19642"/>
                  <a:pt x="19704" y="19639"/>
                </a:cubicBezTo>
                <a:cubicBezTo>
                  <a:pt x="21648" y="19606"/>
                  <a:pt x="23675" y="19390"/>
                  <a:pt x="25253" y="18260"/>
                </a:cubicBezTo>
                <a:cubicBezTo>
                  <a:pt x="26400" y="17429"/>
                  <a:pt x="27197" y="16200"/>
                  <a:pt x="27795" y="14921"/>
                </a:cubicBezTo>
                <a:cubicBezTo>
                  <a:pt x="29540" y="11216"/>
                  <a:pt x="29938" y="7012"/>
                  <a:pt x="28942" y="3042"/>
                </a:cubicBezTo>
                <a:cubicBezTo>
                  <a:pt x="28581" y="1634"/>
                  <a:pt x="27689" y="0"/>
                  <a:pt x="26233" y="0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 rot="1909644">
            <a:off x="-982285" y="3794224"/>
            <a:ext cx="3627195" cy="2703344"/>
          </a:xfrm>
          <a:custGeom>
            <a:avLst/>
            <a:gdLst/>
            <a:ahLst/>
            <a:cxnLst/>
            <a:rect l="l" t="t" r="r" b="b"/>
            <a:pathLst>
              <a:path w="44758" h="33357" extrusionOk="0">
                <a:moveTo>
                  <a:pt x="38958" y="1"/>
                </a:moveTo>
                <a:cubicBezTo>
                  <a:pt x="36691" y="1"/>
                  <a:pt x="34504" y="1448"/>
                  <a:pt x="32879" y="3116"/>
                </a:cubicBezTo>
                <a:cubicBezTo>
                  <a:pt x="30985" y="5076"/>
                  <a:pt x="29490" y="7452"/>
                  <a:pt x="27280" y="9064"/>
                </a:cubicBezTo>
                <a:cubicBezTo>
                  <a:pt x="21864" y="13001"/>
                  <a:pt x="14089" y="11091"/>
                  <a:pt x="7991" y="13865"/>
                </a:cubicBezTo>
                <a:cubicBezTo>
                  <a:pt x="4270" y="15560"/>
                  <a:pt x="1479" y="19082"/>
                  <a:pt x="515" y="23036"/>
                </a:cubicBezTo>
                <a:cubicBezTo>
                  <a:pt x="0" y="25146"/>
                  <a:pt x="615" y="27904"/>
                  <a:pt x="1944" y="30047"/>
                </a:cubicBezTo>
                <a:cubicBezTo>
                  <a:pt x="2725" y="31310"/>
                  <a:pt x="3755" y="32356"/>
                  <a:pt x="4968" y="32921"/>
                </a:cubicBezTo>
                <a:cubicBezTo>
                  <a:pt x="5615" y="33222"/>
                  <a:pt x="6307" y="33357"/>
                  <a:pt x="7009" y="33357"/>
                </a:cubicBezTo>
                <a:cubicBezTo>
                  <a:pt x="8594" y="33357"/>
                  <a:pt x="10225" y="32667"/>
                  <a:pt x="11480" y="31642"/>
                </a:cubicBezTo>
                <a:cubicBezTo>
                  <a:pt x="15916" y="27987"/>
                  <a:pt x="17395" y="21989"/>
                  <a:pt x="22894" y="19314"/>
                </a:cubicBezTo>
                <a:cubicBezTo>
                  <a:pt x="25536" y="18035"/>
                  <a:pt x="28443" y="17437"/>
                  <a:pt x="31300" y="16789"/>
                </a:cubicBezTo>
                <a:cubicBezTo>
                  <a:pt x="34158" y="16141"/>
                  <a:pt x="37065" y="15410"/>
                  <a:pt x="39541" y="13848"/>
                </a:cubicBezTo>
                <a:cubicBezTo>
                  <a:pt x="42033" y="12303"/>
                  <a:pt x="44093" y="9811"/>
                  <a:pt x="44425" y="6887"/>
                </a:cubicBezTo>
                <a:cubicBezTo>
                  <a:pt x="44758" y="3980"/>
                  <a:pt x="42963" y="773"/>
                  <a:pt x="40089" y="125"/>
                </a:cubicBezTo>
                <a:cubicBezTo>
                  <a:pt x="39712" y="40"/>
                  <a:pt x="39334" y="1"/>
                  <a:pt x="38958" y="1"/>
                </a:cubicBezTo>
                <a:close/>
              </a:path>
            </a:pathLst>
          </a:custGeom>
          <a:solidFill>
            <a:srgbClr val="BBE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"/>
          <p:cNvSpPr/>
          <p:nvPr/>
        </p:nvSpPr>
        <p:spPr>
          <a:xfrm flipH="1">
            <a:off x="924901" y="4785023"/>
            <a:ext cx="187688" cy="184214"/>
          </a:xfrm>
          <a:custGeom>
            <a:avLst/>
            <a:gdLst/>
            <a:ahLst/>
            <a:cxnLst/>
            <a:rect l="l" t="t" r="r" b="b"/>
            <a:pathLst>
              <a:path w="13077" h="12835" extrusionOk="0">
                <a:moveTo>
                  <a:pt x="9836" y="0"/>
                </a:moveTo>
                <a:cubicBezTo>
                  <a:pt x="9614" y="0"/>
                  <a:pt x="9392" y="31"/>
                  <a:pt x="9174" y="96"/>
                </a:cubicBezTo>
                <a:cubicBezTo>
                  <a:pt x="8407" y="363"/>
                  <a:pt x="7773" y="1030"/>
                  <a:pt x="7473" y="1797"/>
                </a:cubicBezTo>
                <a:cubicBezTo>
                  <a:pt x="7173" y="2598"/>
                  <a:pt x="7173" y="3565"/>
                  <a:pt x="7340" y="4399"/>
                </a:cubicBezTo>
                <a:cubicBezTo>
                  <a:pt x="6672" y="3365"/>
                  <a:pt x="5838" y="2431"/>
                  <a:pt x="4738" y="1964"/>
                </a:cubicBezTo>
                <a:cubicBezTo>
                  <a:pt x="4275" y="1782"/>
                  <a:pt x="3766" y="1682"/>
                  <a:pt x="3258" y="1682"/>
                </a:cubicBezTo>
                <a:cubicBezTo>
                  <a:pt x="2558" y="1682"/>
                  <a:pt x="1863" y="1872"/>
                  <a:pt x="1302" y="2297"/>
                </a:cubicBezTo>
                <a:cubicBezTo>
                  <a:pt x="335" y="3065"/>
                  <a:pt x="1" y="4399"/>
                  <a:pt x="234" y="5600"/>
                </a:cubicBezTo>
                <a:cubicBezTo>
                  <a:pt x="435" y="6801"/>
                  <a:pt x="1135" y="7868"/>
                  <a:pt x="1936" y="8769"/>
                </a:cubicBezTo>
                <a:cubicBezTo>
                  <a:pt x="4219" y="11330"/>
                  <a:pt x="7616" y="12835"/>
                  <a:pt x="11017" y="12835"/>
                </a:cubicBezTo>
                <a:cubicBezTo>
                  <a:pt x="11292" y="12835"/>
                  <a:pt x="11568" y="12825"/>
                  <a:pt x="11843" y="12805"/>
                </a:cubicBezTo>
                <a:cubicBezTo>
                  <a:pt x="11409" y="11604"/>
                  <a:pt x="11576" y="10270"/>
                  <a:pt x="11809" y="8969"/>
                </a:cubicBezTo>
                <a:cubicBezTo>
                  <a:pt x="12110" y="7768"/>
                  <a:pt x="12577" y="6567"/>
                  <a:pt x="12810" y="5299"/>
                </a:cubicBezTo>
                <a:cubicBezTo>
                  <a:pt x="13077" y="4065"/>
                  <a:pt x="13010" y="2698"/>
                  <a:pt x="12410" y="1597"/>
                </a:cubicBezTo>
                <a:cubicBezTo>
                  <a:pt x="11888" y="663"/>
                  <a:pt x="10869" y="0"/>
                  <a:pt x="9836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9"/>
          <p:cNvSpPr/>
          <p:nvPr/>
        </p:nvSpPr>
        <p:spPr>
          <a:xfrm flipH="1">
            <a:off x="191864" y="2104725"/>
            <a:ext cx="187675" cy="18172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9"/>
          <p:cNvSpPr/>
          <p:nvPr/>
        </p:nvSpPr>
        <p:spPr>
          <a:xfrm>
            <a:off x="7842639" y="4750675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9"/>
          <p:cNvGrpSpPr/>
          <p:nvPr/>
        </p:nvGrpSpPr>
        <p:grpSpPr>
          <a:xfrm rot="-3259374" flipH="1">
            <a:off x="8308845" y="3679131"/>
            <a:ext cx="1186631" cy="1558835"/>
            <a:chOff x="1324450" y="3346550"/>
            <a:chExt cx="974050" cy="1279575"/>
          </a:xfrm>
        </p:grpSpPr>
        <p:sp>
          <p:nvSpPr>
            <p:cNvPr id="286" name="Google Shape;286;p9"/>
            <p:cNvSpPr/>
            <p:nvPr/>
          </p:nvSpPr>
          <p:spPr>
            <a:xfrm>
              <a:off x="1590475" y="3463500"/>
              <a:ext cx="243275" cy="283825"/>
            </a:xfrm>
            <a:custGeom>
              <a:avLst/>
              <a:gdLst/>
              <a:ahLst/>
              <a:cxnLst/>
              <a:rect l="l" t="t" r="r" b="b"/>
              <a:pathLst>
                <a:path w="9731" h="11353" extrusionOk="0">
                  <a:moveTo>
                    <a:pt x="5113" y="1"/>
                  </a:moveTo>
                  <a:cubicBezTo>
                    <a:pt x="5034" y="1"/>
                    <a:pt x="4953" y="4"/>
                    <a:pt x="4871" y="11"/>
                  </a:cubicBezTo>
                  <a:cubicBezTo>
                    <a:pt x="0" y="378"/>
                    <a:pt x="7506" y="11352"/>
                    <a:pt x="7506" y="11352"/>
                  </a:cubicBezTo>
                  <a:cubicBezTo>
                    <a:pt x="7506" y="11352"/>
                    <a:pt x="9731" y="1"/>
                    <a:pt x="5113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749200" y="3608725"/>
              <a:ext cx="242425" cy="290375"/>
            </a:xfrm>
            <a:custGeom>
              <a:avLst/>
              <a:gdLst/>
              <a:ahLst/>
              <a:cxnLst/>
              <a:rect l="l" t="t" r="r" b="b"/>
              <a:pathLst>
                <a:path w="9697" h="11615" extrusionOk="0">
                  <a:moveTo>
                    <a:pt x="4613" y="0"/>
                  </a:moveTo>
                  <a:cubicBezTo>
                    <a:pt x="0" y="0"/>
                    <a:pt x="5693" y="11614"/>
                    <a:pt x="5693" y="11614"/>
                  </a:cubicBezTo>
                  <a:cubicBezTo>
                    <a:pt x="5693" y="11614"/>
                    <a:pt x="9696" y="373"/>
                    <a:pt x="4793" y="6"/>
                  </a:cubicBezTo>
                  <a:cubicBezTo>
                    <a:pt x="4731" y="2"/>
                    <a:pt x="4671" y="0"/>
                    <a:pt x="4613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903575" y="3725100"/>
              <a:ext cx="228150" cy="290750"/>
            </a:xfrm>
            <a:custGeom>
              <a:avLst/>
              <a:gdLst/>
              <a:ahLst/>
              <a:cxnLst/>
              <a:rect l="l" t="t" r="r" b="b"/>
              <a:pathLst>
                <a:path w="9126" h="11630" extrusionOk="0">
                  <a:moveTo>
                    <a:pt x="3714" y="0"/>
                  </a:moveTo>
                  <a:cubicBezTo>
                    <a:pt x="0" y="0"/>
                    <a:pt x="2654" y="11629"/>
                    <a:pt x="2654" y="11629"/>
                  </a:cubicBezTo>
                  <a:cubicBezTo>
                    <a:pt x="2654" y="11629"/>
                    <a:pt x="9125" y="1622"/>
                    <a:pt x="4422" y="121"/>
                  </a:cubicBezTo>
                  <a:cubicBezTo>
                    <a:pt x="4164" y="39"/>
                    <a:pt x="3928" y="0"/>
                    <a:pt x="371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2026150" y="3841500"/>
              <a:ext cx="215650" cy="281075"/>
            </a:xfrm>
            <a:custGeom>
              <a:avLst/>
              <a:gdLst/>
              <a:ahLst/>
              <a:cxnLst/>
              <a:rect l="l" t="t" r="r" b="b"/>
              <a:pathLst>
                <a:path w="8626" h="11243" extrusionOk="0">
                  <a:moveTo>
                    <a:pt x="3334" y="0"/>
                  </a:moveTo>
                  <a:cubicBezTo>
                    <a:pt x="1" y="0"/>
                    <a:pt x="453" y="11243"/>
                    <a:pt x="453" y="11243"/>
                  </a:cubicBezTo>
                  <a:cubicBezTo>
                    <a:pt x="453" y="11243"/>
                    <a:pt x="8625" y="2570"/>
                    <a:pt x="4289" y="268"/>
                  </a:cubicBezTo>
                  <a:cubicBezTo>
                    <a:pt x="3940" y="85"/>
                    <a:pt x="3623" y="0"/>
                    <a:pt x="333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093450" y="4010475"/>
              <a:ext cx="173375" cy="224700"/>
            </a:xfrm>
            <a:custGeom>
              <a:avLst/>
              <a:gdLst/>
              <a:ahLst/>
              <a:cxnLst/>
              <a:rect l="l" t="t" r="r" b="b"/>
              <a:pathLst>
                <a:path w="6935" h="8988" extrusionOk="0">
                  <a:moveTo>
                    <a:pt x="2668" y="1"/>
                  </a:moveTo>
                  <a:cubicBezTo>
                    <a:pt x="0" y="1"/>
                    <a:pt x="396" y="8987"/>
                    <a:pt x="396" y="8987"/>
                  </a:cubicBezTo>
                  <a:cubicBezTo>
                    <a:pt x="396" y="8987"/>
                    <a:pt x="6934" y="2049"/>
                    <a:pt x="3432" y="214"/>
                  </a:cubicBezTo>
                  <a:cubicBezTo>
                    <a:pt x="3153" y="68"/>
                    <a:pt x="2899" y="1"/>
                    <a:pt x="266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147125" y="4158450"/>
              <a:ext cx="136375" cy="177625"/>
            </a:xfrm>
            <a:custGeom>
              <a:avLst/>
              <a:gdLst/>
              <a:ahLst/>
              <a:cxnLst/>
              <a:rect l="l" t="t" r="r" b="b"/>
              <a:pathLst>
                <a:path w="5455" h="7105" extrusionOk="0">
                  <a:moveTo>
                    <a:pt x="2120" y="1"/>
                  </a:moveTo>
                  <a:cubicBezTo>
                    <a:pt x="1" y="1"/>
                    <a:pt x="284" y="7104"/>
                    <a:pt x="284" y="7104"/>
                  </a:cubicBezTo>
                  <a:cubicBezTo>
                    <a:pt x="284" y="7104"/>
                    <a:pt x="5454" y="1634"/>
                    <a:pt x="2719" y="166"/>
                  </a:cubicBezTo>
                  <a:cubicBezTo>
                    <a:pt x="2501" y="53"/>
                    <a:pt x="2301" y="1"/>
                    <a:pt x="2120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511000" y="3639075"/>
              <a:ext cx="295475" cy="147500"/>
            </a:xfrm>
            <a:custGeom>
              <a:avLst/>
              <a:gdLst/>
              <a:ahLst/>
              <a:cxnLst/>
              <a:rect l="l" t="t" r="r" b="b"/>
              <a:pathLst>
                <a:path w="11819" h="5900" extrusionOk="0">
                  <a:moveTo>
                    <a:pt x="2745" y="0"/>
                  </a:moveTo>
                  <a:cubicBezTo>
                    <a:pt x="1958" y="0"/>
                    <a:pt x="1363" y="387"/>
                    <a:pt x="1111" y="1360"/>
                  </a:cubicBezTo>
                  <a:cubicBezTo>
                    <a:pt x="0" y="5683"/>
                    <a:pt x="9562" y="5900"/>
                    <a:pt x="11486" y="5900"/>
                  </a:cubicBezTo>
                  <a:cubicBezTo>
                    <a:pt x="11700" y="5900"/>
                    <a:pt x="11819" y="5897"/>
                    <a:pt x="11819" y="5897"/>
                  </a:cubicBezTo>
                  <a:cubicBezTo>
                    <a:pt x="11819" y="5897"/>
                    <a:pt x="5816" y="0"/>
                    <a:pt x="274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624675" y="3791100"/>
              <a:ext cx="298550" cy="158025"/>
            </a:xfrm>
            <a:custGeom>
              <a:avLst/>
              <a:gdLst/>
              <a:ahLst/>
              <a:cxnLst/>
              <a:rect l="l" t="t" r="r" b="b"/>
              <a:pathLst>
                <a:path w="11942" h="6321" extrusionOk="0">
                  <a:moveTo>
                    <a:pt x="3045" y="1"/>
                  </a:moveTo>
                  <a:cubicBezTo>
                    <a:pt x="2313" y="1"/>
                    <a:pt x="1747" y="369"/>
                    <a:pt x="1468" y="1284"/>
                  </a:cubicBezTo>
                  <a:cubicBezTo>
                    <a:pt x="0" y="5987"/>
                    <a:pt x="11942" y="6321"/>
                    <a:pt x="11942" y="6321"/>
                  </a:cubicBezTo>
                  <a:cubicBezTo>
                    <a:pt x="11942" y="6321"/>
                    <a:pt x="6076" y="1"/>
                    <a:pt x="3045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703850" y="3945525"/>
              <a:ext cx="287775" cy="119525"/>
            </a:xfrm>
            <a:custGeom>
              <a:avLst/>
              <a:gdLst/>
              <a:ahLst/>
              <a:cxnLst/>
              <a:rect l="l" t="t" r="r" b="b"/>
              <a:pathLst>
                <a:path w="11511" h="4781" extrusionOk="0">
                  <a:moveTo>
                    <a:pt x="2065" y="0"/>
                  </a:moveTo>
                  <a:cubicBezTo>
                    <a:pt x="995" y="0"/>
                    <a:pt x="252" y="458"/>
                    <a:pt x="169" y="1678"/>
                  </a:cubicBezTo>
                  <a:cubicBezTo>
                    <a:pt x="1" y="4163"/>
                    <a:pt x="2876" y="4780"/>
                    <a:pt x="5773" y="4780"/>
                  </a:cubicBezTo>
                  <a:cubicBezTo>
                    <a:pt x="8631" y="4780"/>
                    <a:pt x="11510" y="4180"/>
                    <a:pt x="11510" y="4180"/>
                  </a:cubicBezTo>
                  <a:cubicBezTo>
                    <a:pt x="11510" y="4180"/>
                    <a:pt x="5297" y="0"/>
                    <a:pt x="2065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760025" y="4087225"/>
              <a:ext cx="295800" cy="109250"/>
            </a:xfrm>
            <a:custGeom>
              <a:avLst/>
              <a:gdLst/>
              <a:ahLst/>
              <a:cxnLst/>
              <a:rect l="l" t="t" r="r" b="b"/>
              <a:pathLst>
                <a:path w="11832" h="4370" extrusionOk="0">
                  <a:moveTo>
                    <a:pt x="2678" y="1"/>
                  </a:moveTo>
                  <a:cubicBezTo>
                    <a:pt x="1094" y="1"/>
                    <a:pt x="0" y="531"/>
                    <a:pt x="190" y="2081"/>
                  </a:cubicBezTo>
                  <a:cubicBezTo>
                    <a:pt x="390" y="3810"/>
                    <a:pt x="1896" y="4369"/>
                    <a:pt x="3762" y="4369"/>
                  </a:cubicBezTo>
                  <a:cubicBezTo>
                    <a:pt x="7189" y="4369"/>
                    <a:pt x="11832" y="2481"/>
                    <a:pt x="11832" y="2481"/>
                  </a:cubicBezTo>
                  <a:cubicBezTo>
                    <a:pt x="11832" y="2481"/>
                    <a:pt x="6106" y="1"/>
                    <a:pt x="2678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879225" y="4205975"/>
              <a:ext cx="235825" cy="87325"/>
            </a:xfrm>
            <a:custGeom>
              <a:avLst/>
              <a:gdLst/>
              <a:ahLst/>
              <a:cxnLst/>
              <a:rect l="l" t="t" r="r" b="b"/>
              <a:pathLst>
                <a:path w="9433" h="3493" extrusionOk="0">
                  <a:moveTo>
                    <a:pt x="2124" y="1"/>
                  </a:moveTo>
                  <a:cubicBezTo>
                    <a:pt x="866" y="1"/>
                    <a:pt x="1" y="426"/>
                    <a:pt x="159" y="1667"/>
                  </a:cubicBezTo>
                  <a:cubicBezTo>
                    <a:pt x="312" y="3047"/>
                    <a:pt x="1516" y="3493"/>
                    <a:pt x="3008" y="3493"/>
                  </a:cubicBezTo>
                  <a:cubicBezTo>
                    <a:pt x="5737" y="3493"/>
                    <a:pt x="9432" y="2001"/>
                    <a:pt x="9432" y="2001"/>
                  </a:cubicBezTo>
                  <a:cubicBezTo>
                    <a:pt x="9432" y="2001"/>
                    <a:pt x="4853" y="1"/>
                    <a:pt x="212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986600" y="4299800"/>
              <a:ext cx="181800" cy="72850"/>
            </a:xfrm>
            <a:custGeom>
              <a:avLst/>
              <a:gdLst/>
              <a:ahLst/>
              <a:cxnLst/>
              <a:rect l="l" t="t" r="r" b="b"/>
              <a:pathLst>
                <a:path w="7272" h="2914" extrusionOk="0">
                  <a:moveTo>
                    <a:pt x="1292" y="0"/>
                  </a:moveTo>
                  <a:cubicBezTo>
                    <a:pt x="525" y="0"/>
                    <a:pt x="0" y="308"/>
                    <a:pt x="0" y="1150"/>
                  </a:cubicBezTo>
                  <a:cubicBezTo>
                    <a:pt x="0" y="2527"/>
                    <a:pt x="1403" y="2914"/>
                    <a:pt x="2977" y="2914"/>
                  </a:cubicBezTo>
                  <a:cubicBezTo>
                    <a:pt x="4985" y="2914"/>
                    <a:pt x="7272" y="2284"/>
                    <a:pt x="7272" y="2284"/>
                  </a:cubicBezTo>
                  <a:cubicBezTo>
                    <a:pt x="7272" y="2284"/>
                    <a:pt x="3382" y="0"/>
                    <a:pt x="1292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577975" y="3516925"/>
              <a:ext cx="720525" cy="1109200"/>
            </a:xfrm>
            <a:custGeom>
              <a:avLst/>
              <a:gdLst/>
              <a:ahLst/>
              <a:cxnLst/>
              <a:rect l="l" t="t" r="r" b="b"/>
              <a:pathLst>
                <a:path w="28821" h="44368" extrusionOk="0">
                  <a:moveTo>
                    <a:pt x="234" y="0"/>
                  </a:moveTo>
                  <a:cubicBezTo>
                    <a:pt x="184" y="0"/>
                    <a:pt x="134" y="25"/>
                    <a:pt x="100" y="75"/>
                  </a:cubicBezTo>
                  <a:cubicBezTo>
                    <a:pt x="0" y="142"/>
                    <a:pt x="0" y="275"/>
                    <a:pt x="100" y="342"/>
                  </a:cubicBezTo>
                  <a:cubicBezTo>
                    <a:pt x="11975" y="13285"/>
                    <a:pt x="21482" y="28029"/>
                    <a:pt x="28354" y="44240"/>
                  </a:cubicBezTo>
                  <a:cubicBezTo>
                    <a:pt x="28378" y="44312"/>
                    <a:pt x="28454" y="44367"/>
                    <a:pt x="28544" y="44367"/>
                  </a:cubicBezTo>
                  <a:cubicBezTo>
                    <a:pt x="28579" y="44367"/>
                    <a:pt x="28617" y="44359"/>
                    <a:pt x="28654" y="44340"/>
                  </a:cubicBezTo>
                  <a:cubicBezTo>
                    <a:pt x="28721" y="44307"/>
                    <a:pt x="28821" y="44174"/>
                    <a:pt x="28721" y="44073"/>
                  </a:cubicBezTo>
                  <a:cubicBezTo>
                    <a:pt x="21816" y="27828"/>
                    <a:pt x="12276" y="13085"/>
                    <a:pt x="367" y="75"/>
                  </a:cubicBez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324450" y="3346550"/>
              <a:ext cx="356125" cy="280675"/>
            </a:xfrm>
            <a:custGeom>
              <a:avLst/>
              <a:gdLst/>
              <a:ahLst/>
              <a:cxnLst/>
              <a:rect l="l" t="t" r="r" b="b"/>
              <a:pathLst>
                <a:path w="14245" h="11227" extrusionOk="0">
                  <a:moveTo>
                    <a:pt x="6600" y="0"/>
                  </a:moveTo>
                  <a:cubicBezTo>
                    <a:pt x="6114" y="0"/>
                    <a:pt x="5614" y="140"/>
                    <a:pt x="5104" y="452"/>
                  </a:cubicBezTo>
                  <a:cubicBezTo>
                    <a:pt x="1" y="3621"/>
                    <a:pt x="14244" y="11227"/>
                    <a:pt x="14244" y="11227"/>
                  </a:cubicBezTo>
                  <a:cubicBezTo>
                    <a:pt x="14244" y="11227"/>
                    <a:pt x="10952" y="0"/>
                    <a:pt x="6600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9"/>
          <p:cNvSpPr/>
          <p:nvPr/>
        </p:nvSpPr>
        <p:spPr>
          <a:xfrm rot="-2977159" flipH="1">
            <a:off x="8688582" y="899827"/>
            <a:ext cx="187686" cy="181735"/>
          </a:xfrm>
          <a:custGeom>
            <a:avLst/>
            <a:gdLst/>
            <a:ahLst/>
            <a:cxnLst/>
            <a:rect l="l" t="t" r="r" b="b"/>
            <a:pathLst>
              <a:path w="7507" h="7269" extrusionOk="0">
                <a:moveTo>
                  <a:pt x="5662" y="1"/>
                </a:moveTo>
                <a:cubicBezTo>
                  <a:pt x="5542" y="1"/>
                  <a:pt x="5423" y="16"/>
                  <a:pt x="5305" y="50"/>
                </a:cubicBezTo>
                <a:cubicBezTo>
                  <a:pt x="4838" y="183"/>
                  <a:pt x="4471" y="584"/>
                  <a:pt x="4304" y="1017"/>
                </a:cubicBezTo>
                <a:cubicBezTo>
                  <a:pt x="4137" y="1451"/>
                  <a:pt x="4137" y="2018"/>
                  <a:pt x="4237" y="2485"/>
                </a:cubicBezTo>
                <a:cubicBezTo>
                  <a:pt x="3837" y="1885"/>
                  <a:pt x="3337" y="1384"/>
                  <a:pt x="2736" y="1117"/>
                </a:cubicBezTo>
                <a:cubicBezTo>
                  <a:pt x="2463" y="988"/>
                  <a:pt x="2158" y="920"/>
                  <a:pt x="1858" y="920"/>
                </a:cubicBezTo>
                <a:cubicBezTo>
                  <a:pt x="1461" y="920"/>
                  <a:pt x="1071" y="1038"/>
                  <a:pt x="768" y="1284"/>
                </a:cubicBezTo>
                <a:cubicBezTo>
                  <a:pt x="234" y="1684"/>
                  <a:pt x="1" y="2485"/>
                  <a:pt x="134" y="3152"/>
                </a:cubicBezTo>
                <a:cubicBezTo>
                  <a:pt x="268" y="3819"/>
                  <a:pt x="635" y="4453"/>
                  <a:pt x="1102" y="4953"/>
                </a:cubicBezTo>
                <a:cubicBezTo>
                  <a:pt x="2411" y="6388"/>
                  <a:pt x="4362" y="7268"/>
                  <a:pt x="6354" y="7268"/>
                </a:cubicBezTo>
                <a:cubicBezTo>
                  <a:pt x="6493" y="7268"/>
                  <a:pt x="6633" y="7264"/>
                  <a:pt x="6772" y="7255"/>
                </a:cubicBezTo>
                <a:cubicBezTo>
                  <a:pt x="6505" y="6521"/>
                  <a:pt x="6606" y="5787"/>
                  <a:pt x="6806" y="5154"/>
                </a:cubicBezTo>
                <a:cubicBezTo>
                  <a:pt x="6972" y="4453"/>
                  <a:pt x="7273" y="3719"/>
                  <a:pt x="7406" y="3019"/>
                </a:cubicBezTo>
                <a:cubicBezTo>
                  <a:pt x="7506" y="2318"/>
                  <a:pt x="7506" y="1518"/>
                  <a:pt x="7139" y="884"/>
                </a:cubicBezTo>
                <a:cubicBezTo>
                  <a:pt x="6834" y="384"/>
                  <a:pt x="6252" y="1"/>
                  <a:pt x="5662" y="1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9"/>
          <p:cNvSpPr/>
          <p:nvPr/>
        </p:nvSpPr>
        <p:spPr>
          <a:xfrm rot="2402595" flipH="1">
            <a:off x="209093" y="326618"/>
            <a:ext cx="326092" cy="321567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rgbClr val="F07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>
            <a:spLocks noGrp="1"/>
          </p:cNvSpPr>
          <p:nvPr>
            <p:ph type="body" idx="1"/>
          </p:nvPr>
        </p:nvSpPr>
        <p:spPr>
          <a:xfrm>
            <a:off x="713225" y="4001975"/>
            <a:ext cx="7717800" cy="60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mfortaa"/>
              <a:buChar char="●"/>
              <a:defRPr sz="18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"/>
              <a:buChar char="○"/>
              <a:defRPr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"/>
              <a:buChar char="■"/>
              <a:defRPr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"/>
              <a:buChar char="●"/>
              <a:defRPr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"/>
              <a:buChar char="○"/>
              <a:defRPr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"/>
              <a:buChar char="■"/>
              <a:defRPr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"/>
              <a:buChar char="●"/>
              <a:defRPr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"/>
              <a:buChar char="○"/>
              <a:defRPr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"/>
              <a:buChar char="■"/>
              <a:defRPr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mfortaa Regular"/>
              <a:buChar char="●"/>
              <a:defRPr sz="1800">
                <a:solidFill>
                  <a:schemeClr val="accent6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Regular"/>
              <a:buChar char="○"/>
              <a:defRPr>
                <a:solidFill>
                  <a:schemeClr val="accent6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Regular"/>
              <a:buChar char="■"/>
              <a:defRPr>
                <a:solidFill>
                  <a:schemeClr val="accent6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Regular"/>
              <a:buChar char="●"/>
              <a:defRPr>
                <a:solidFill>
                  <a:schemeClr val="accent6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Regular"/>
              <a:buChar char="○"/>
              <a:defRPr>
                <a:solidFill>
                  <a:schemeClr val="accent6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Regular"/>
              <a:buChar char="■"/>
              <a:defRPr>
                <a:solidFill>
                  <a:schemeClr val="accent6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Regular"/>
              <a:buChar char="●"/>
              <a:defRPr>
                <a:solidFill>
                  <a:schemeClr val="accent6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Regular"/>
              <a:buChar char="○"/>
              <a:defRPr>
                <a:solidFill>
                  <a:schemeClr val="accent6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Regular"/>
              <a:buChar char="■"/>
              <a:defRPr>
                <a:solidFill>
                  <a:schemeClr val="accent6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ob-my.sharepoint.com/:w:/r/personal/dz21013_bristol_ac_uk/_layouts/15/Doc.aspx?sourcedoc=%7B871a7fba-e5fb-4046-ab8b-ae5a4c39f2f7%7D&amp;action=defaul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912640A-40C2-4202-9606-13A37829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85" y="266056"/>
            <a:ext cx="2114550" cy="2371725"/>
          </a:xfrm>
          <a:prstGeom prst="rect">
            <a:avLst/>
          </a:prstGeom>
        </p:spPr>
      </p:pic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EE16B5D-7F87-4D48-83F2-E3396A1FE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591" y="3595539"/>
            <a:ext cx="1236192" cy="1416910"/>
          </a:xfrm>
          <a:prstGeom prst="rect">
            <a:avLst/>
          </a:prstGeom>
        </p:spPr>
      </p:pic>
      <p:sp>
        <p:nvSpPr>
          <p:cNvPr id="1066" name="Google Shape;1066;p36"/>
          <p:cNvSpPr/>
          <p:nvPr/>
        </p:nvSpPr>
        <p:spPr>
          <a:xfrm>
            <a:off x="769741" y="1965069"/>
            <a:ext cx="7717621" cy="1934933"/>
          </a:xfrm>
          <a:custGeom>
            <a:avLst/>
            <a:gdLst/>
            <a:ahLst/>
            <a:cxnLst/>
            <a:rect l="l" t="t" r="r" b="b"/>
            <a:pathLst>
              <a:path w="68355" h="16288" extrusionOk="0">
                <a:moveTo>
                  <a:pt x="1" y="0"/>
                </a:moveTo>
                <a:lnTo>
                  <a:pt x="1" y="16288"/>
                </a:lnTo>
                <a:lnTo>
                  <a:pt x="68355" y="16288"/>
                </a:lnTo>
                <a:lnTo>
                  <a:pt x="683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6"/>
          <p:cNvSpPr txBox="1">
            <a:spLocks noGrp="1"/>
          </p:cNvSpPr>
          <p:nvPr>
            <p:ph type="ctrTitle"/>
          </p:nvPr>
        </p:nvSpPr>
        <p:spPr>
          <a:xfrm>
            <a:off x="742288" y="2288780"/>
            <a:ext cx="7771559" cy="1291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sz="4800"/>
              <a:t>Bristol Air Quality Exploration</a:t>
            </a:r>
            <a:endParaRPr lang="en" sz="4800"/>
          </a:p>
        </p:txBody>
      </p:sp>
      <p:sp>
        <p:nvSpPr>
          <p:cNvPr id="1068" name="Google Shape;1068;p36"/>
          <p:cNvSpPr txBox="1">
            <a:spLocks noGrp="1"/>
          </p:cNvSpPr>
          <p:nvPr>
            <p:ph type="subTitle" idx="1"/>
          </p:nvPr>
        </p:nvSpPr>
        <p:spPr>
          <a:xfrm>
            <a:off x="713250" y="4299025"/>
            <a:ext cx="77175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b="1">
                <a:solidFill>
                  <a:schemeClr val="accent3"/>
                </a:solidFill>
              </a:rPr>
              <a:t>Group36: </a:t>
            </a:r>
            <a:r>
              <a:rPr lang="en-US" altLang="zh-CN" b="1">
                <a:solidFill>
                  <a:schemeClr val="accent3"/>
                </a:solidFill>
              </a:rPr>
              <a:t>Jinyi Liu, Xiyu </a:t>
            </a:r>
            <a:r>
              <a:rPr lang="en-US" altLang="zh-CN" b="1" err="1">
                <a:solidFill>
                  <a:schemeClr val="accent3"/>
                </a:solidFill>
              </a:rPr>
              <a:t>Jin</a:t>
            </a:r>
            <a:r>
              <a:rPr lang="en-US" altLang="zh-CN" b="1">
                <a:solidFill>
                  <a:schemeClr val="accent3"/>
                </a:solidFill>
              </a:rPr>
              <a:t>, </a:t>
            </a:r>
            <a:r>
              <a:rPr lang="en-US" altLang="zh-CN" b="1" err="1">
                <a:solidFill>
                  <a:schemeClr val="accent3"/>
                </a:solidFill>
              </a:rPr>
              <a:t>Xingyu</a:t>
            </a:r>
            <a:r>
              <a:rPr lang="en-US" altLang="zh-CN" b="1">
                <a:solidFill>
                  <a:schemeClr val="accent3"/>
                </a:solidFill>
              </a:rPr>
              <a:t> Liu, </a:t>
            </a:r>
            <a:r>
              <a:rPr lang="en-US" altLang="zh-CN" b="1" err="1">
                <a:solidFill>
                  <a:schemeClr val="accent3"/>
                </a:solidFill>
              </a:rPr>
              <a:t>Chengrui</a:t>
            </a:r>
            <a:r>
              <a:rPr lang="en-US" altLang="zh-CN" b="1">
                <a:solidFill>
                  <a:schemeClr val="accent3"/>
                </a:solidFill>
              </a:rPr>
              <a:t> Li</a:t>
            </a:r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134" name="Google Shape;1134;p36"/>
          <p:cNvSpPr/>
          <p:nvPr/>
        </p:nvSpPr>
        <p:spPr>
          <a:xfrm>
            <a:off x="6384316" y="1449799"/>
            <a:ext cx="326075" cy="321550"/>
          </a:xfrm>
          <a:custGeom>
            <a:avLst/>
            <a:gdLst/>
            <a:ahLst/>
            <a:cxnLst/>
            <a:rect l="l" t="t" r="r" b="b"/>
            <a:pathLst>
              <a:path w="13043" h="12862" extrusionOk="0">
                <a:moveTo>
                  <a:pt x="3220" y="0"/>
                </a:moveTo>
                <a:cubicBezTo>
                  <a:pt x="2199" y="0"/>
                  <a:pt x="1162" y="663"/>
                  <a:pt x="667" y="1597"/>
                </a:cubicBezTo>
                <a:cubicBezTo>
                  <a:pt x="34" y="2697"/>
                  <a:pt x="0" y="4065"/>
                  <a:pt x="234" y="5333"/>
                </a:cubicBezTo>
                <a:cubicBezTo>
                  <a:pt x="501" y="6567"/>
                  <a:pt x="934" y="7768"/>
                  <a:pt x="1234" y="9002"/>
                </a:cubicBezTo>
                <a:cubicBezTo>
                  <a:pt x="1501" y="10269"/>
                  <a:pt x="1601" y="11604"/>
                  <a:pt x="1201" y="12838"/>
                </a:cubicBezTo>
                <a:cubicBezTo>
                  <a:pt x="1446" y="12854"/>
                  <a:pt x="1691" y="12861"/>
                  <a:pt x="1937" y="12861"/>
                </a:cubicBezTo>
                <a:cubicBezTo>
                  <a:pt x="5372" y="12861"/>
                  <a:pt x="8836" y="11352"/>
                  <a:pt x="11108" y="8768"/>
                </a:cubicBezTo>
                <a:cubicBezTo>
                  <a:pt x="11909" y="7868"/>
                  <a:pt x="12609" y="6834"/>
                  <a:pt x="12843" y="5599"/>
                </a:cubicBezTo>
                <a:cubicBezTo>
                  <a:pt x="13043" y="4399"/>
                  <a:pt x="12709" y="3064"/>
                  <a:pt x="11742" y="2330"/>
                </a:cubicBezTo>
                <a:cubicBezTo>
                  <a:pt x="11185" y="1889"/>
                  <a:pt x="10496" y="1690"/>
                  <a:pt x="9808" y="1690"/>
                </a:cubicBezTo>
                <a:cubicBezTo>
                  <a:pt x="9300" y="1690"/>
                  <a:pt x="8793" y="1799"/>
                  <a:pt x="8340" y="1997"/>
                </a:cubicBezTo>
                <a:cubicBezTo>
                  <a:pt x="7205" y="2431"/>
                  <a:pt x="6371" y="3365"/>
                  <a:pt x="5704" y="4399"/>
                </a:cubicBezTo>
                <a:cubicBezTo>
                  <a:pt x="5871" y="3565"/>
                  <a:pt x="5871" y="2597"/>
                  <a:pt x="5571" y="1830"/>
                </a:cubicBezTo>
                <a:cubicBezTo>
                  <a:pt x="5271" y="1030"/>
                  <a:pt x="4670" y="362"/>
                  <a:pt x="3870" y="96"/>
                </a:cubicBezTo>
                <a:cubicBezTo>
                  <a:pt x="3658" y="31"/>
                  <a:pt x="3439" y="0"/>
                  <a:pt x="3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138;p36">
            <a:extLst>
              <a:ext uri="{FF2B5EF4-FFF2-40B4-BE49-F238E27FC236}">
                <a16:creationId xmlns:a16="http://schemas.microsoft.com/office/drawing/2014/main" id="{183C702F-62F4-407C-AB60-8E395F0E104B}"/>
              </a:ext>
            </a:extLst>
          </p:cNvPr>
          <p:cNvGrpSpPr/>
          <p:nvPr/>
        </p:nvGrpSpPr>
        <p:grpSpPr>
          <a:xfrm>
            <a:off x="-309030" y="3693842"/>
            <a:ext cx="1216286" cy="1664117"/>
            <a:chOff x="4229025" y="2684118"/>
            <a:chExt cx="1295237" cy="1581539"/>
          </a:xfrm>
        </p:grpSpPr>
        <p:sp>
          <p:nvSpPr>
            <p:cNvPr id="9" name="Google Shape;1139;p36">
              <a:extLst>
                <a:ext uri="{FF2B5EF4-FFF2-40B4-BE49-F238E27FC236}">
                  <a16:creationId xmlns:a16="http://schemas.microsoft.com/office/drawing/2014/main" id="{99AA9B40-D405-42D2-81E0-E9071A3BE599}"/>
                </a:ext>
              </a:extLst>
            </p:cNvPr>
            <p:cNvSpPr/>
            <p:nvPr/>
          </p:nvSpPr>
          <p:spPr>
            <a:xfrm>
              <a:off x="4434175" y="2917975"/>
              <a:ext cx="226950" cy="289800"/>
            </a:xfrm>
            <a:custGeom>
              <a:avLst/>
              <a:gdLst/>
              <a:ahLst/>
              <a:cxnLst/>
              <a:rect l="l" t="t" r="r" b="b"/>
              <a:pathLst>
                <a:path w="9078" h="11592" extrusionOk="0">
                  <a:moveTo>
                    <a:pt x="5364" y="0"/>
                  </a:moveTo>
                  <a:cubicBezTo>
                    <a:pt x="5153" y="0"/>
                    <a:pt x="4923" y="37"/>
                    <a:pt x="4670" y="116"/>
                  </a:cubicBezTo>
                  <a:cubicBezTo>
                    <a:pt x="0" y="1651"/>
                    <a:pt x="6538" y="11591"/>
                    <a:pt x="6538" y="11591"/>
                  </a:cubicBezTo>
                  <a:cubicBezTo>
                    <a:pt x="6538" y="11591"/>
                    <a:pt x="9078" y="0"/>
                    <a:pt x="5364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0;p36">
              <a:extLst>
                <a:ext uri="{FF2B5EF4-FFF2-40B4-BE49-F238E27FC236}">
                  <a16:creationId xmlns:a16="http://schemas.microsoft.com/office/drawing/2014/main" id="{C70642EA-E993-4C23-B6DE-4FD216CE17F5}"/>
                </a:ext>
              </a:extLst>
            </p:cNvPr>
            <p:cNvSpPr/>
            <p:nvPr/>
          </p:nvSpPr>
          <p:spPr>
            <a:xfrm>
              <a:off x="4351600" y="3109200"/>
              <a:ext cx="217875" cy="283700"/>
            </a:xfrm>
            <a:custGeom>
              <a:avLst/>
              <a:gdLst/>
              <a:ahLst/>
              <a:cxnLst/>
              <a:rect l="l" t="t" r="r" b="b"/>
              <a:pathLst>
                <a:path w="8715" h="11348" extrusionOk="0">
                  <a:moveTo>
                    <a:pt x="5347" y="0"/>
                  </a:moveTo>
                  <a:cubicBezTo>
                    <a:pt x="5072" y="0"/>
                    <a:pt x="4770" y="76"/>
                    <a:pt x="4437" y="239"/>
                  </a:cubicBezTo>
                  <a:cubicBezTo>
                    <a:pt x="1" y="2441"/>
                    <a:pt x="7973" y="11347"/>
                    <a:pt x="7973" y="11347"/>
                  </a:cubicBezTo>
                  <a:cubicBezTo>
                    <a:pt x="7973" y="11347"/>
                    <a:pt x="8715" y="0"/>
                    <a:pt x="534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41;p36">
              <a:extLst>
                <a:ext uri="{FF2B5EF4-FFF2-40B4-BE49-F238E27FC236}">
                  <a16:creationId xmlns:a16="http://schemas.microsoft.com/office/drawing/2014/main" id="{FAA22BC8-ED17-4781-A213-A0062C52E330}"/>
                </a:ext>
              </a:extLst>
            </p:cNvPr>
            <p:cNvSpPr/>
            <p:nvPr/>
          </p:nvSpPr>
          <p:spPr>
            <a:xfrm>
              <a:off x="4278225" y="3268800"/>
              <a:ext cx="244375" cy="261700"/>
            </a:xfrm>
            <a:custGeom>
              <a:avLst/>
              <a:gdLst/>
              <a:ahLst/>
              <a:cxnLst/>
              <a:rect l="l" t="t" r="r" b="b"/>
              <a:pathLst>
                <a:path w="9775" h="10468" extrusionOk="0">
                  <a:moveTo>
                    <a:pt x="4965" y="0"/>
                  </a:moveTo>
                  <a:cubicBezTo>
                    <a:pt x="4596" y="0"/>
                    <a:pt x="4209" y="153"/>
                    <a:pt x="3803" y="493"/>
                  </a:cubicBezTo>
                  <a:cubicBezTo>
                    <a:pt x="1" y="3629"/>
                    <a:pt x="9774" y="10467"/>
                    <a:pt x="9774" y="10467"/>
                  </a:cubicBezTo>
                  <a:cubicBezTo>
                    <a:pt x="9774" y="10467"/>
                    <a:pt x="8021" y="0"/>
                    <a:pt x="4965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2;p36">
              <a:extLst>
                <a:ext uri="{FF2B5EF4-FFF2-40B4-BE49-F238E27FC236}">
                  <a16:creationId xmlns:a16="http://schemas.microsoft.com/office/drawing/2014/main" id="{805500EA-473B-4216-A627-E18D8F95E028}"/>
                </a:ext>
              </a:extLst>
            </p:cNvPr>
            <p:cNvSpPr/>
            <p:nvPr/>
          </p:nvSpPr>
          <p:spPr>
            <a:xfrm>
              <a:off x="4229025" y="3418750"/>
              <a:ext cx="271875" cy="235175"/>
            </a:xfrm>
            <a:custGeom>
              <a:avLst/>
              <a:gdLst/>
              <a:ahLst/>
              <a:cxnLst/>
              <a:rect l="l" t="t" r="r" b="b"/>
              <a:pathLst>
                <a:path w="10875" h="9407" extrusionOk="0">
                  <a:moveTo>
                    <a:pt x="4467" y="0"/>
                  </a:moveTo>
                  <a:cubicBezTo>
                    <a:pt x="4020" y="0"/>
                    <a:pt x="3583" y="212"/>
                    <a:pt x="3169" y="700"/>
                  </a:cubicBezTo>
                  <a:cubicBezTo>
                    <a:pt x="0" y="4503"/>
                    <a:pt x="10875" y="9406"/>
                    <a:pt x="10875" y="9406"/>
                  </a:cubicBezTo>
                  <a:cubicBezTo>
                    <a:pt x="10875" y="9406"/>
                    <a:pt x="7445" y="0"/>
                    <a:pt x="4467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43;p36">
              <a:extLst>
                <a:ext uri="{FF2B5EF4-FFF2-40B4-BE49-F238E27FC236}">
                  <a16:creationId xmlns:a16="http://schemas.microsoft.com/office/drawing/2014/main" id="{FA069386-CA7A-4CD2-AC05-69923675E33B}"/>
                </a:ext>
              </a:extLst>
            </p:cNvPr>
            <p:cNvSpPr/>
            <p:nvPr/>
          </p:nvSpPr>
          <p:spPr>
            <a:xfrm>
              <a:off x="4587625" y="3031125"/>
              <a:ext cx="278550" cy="225850"/>
            </a:xfrm>
            <a:custGeom>
              <a:avLst/>
              <a:gdLst/>
              <a:ahLst/>
              <a:cxnLst/>
              <a:rect l="l" t="t" r="r" b="b"/>
              <a:pathLst>
                <a:path w="11142" h="9034" extrusionOk="0">
                  <a:moveTo>
                    <a:pt x="6848" y="0"/>
                  </a:moveTo>
                  <a:cubicBezTo>
                    <a:pt x="3875" y="0"/>
                    <a:pt x="0" y="9033"/>
                    <a:pt x="0" y="9033"/>
                  </a:cubicBezTo>
                  <a:cubicBezTo>
                    <a:pt x="0" y="9033"/>
                    <a:pt x="11141" y="4730"/>
                    <a:pt x="8206" y="794"/>
                  </a:cubicBezTo>
                  <a:cubicBezTo>
                    <a:pt x="7791" y="239"/>
                    <a:pt x="7331" y="0"/>
                    <a:pt x="6848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4;p36">
              <a:extLst>
                <a:ext uri="{FF2B5EF4-FFF2-40B4-BE49-F238E27FC236}">
                  <a16:creationId xmlns:a16="http://schemas.microsoft.com/office/drawing/2014/main" id="{FFE7362F-65A4-4DDC-8810-DCC7F9C04769}"/>
                </a:ext>
              </a:extLst>
            </p:cNvPr>
            <p:cNvSpPr/>
            <p:nvPr/>
          </p:nvSpPr>
          <p:spPr>
            <a:xfrm>
              <a:off x="4540075" y="3216325"/>
              <a:ext cx="273550" cy="233275"/>
            </a:xfrm>
            <a:custGeom>
              <a:avLst/>
              <a:gdLst/>
              <a:ahLst/>
              <a:cxnLst/>
              <a:rect l="l" t="t" r="r" b="b"/>
              <a:pathLst>
                <a:path w="10942" h="9331" extrusionOk="0">
                  <a:moveTo>
                    <a:pt x="6510" y="0"/>
                  </a:moveTo>
                  <a:cubicBezTo>
                    <a:pt x="3562" y="0"/>
                    <a:pt x="1" y="9331"/>
                    <a:pt x="1" y="9331"/>
                  </a:cubicBezTo>
                  <a:cubicBezTo>
                    <a:pt x="1" y="9331"/>
                    <a:pt x="10942" y="4561"/>
                    <a:pt x="7806" y="724"/>
                  </a:cubicBezTo>
                  <a:cubicBezTo>
                    <a:pt x="7399" y="219"/>
                    <a:pt x="6961" y="0"/>
                    <a:pt x="6510" y="0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5;p36">
              <a:extLst>
                <a:ext uri="{FF2B5EF4-FFF2-40B4-BE49-F238E27FC236}">
                  <a16:creationId xmlns:a16="http://schemas.microsoft.com/office/drawing/2014/main" id="{5F7DB4A5-86AD-4D98-B3F7-8BD855913CC7}"/>
                </a:ext>
              </a:extLst>
            </p:cNvPr>
            <p:cNvSpPr/>
            <p:nvPr/>
          </p:nvSpPr>
          <p:spPr>
            <a:xfrm>
              <a:off x="4515900" y="3379100"/>
              <a:ext cx="292725" cy="191425"/>
            </a:xfrm>
            <a:custGeom>
              <a:avLst/>
              <a:gdLst/>
              <a:ahLst/>
              <a:cxnLst/>
              <a:rect l="l" t="t" r="r" b="b"/>
              <a:pathLst>
                <a:path w="11709" h="7657" extrusionOk="0">
                  <a:moveTo>
                    <a:pt x="8074" y="0"/>
                  </a:moveTo>
                  <a:cubicBezTo>
                    <a:pt x="5112" y="0"/>
                    <a:pt x="0" y="7656"/>
                    <a:pt x="0" y="7656"/>
                  </a:cubicBezTo>
                  <a:cubicBezTo>
                    <a:pt x="0" y="7656"/>
                    <a:pt x="11709" y="5455"/>
                    <a:pt x="9540" y="1052"/>
                  </a:cubicBezTo>
                  <a:cubicBezTo>
                    <a:pt x="9178" y="309"/>
                    <a:pt x="8669" y="0"/>
                    <a:pt x="8074" y="0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6;p36">
              <a:extLst>
                <a:ext uri="{FF2B5EF4-FFF2-40B4-BE49-F238E27FC236}">
                  <a16:creationId xmlns:a16="http://schemas.microsoft.com/office/drawing/2014/main" id="{56F64FCA-72A4-4B70-B3E8-82210AC57026}"/>
                </a:ext>
              </a:extLst>
            </p:cNvPr>
            <p:cNvSpPr/>
            <p:nvPr/>
          </p:nvSpPr>
          <p:spPr>
            <a:xfrm>
              <a:off x="4493375" y="3533250"/>
              <a:ext cx="298575" cy="152350"/>
            </a:xfrm>
            <a:custGeom>
              <a:avLst/>
              <a:gdLst/>
              <a:ahLst/>
              <a:cxnLst/>
              <a:rect l="l" t="t" r="r" b="b"/>
              <a:pathLst>
                <a:path w="11943" h="6094" extrusionOk="0">
                  <a:moveTo>
                    <a:pt x="9012" y="1"/>
                  </a:moveTo>
                  <a:cubicBezTo>
                    <a:pt x="5965" y="1"/>
                    <a:pt x="1" y="6094"/>
                    <a:pt x="1" y="6094"/>
                  </a:cubicBezTo>
                  <a:cubicBezTo>
                    <a:pt x="1" y="6094"/>
                    <a:pt x="11943" y="6094"/>
                    <a:pt x="10608" y="1324"/>
                  </a:cubicBezTo>
                  <a:cubicBezTo>
                    <a:pt x="10349" y="379"/>
                    <a:pt x="9771" y="1"/>
                    <a:pt x="9012" y="1"/>
                  </a:cubicBezTo>
                  <a:close/>
                </a:path>
              </a:pathLst>
            </a:custGeom>
            <a:solidFill>
              <a:srgbClr val="055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7;p36">
              <a:extLst>
                <a:ext uri="{FF2B5EF4-FFF2-40B4-BE49-F238E27FC236}">
                  <a16:creationId xmlns:a16="http://schemas.microsoft.com/office/drawing/2014/main" id="{A0980D78-D2DF-477F-BAF5-2535872DB3D9}"/>
                </a:ext>
              </a:extLst>
            </p:cNvPr>
            <p:cNvSpPr/>
            <p:nvPr/>
          </p:nvSpPr>
          <p:spPr>
            <a:xfrm>
              <a:off x="4608450" y="2724475"/>
              <a:ext cx="292750" cy="335675"/>
            </a:xfrm>
            <a:custGeom>
              <a:avLst/>
              <a:gdLst/>
              <a:ahLst/>
              <a:cxnLst/>
              <a:rect l="l" t="t" r="r" b="b"/>
              <a:pathLst>
                <a:path w="11710" h="13427" extrusionOk="0">
                  <a:moveTo>
                    <a:pt x="5234" y="1"/>
                  </a:moveTo>
                  <a:cubicBezTo>
                    <a:pt x="0" y="1"/>
                    <a:pt x="1402" y="13427"/>
                    <a:pt x="1402" y="13427"/>
                  </a:cubicBezTo>
                  <a:cubicBezTo>
                    <a:pt x="1402" y="13427"/>
                    <a:pt x="11709" y="1051"/>
                    <a:pt x="5805" y="51"/>
                  </a:cubicBezTo>
                  <a:cubicBezTo>
                    <a:pt x="5607" y="17"/>
                    <a:pt x="5416" y="1"/>
                    <a:pt x="5234" y="1"/>
                  </a:cubicBezTo>
                  <a:close/>
                </a:path>
              </a:pathLst>
            </a:custGeom>
            <a:solidFill>
              <a:srgbClr val="0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148;p36">
              <a:extLst>
                <a:ext uri="{FF2B5EF4-FFF2-40B4-BE49-F238E27FC236}">
                  <a16:creationId xmlns:a16="http://schemas.microsoft.com/office/drawing/2014/main" id="{02E101D9-E890-4669-A1EF-D40A2B3AE3F9}"/>
                </a:ext>
              </a:extLst>
            </p:cNvPr>
            <p:cNvGrpSpPr/>
            <p:nvPr/>
          </p:nvGrpSpPr>
          <p:grpSpPr>
            <a:xfrm>
              <a:off x="4265725" y="2684118"/>
              <a:ext cx="1258537" cy="1581539"/>
              <a:chOff x="4265725" y="2684118"/>
              <a:chExt cx="1258537" cy="1581539"/>
            </a:xfrm>
          </p:grpSpPr>
          <p:sp>
            <p:nvSpPr>
              <p:cNvPr id="19" name="Google Shape;1149;p36">
                <a:extLst>
                  <a:ext uri="{FF2B5EF4-FFF2-40B4-BE49-F238E27FC236}">
                    <a16:creationId xmlns:a16="http://schemas.microsoft.com/office/drawing/2014/main" id="{671D2C61-20E3-46E8-9BE3-20B3AAAAE781}"/>
                  </a:ext>
                </a:extLst>
              </p:cNvPr>
              <p:cNvSpPr/>
              <p:nvPr/>
            </p:nvSpPr>
            <p:spPr>
              <a:xfrm>
                <a:off x="4265725" y="3595575"/>
                <a:ext cx="216850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7504" extrusionOk="0">
                    <a:moveTo>
                      <a:pt x="3568" y="0"/>
                    </a:moveTo>
                    <a:cubicBezTo>
                      <a:pt x="3211" y="0"/>
                      <a:pt x="2864" y="171"/>
                      <a:pt x="2535" y="565"/>
                    </a:cubicBezTo>
                    <a:cubicBezTo>
                      <a:pt x="0" y="3601"/>
                      <a:pt x="8673" y="7504"/>
                      <a:pt x="8673" y="7504"/>
                    </a:cubicBezTo>
                    <a:cubicBezTo>
                      <a:pt x="8673" y="7504"/>
                      <a:pt x="5929" y="0"/>
                      <a:pt x="3568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50;p36">
                <a:extLst>
                  <a:ext uri="{FF2B5EF4-FFF2-40B4-BE49-F238E27FC236}">
                    <a16:creationId xmlns:a16="http://schemas.microsoft.com/office/drawing/2014/main" id="{807F14CC-DE39-4FA7-AA25-91CF08E4292B}"/>
                  </a:ext>
                </a:extLst>
              </p:cNvPr>
              <p:cNvSpPr/>
              <p:nvPr/>
            </p:nvSpPr>
            <p:spPr>
              <a:xfrm>
                <a:off x="4301575" y="3747025"/>
                <a:ext cx="170975" cy="1487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5949" extrusionOk="0">
                    <a:moveTo>
                      <a:pt x="2812" y="1"/>
                    </a:moveTo>
                    <a:cubicBezTo>
                      <a:pt x="2532" y="1"/>
                      <a:pt x="2259" y="135"/>
                      <a:pt x="2002" y="445"/>
                    </a:cubicBezTo>
                    <a:cubicBezTo>
                      <a:pt x="1" y="2847"/>
                      <a:pt x="6839" y="5949"/>
                      <a:pt x="6839" y="5949"/>
                    </a:cubicBezTo>
                    <a:cubicBezTo>
                      <a:pt x="6839" y="5949"/>
                      <a:pt x="4671" y="1"/>
                      <a:pt x="2812" y="1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51;p36">
                <a:extLst>
                  <a:ext uri="{FF2B5EF4-FFF2-40B4-BE49-F238E27FC236}">
                    <a16:creationId xmlns:a16="http://schemas.microsoft.com/office/drawing/2014/main" id="{3CE4AA18-36CC-45C0-B368-C608818FC010}"/>
                  </a:ext>
                </a:extLst>
              </p:cNvPr>
              <p:cNvSpPr/>
              <p:nvPr/>
            </p:nvSpPr>
            <p:spPr>
              <a:xfrm>
                <a:off x="4479200" y="3684825"/>
                <a:ext cx="2377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4868" extrusionOk="0">
                    <a:moveTo>
                      <a:pt x="7182" y="0"/>
                    </a:moveTo>
                    <a:cubicBezTo>
                      <a:pt x="4740" y="0"/>
                      <a:pt x="1" y="4868"/>
                      <a:pt x="1" y="4868"/>
                    </a:cubicBezTo>
                    <a:cubicBezTo>
                      <a:pt x="1" y="4868"/>
                      <a:pt x="9507" y="4868"/>
                      <a:pt x="8473" y="1065"/>
                    </a:cubicBezTo>
                    <a:cubicBezTo>
                      <a:pt x="8260" y="304"/>
                      <a:pt x="7793" y="0"/>
                      <a:pt x="7182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52;p36">
                <a:extLst>
                  <a:ext uri="{FF2B5EF4-FFF2-40B4-BE49-F238E27FC236}">
                    <a16:creationId xmlns:a16="http://schemas.microsoft.com/office/drawing/2014/main" id="{CA53FACB-B07D-409E-AA1D-08F27712C796}"/>
                  </a:ext>
                </a:extLst>
              </p:cNvPr>
              <p:cNvSpPr/>
              <p:nvPr/>
            </p:nvSpPr>
            <p:spPr>
              <a:xfrm>
                <a:off x="4468350" y="3807225"/>
                <a:ext cx="1868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4509" extrusionOk="0">
                    <a:moveTo>
                      <a:pt x="5358" y="1"/>
                    </a:moveTo>
                    <a:cubicBezTo>
                      <a:pt x="3466" y="1"/>
                      <a:pt x="1" y="4508"/>
                      <a:pt x="1" y="4508"/>
                    </a:cubicBezTo>
                    <a:cubicBezTo>
                      <a:pt x="1" y="4508"/>
                      <a:pt x="7473" y="3607"/>
                      <a:pt x="6305" y="705"/>
                    </a:cubicBezTo>
                    <a:cubicBezTo>
                      <a:pt x="6094" y="206"/>
                      <a:pt x="5762" y="1"/>
                      <a:pt x="5358" y="1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53;p36">
                <a:extLst>
                  <a:ext uri="{FF2B5EF4-FFF2-40B4-BE49-F238E27FC236}">
                    <a16:creationId xmlns:a16="http://schemas.microsoft.com/office/drawing/2014/main" id="{1714AD41-3B0C-4E5E-8CCA-444BC2D17120}"/>
                  </a:ext>
                </a:extLst>
              </p:cNvPr>
              <p:cNvSpPr/>
              <p:nvPr/>
            </p:nvSpPr>
            <p:spPr>
              <a:xfrm>
                <a:off x="4447525" y="2923075"/>
                <a:ext cx="252700" cy="1293750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51750" extrusionOk="0">
                    <a:moveTo>
                      <a:pt x="9847" y="0"/>
                    </a:moveTo>
                    <a:cubicBezTo>
                      <a:pt x="9750" y="0"/>
                      <a:pt x="9666" y="44"/>
                      <a:pt x="9640" y="146"/>
                    </a:cubicBezTo>
                    <a:cubicBezTo>
                      <a:pt x="3503" y="16657"/>
                      <a:pt x="267" y="33970"/>
                      <a:pt x="0" y="51549"/>
                    </a:cubicBezTo>
                    <a:cubicBezTo>
                      <a:pt x="0" y="51683"/>
                      <a:pt x="100" y="51749"/>
                      <a:pt x="234" y="51749"/>
                    </a:cubicBezTo>
                    <a:cubicBezTo>
                      <a:pt x="334" y="51749"/>
                      <a:pt x="467" y="51683"/>
                      <a:pt x="467" y="51582"/>
                    </a:cubicBezTo>
                    <a:cubicBezTo>
                      <a:pt x="734" y="34037"/>
                      <a:pt x="3970" y="16758"/>
                      <a:pt x="10074" y="312"/>
                    </a:cubicBezTo>
                    <a:cubicBezTo>
                      <a:pt x="10107" y="179"/>
                      <a:pt x="10074" y="46"/>
                      <a:pt x="9940" y="12"/>
                    </a:cubicBezTo>
                    <a:cubicBezTo>
                      <a:pt x="9909" y="4"/>
                      <a:pt x="9877" y="0"/>
                      <a:pt x="9847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54;p36">
                <a:extLst>
                  <a:ext uri="{FF2B5EF4-FFF2-40B4-BE49-F238E27FC236}">
                    <a16:creationId xmlns:a16="http://schemas.microsoft.com/office/drawing/2014/main" id="{E9643338-E1F3-4E18-A6E3-68A17322104E}"/>
                  </a:ext>
                </a:extLst>
              </p:cNvPr>
              <p:cNvSpPr/>
              <p:nvPr/>
            </p:nvSpPr>
            <p:spPr>
              <a:xfrm rot="596337">
                <a:off x="4563375" y="2685345"/>
                <a:ext cx="957383" cy="1580312"/>
              </a:xfrm>
              <a:custGeom>
                <a:avLst/>
                <a:gdLst/>
                <a:ahLst/>
                <a:cxnLst/>
                <a:rect l="l" t="t" r="r" b="b"/>
                <a:pathLst>
                  <a:path w="38295" h="63212" extrusionOk="0">
                    <a:moveTo>
                      <a:pt x="38294" y="0"/>
                    </a:moveTo>
                    <a:cubicBezTo>
                      <a:pt x="38161" y="67"/>
                      <a:pt x="37994" y="133"/>
                      <a:pt x="37861" y="267"/>
                    </a:cubicBezTo>
                    <a:cubicBezTo>
                      <a:pt x="34725" y="2502"/>
                      <a:pt x="31856" y="4770"/>
                      <a:pt x="29254" y="7072"/>
                    </a:cubicBezTo>
                    <a:cubicBezTo>
                      <a:pt x="29121" y="7205"/>
                      <a:pt x="28954" y="7305"/>
                      <a:pt x="28821" y="7439"/>
                    </a:cubicBezTo>
                    <a:cubicBezTo>
                      <a:pt x="26086" y="9807"/>
                      <a:pt x="23617" y="12275"/>
                      <a:pt x="21349" y="14711"/>
                    </a:cubicBezTo>
                    <a:cubicBezTo>
                      <a:pt x="21249" y="14811"/>
                      <a:pt x="21149" y="14944"/>
                      <a:pt x="21015" y="15077"/>
                    </a:cubicBezTo>
                    <a:cubicBezTo>
                      <a:pt x="18513" y="17779"/>
                      <a:pt x="16312" y="20548"/>
                      <a:pt x="14344" y="23250"/>
                    </a:cubicBezTo>
                    <a:cubicBezTo>
                      <a:pt x="14277" y="23417"/>
                      <a:pt x="14144" y="23550"/>
                      <a:pt x="14077" y="23650"/>
                    </a:cubicBezTo>
                    <a:cubicBezTo>
                      <a:pt x="12109" y="26419"/>
                      <a:pt x="10441" y="29087"/>
                      <a:pt x="8973" y="31723"/>
                    </a:cubicBezTo>
                    <a:cubicBezTo>
                      <a:pt x="8873" y="31889"/>
                      <a:pt x="8807" y="32023"/>
                      <a:pt x="8740" y="32190"/>
                    </a:cubicBezTo>
                    <a:cubicBezTo>
                      <a:pt x="6972" y="35392"/>
                      <a:pt x="5538" y="38528"/>
                      <a:pt x="4437" y="41430"/>
                    </a:cubicBezTo>
                    <a:cubicBezTo>
                      <a:pt x="4403" y="41563"/>
                      <a:pt x="4303" y="41730"/>
                      <a:pt x="4270" y="41897"/>
                    </a:cubicBezTo>
                    <a:cubicBezTo>
                      <a:pt x="167" y="52871"/>
                      <a:pt x="0" y="61044"/>
                      <a:pt x="67" y="62812"/>
                    </a:cubicBezTo>
                    <a:lnTo>
                      <a:pt x="67" y="63212"/>
                    </a:lnTo>
                    <a:cubicBezTo>
                      <a:pt x="200" y="63112"/>
                      <a:pt x="334" y="63078"/>
                      <a:pt x="467" y="62978"/>
                    </a:cubicBezTo>
                    <a:cubicBezTo>
                      <a:pt x="4670" y="60777"/>
                      <a:pt x="8440" y="58108"/>
                      <a:pt x="11775" y="55073"/>
                    </a:cubicBezTo>
                    <a:cubicBezTo>
                      <a:pt x="11942" y="54939"/>
                      <a:pt x="12076" y="54806"/>
                      <a:pt x="12176" y="54706"/>
                    </a:cubicBezTo>
                    <a:cubicBezTo>
                      <a:pt x="14844" y="52271"/>
                      <a:pt x="17246" y="49602"/>
                      <a:pt x="19414" y="46867"/>
                    </a:cubicBezTo>
                    <a:cubicBezTo>
                      <a:pt x="19481" y="46733"/>
                      <a:pt x="19614" y="46600"/>
                      <a:pt x="19681" y="46467"/>
                    </a:cubicBezTo>
                    <a:cubicBezTo>
                      <a:pt x="21616" y="44032"/>
                      <a:pt x="23350" y="41430"/>
                      <a:pt x="24918" y="38794"/>
                    </a:cubicBezTo>
                    <a:cubicBezTo>
                      <a:pt x="24985" y="38694"/>
                      <a:pt x="25085" y="38528"/>
                      <a:pt x="25152" y="38394"/>
                    </a:cubicBezTo>
                    <a:cubicBezTo>
                      <a:pt x="26786" y="35592"/>
                      <a:pt x="28254" y="32757"/>
                      <a:pt x="29421" y="30021"/>
                    </a:cubicBezTo>
                    <a:cubicBezTo>
                      <a:pt x="29455" y="29888"/>
                      <a:pt x="29521" y="29721"/>
                      <a:pt x="29588" y="29588"/>
                    </a:cubicBezTo>
                    <a:cubicBezTo>
                      <a:pt x="30956" y="26552"/>
                      <a:pt x="32123" y="23550"/>
                      <a:pt x="33124" y="20681"/>
                    </a:cubicBezTo>
                    <a:cubicBezTo>
                      <a:pt x="33191" y="20515"/>
                      <a:pt x="33224" y="20381"/>
                      <a:pt x="33291" y="20214"/>
                    </a:cubicBezTo>
                    <a:cubicBezTo>
                      <a:pt x="34458" y="16779"/>
                      <a:pt x="35359" y="13610"/>
                      <a:pt x="36059" y="10841"/>
                    </a:cubicBezTo>
                    <a:lnTo>
                      <a:pt x="36193" y="10341"/>
                    </a:lnTo>
                    <a:cubicBezTo>
                      <a:pt x="37460" y="5404"/>
                      <a:pt x="38027" y="1768"/>
                      <a:pt x="38194" y="500"/>
                    </a:cubicBezTo>
                    <a:cubicBezTo>
                      <a:pt x="38228" y="167"/>
                      <a:pt x="38294" y="0"/>
                      <a:pt x="38294" y="0"/>
                    </a:cubicBezTo>
                    <a:close/>
                  </a:path>
                </a:pathLst>
              </a:custGeom>
              <a:solidFill>
                <a:srgbClr val="038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55;p36">
                <a:extLst>
                  <a:ext uri="{FF2B5EF4-FFF2-40B4-BE49-F238E27FC236}">
                    <a16:creationId xmlns:a16="http://schemas.microsoft.com/office/drawing/2014/main" id="{1B26561A-4EEA-4A29-A5CB-BBF87518A224}"/>
                  </a:ext>
                </a:extLst>
              </p:cNvPr>
              <p:cNvSpPr/>
              <p:nvPr/>
            </p:nvSpPr>
            <p:spPr>
              <a:xfrm rot="596337">
                <a:off x="4565204" y="2684118"/>
                <a:ext cx="959058" cy="1581162"/>
              </a:xfrm>
              <a:custGeom>
                <a:avLst/>
                <a:gdLst/>
                <a:ahLst/>
                <a:cxnLst/>
                <a:rect l="l" t="t" r="r" b="b"/>
                <a:pathLst>
                  <a:path w="38362" h="63246" extrusionOk="0">
                    <a:moveTo>
                      <a:pt x="38362" y="0"/>
                    </a:moveTo>
                    <a:lnTo>
                      <a:pt x="38362" y="0"/>
                    </a:lnTo>
                    <a:cubicBezTo>
                      <a:pt x="38228" y="100"/>
                      <a:pt x="38062" y="167"/>
                      <a:pt x="37928" y="301"/>
                    </a:cubicBezTo>
                    <a:cubicBezTo>
                      <a:pt x="35893" y="4403"/>
                      <a:pt x="33792" y="8440"/>
                      <a:pt x="31724" y="12476"/>
                    </a:cubicBezTo>
                    <a:cubicBezTo>
                      <a:pt x="31090" y="13643"/>
                      <a:pt x="30523" y="14811"/>
                      <a:pt x="29889" y="15978"/>
                    </a:cubicBezTo>
                    <a:cubicBezTo>
                      <a:pt x="29422" y="13010"/>
                      <a:pt x="29222" y="10074"/>
                      <a:pt x="29289" y="7105"/>
                    </a:cubicBezTo>
                    <a:lnTo>
                      <a:pt x="29289" y="7105"/>
                    </a:lnTo>
                    <a:cubicBezTo>
                      <a:pt x="29188" y="7205"/>
                      <a:pt x="29022" y="7339"/>
                      <a:pt x="28888" y="7472"/>
                    </a:cubicBezTo>
                    <a:cubicBezTo>
                      <a:pt x="28855" y="10474"/>
                      <a:pt x="29055" y="13510"/>
                      <a:pt x="29555" y="16512"/>
                    </a:cubicBezTo>
                    <a:lnTo>
                      <a:pt x="29555" y="16545"/>
                    </a:lnTo>
                    <a:cubicBezTo>
                      <a:pt x="28054" y="19381"/>
                      <a:pt x="26553" y="22183"/>
                      <a:pt x="25019" y="24985"/>
                    </a:cubicBezTo>
                    <a:cubicBezTo>
                      <a:pt x="23351" y="21716"/>
                      <a:pt x="22083" y="18280"/>
                      <a:pt x="21350" y="14711"/>
                    </a:cubicBezTo>
                    <a:cubicBezTo>
                      <a:pt x="21216" y="14844"/>
                      <a:pt x="21116" y="14978"/>
                      <a:pt x="21016" y="15111"/>
                    </a:cubicBezTo>
                    <a:cubicBezTo>
                      <a:pt x="21516" y="17479"/>
                      <a:pt x="22250" y="19814"/>
                      <a:pt x="23184" y="22049"/>
                    </a:cubicBezTo>
                    <a:cubicBezTo>
                      <a:pt x="23685" y="23217"/>
                      <a:pt x="24185" y="24351"/>
                      <a:pt x="24752" y="25452"/>
                    </a:cubicBezTo>
                    <a:cubicBezTo>
                      <a:pt x="24685" y="25652"/>
                      <a:pt x="24552" y="25819"/>
                      <a:pt x="24452" y="26019"/>
                    </a:cubicBezTo>
                    <a:cubicBezTo>
                      <a:pt x="23117" y="28387"/>
                      <a:pt x="21783" y="30789"/>
                      <a:pt x="20416" y="33124"/>
                    </a:cubicBezTo>
                    <a:cubicBezTo>
                      <a:pt x="17880" y="30222"/>
                      <a:pt x="15846" y="26886"/>
                      <a:pt x="14345" y="23350"/>
                    </a:cubicBezTo>
                    <a:cubicBezTo>
                      <a:pt x="14244" y="23517"/>
                      <a:pt x="14111" y="23651"/>
                      <a:pt x="14044" y="23784"/>
                    </a:cubicBezTo>
                    <a:cubicBezTo>
                      <a:pt x="15012" y="26119"/>
                      <a:pt x="16246" y="28321"/>
                      <a:pt x="17714" y="30389"/>
                    </a:cubicBezTo>
                    <a:cubicBezTo>
                      <a:pt x="18447" y="31489"/>
                      <a:pt x="19281" y="32524"/>
                      <a:pt x="20182" y="33524"/>
                    </a:cubicBezTo>
                    <a:cubicBezTo>
                      <a:pt x="19048" y="35492"/>
                      <a:pt x="17880" y="37460"/>
                      <a:pt x="16680" y="39362"/>
                    </a:cubicBezTo>
                    <a:cubicBezTo>
                      <a:pt x="16112" y="40196"/>
                      <a:pt x="15612" y="41030"/>
                      <a:pt x="15078" y="41864"/>
                    </a:cubicBezTo>
                    <a:cubicBezTo>
                      <a:pt x="12510" y="38895"/>
                      <a:pt x="10375" y="35492"/>
                      <a:pt x="8907" y="31823"/>
                    </a:cubicBezTo>
                    <a:cubicBezTo>
                      <a:pt x="8841" y="31990"/>
                      <a:pt x="8741" y="32123"/>
                      <a:pt x="8674" y="32290"/>
                    </a:cubicBezTo>
                    <a:cubicBezTo>
                      <a:pt x="9708" y="34725"/>
                      <a:pt x="10942" y="37060"/>
                      <a:pt x="12510" y="39228"/>
                    </a:cubicBezTo>
                    <a:cubicBezTo>
                      <a:pt x="13244" y="40296"/>
                      <a:pt x="14044" y="41297"/>
                      <a:pt x="14878" y="42231"/>
                    </a:cubicBezTo>
                    <a:cubicBezTo>
                      <a:pt x="13411" y="44499"/>
                      <a:pt x="11943" y="46734"/>
                      <a:pt x="10442" y="48969"/>
                    </a:cubicBezTo>
                    <a:cubicBezTo>
                      <a:pt x="10408" y="48969"/>
                      <a:pt x="10408" y="48902"/>
                      <a:pt x="10408" y="48902"/>
                    </a:cubicBezTo>
                    <a:cubicBezTo>
                      <a:pt x="8107" y="46700"/>
                      <a:pt x="6072" y="44199"/>
                      <a:pt x="4371" y="41530"/>
                    </a:cubicBezTo>
                    <a:cubicBezTo>
                      <a:pt x="4337" y="41663"/>
                      <a:pt x="4237" y="41830"/>
                      <a:pt x="4204" y="41997"/>
                    </a:cubicBezTo>
                    <a:cubicBezTo>
                      <a:pt x="5238" y="43531"/>
                      <a:pt x="6372" y="45033"/>
                      <a:pt x="7573" y="46467"/>
                    </a:cubicBezTo>
                    <a:cubicBezTo>
                      <a:pt x="8407" y="47368"/>
                      <a:pt x="9241" y="48302"/>
                      <a:pt x="10175" y="49169"/>
                    </a:cubicBezTo>
                    <a:cubicBezTo>
                      <a:pt x="10208" y="49169"/>
                      <a:pt x="10208" y="49202"/>
                      <a:pt x="10242" y="49202"/>
                    </a:cubicBezTo>
                    <a:cubicBezTo>
                      <a:pt x="9608" y="50170"/>
                      <a:pt x="8941" y="51070"/>
                      <a:pt x="8274" y="52038"/>
                    </a:cubicBezTo>
                    <a:cubicBezTo>
                      <a:pt x="5672" y="55740"/>
                      <a:pt x="2903" y="59376"/>
                      <a:pt x="1" y="62879"/>
                    </a:cubicBezTo>
                    <a:lnTo>
                      <a:pt x="1" y="63246"/>
                    </a:lnTo>
                    <a:cubicBezTo>
                      <a:pt x="168" y="63179"/>
                      <a:pt x="268" y="63145"/>
                      <a:pt x="401" y="63045"/>
                    </a:cubicBezTo>
                    <a:cubicBezTo>
                      <a:pt x="2770" y="60143"/>
                      <a:pt x="5105" y="57141"/>
                      <a:pt x="7340" y="54072"/>
                    </a:cubicBezTo>
                    <a:cubicBezTo>
                      <a:pt x="8507" y="54473"/>
                      <a:pt x="9708" y="54739"/>
                      <a:pt x="10909" y="55006"/>
                    </a:cubicBezTo>
                    <a:cubicBezTo>
                      <a:pt x="11176" y="55040"/>
                      <a:pt x="11442" y="55140"/>
                      <a:pt x="11709" y="55173"/>
                    </a:cubicBezTo>
                    <a:cubicBezTo>
                      <a:pt x="11876" y="55040"/>
                      <a:pt x="12010" y="54906"/>
                      <a:pt x="12110" y="54806"/>
                    </a:cubicBezTo>
                    <a:cubicBezTo>
                      <a:pt x="10609" y="54506"/>
                      <a:pt x="9107" y="54172"/>
                      <a:pt x="7606" y="53705"/>
                    </a:cubicBezTo>
                    <a:cubicBezTo>
                      <a:pt x="9541" y="51037"/>
                      <a:pt x="11409" y="48335"/>
                      <a:pt x="13210" y="45566"/>
                    </a:cubicBezTo>
                    <a:cubicBezTo>
                      <a:pt x="14345" y="45900"/>
                      <a:pt x="15512" y="46200"/>
                      <a:pt x="16680" y="46467"/>
                    </a:cubicBezTo>
                    <a:cubicBezTo>
                      <a:pt x="17547" y="46634"/>
                      <a:pt x="18447" y="46800"/>
                      <a:pt x="19348" y="46901"/>
                    </a:cubicBezTo>
                    <a:cubicBezTo>
                      <a:pt x="19415" y="46800"/>
                      <a:pt x="19548" y="46667"/>
                      <a:pt x="19615" y="46534"/>
                    </a:cubicBezTo>
                    <a:cubicBezTo>
                      <a:pt x="17547" y="46233"/>
                      <a:pt x="15512" y="45800"/>
                      <a:pt x="13444" y="45199"/>
                    </a:cubicBezTo>
                    <a:cubicBezTo>
                      <a:pt x="14078" y="44265"/>
                      <a:pt x="14678" y="43298"/>
                      <a:pt x="15279" y="42331"/>
                    </a:cubicBezTo>
                    <a:cubicBezTo>
                      <a:pt x="15326" y="42307"/>
                      <a:pt x="15340" y="42283"/>
                      <a:pt x="15355" y="42283"/>
                    </a:cubicBezTo>
                    <a:cubicBezTo>
                      <a:pt x="15362" y="42283"/>
                      <a:pt x="15369" y="42287"/>
                      <a:pt x="15379" y="42297"/>
                    </a:cubicBezTo>
                    <a:cubicBezTo>
                      <a:pt x="15579" y="41997"/>
                      <a:pt x="15779" y="41663"/>
                      <a:pt x="16012" y="41330"/>
                    </a:cubicBezTo>
                    <a:lnTo>
                      <a:pt x="18014" y="38094"/>
                    </a:lnTo>
                    <a:cubicBezTo>
                      <a:pt x="19248" y="38361"/>
                      <a:pt x="20582" y="38595"/>
                      <a:pt x="21883" y="38695"/>
                    </a:cubicBezTo>
                    <a:cubicBezTo>
                      <a:pt x="22851" y="38828"/>
                      <a:pt x="23851" y="38861"/>
                      <a:pt x="24852" y="38928"/>
                    </a:cubicBezTo>
                    <a:cubicBezTo>
                      <a:pt x="24919" y="38795"/>
                      <a:pt x="25019" y="38628"/>
                      <a:pt x="25086" y="38495"/>
                    </a:cubicBezTo>
                    <a:cubicBezTo>
                      <a:pt x="22784" y="38461"/>
                      <a:pt x="20449" y="38194"/>
                      <a:pt x="18214" y="37694"/>
                    </a:cubicBezTo>
                    <a:cubicBezTo>
                      <a:pt x="19882" y="34925"/>
                      <a:pt x="21550" y="32123"/>
                      <a:pt x="23117" y="29288"/>
                    </a:cubicBezTo>
                    <a:cubicBezTo>
                      <a:pt x="24418" y="29588"/>
                      <a:pt x="25719" y="29788"/>
                      <a:pt x="27020" y="29922"/>
                    </a:cubicBezTo>
                    <a:cubicBezTo>
                      <a:pt x="27854" y="29988"/>
                      <a:pt x="28621" y="30022"/>
                      <a:pt x="29455" y="30088"/>
                    </a:cubicBezTo>
                    <a:cubicBezTo>
                      <a:pt x="29522" y="29955"/>
                      <a:pt x="29589" y="29788"/>
                      <a:pt x="29622" y="29655"/>
                    </a:cubicBezTo>
                    <a:cubicBezTo>
                      <a:pt x="27521" y="29588"/>
                      <a:pt x="25419" y="29321"/>
                      <a:pt x="23351" y="28854"/>
                    </a:cubicBezTo>
                    <a:cubicBezTo>
                      <a:pt x="23451" y="28587"/>
                      <a:pt x="23618" y="28321"/>
                      <a:pt x="23785" y="28020"/>
                    </a:cubicBezTo>
                    <a:cubicBezTo>
                      <a:pt x="25052" y="25785"/>
                      <a:pt x="26286" y="23517"/>
                      <a:pt x="27521" y="21249"/>
                    </a:cubicBezTo>
                    <a:cubicBezTo>
                      <a:pt x="28755" y="21182"/>
                      <a:pt x="29956" y="21115"/>
                      <a:pt x="31190" y="20982"/>
                    </a:cubicBezTo>
                    <a:cubicBezTo>
                      <a:pt x="31857" y="20915"/>
                      <a:pt x="32524" y="20815"/>
                      <a:pt x="33191" y="20682"/>
                    </a:cubicBezTo>
                    <a:cubicBezTo>
                      <a:pt x="33258" y="20515"/>
                      <a:pt x="33291" y="20382"/>
                      <a:pt x="33358" y="20215"/>
                    </a:cubicBezTo>
                    <a:lnTo>
                      <a:pt x="33358" y="20215"/>
                    </a:lnTo>
                    <a:cubicBezTo>
                      <a:pt x="31523" y="20548"/>
                      <a:pt x="29622" y="20782"/>
                      <a:pt x="27754" y="20815"/>
                    </a:cubicBezTo>
                    <a:cubicBezTo>
                      <a:pt x="28922" y="18714"/>
                      <a:pt x="30022" y="16612"/>
                      <a:pt x="31123" y="14477"/>
                    </a:cubicBezTo>
                    <a:cubicBezTo>
                      <a:pt x="31457" y="13810"/>
                      <a:pt x="31790" y="13176"/>
                      <a:pt x="32124" y="12509"/>
                    </a:cubicBezTo>
                    <a:cubicBezTo>
                      <a:pt x="33458" y="12009"/>
                      <a:pt x="34792" y="11475"/>
                      <a:pt x="36127" y="10908"/>
                    </a:cubicBezTo>
                    <a:lnTo>
                      <a:pt x="36260" y="10408"/>
                    </a:lnTo>
                    <a:lnTo>
                      <a:pt x="36260" y="10408"/>
                    </a:lnTo>
                    <a:cubicBezTo>
                      <a:pt x="34959" y="10975"/>
                      <a:pt x="33692" y="11509"/>
                      <a:pt x="32391" y="11976"/>
                    </a:cubicBezTo>
                    <a:cubicBezTo>
                      <a:pt x="34359" y="8240"/>
                      <a:pt x="36260" y="4437"/>
                      <a:pt x="38195" y="667"/>
                    </a:cubicBezTo>
                    <a:cubicBezTo>
                      <a:pt x="38228" y="601"/>
                      <a:pt x="38228" y="567"/>
                      <a:pt x="38262" y="501"/>
                    </a:cubicBezTo>
                    <a:cubicBezTo>
                      <a:pt x="38295" y="167"/>
                      <a:pt x="38362" y="0"/>
                      <a:pt x="38362" y="0"/>
                    </a:cubicBezTo>
                    <a:close/>
                  </a:path>
                </a:pathLst>
              </a:custGeom>
              <a:solidFill>
                <a:srgbClr val="055F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780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Montserrat"/>
              </a:rPr>
              <a:t>Data Source 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C72E25-AE61-45A4-A1BA-696A688A164D}"/>
              </a:ext>
            </a:extLst>
          </p:cNvPr>
          <p:cNvGrpSpPr/>
          <p:nvPr/>
        </p:nvGrpSpPr>
        <p:grpSpPr>
          <a:xfrm>
            <a:off x="604664" y="1350367"/>
            <a:ext cx="8352508" cy="2694134"/>
            <a:chOff x="473586" y="1906137"/>
            <a:chExt cx="8352508" cy="2694134"/>
          </a:xfrm>
        </p:grpSpPr>
        <p:sp>
          <p:nvSpPr>
            <p:cNvPr id="2" name="Google Shape;872;p55">
              <a:extLst>
                <a:ext uri="{FF2B5EF4-FFF2-40B4-BE49-F238E27FC236}">
                  <a16:creationId xmlns:a16="http://schemas.microsoft.com/office/drawing/2014/main" id="{D61FFBFC-0DA9-479A-81DB-D26042AA3721}"/>
                </a:ext>
              </a:extLst>
            </p:cNvPr>
            <p:cNvSpPr/>
            <p:nvPr/>
          </p:nvSpPr>
          <p:spPr>
            <a:xfrm>
              <a:off x="511076" y="1906137"/>
              <a:ext cx="3701327" cy="451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rgbClr val="FFB74E"/>
                </a:solidFill>
              </a:endParaRPr>
            </a:p>
          </p:txBody>
        </p:sp>
        <p:sp>
          <p:nvSpPr>
            <p:cNvPr id="3" name="Google Shape;1691;p44">
              <a:extLst>
                <a:ext uri="{FF2B5EF4-FFF2-40B4-BE49-F238E27FC236}">
                  <a16:creationId xmlns:a16="http://schemas.microsoft.com/office/drawing/2014/main" id="{9F610C99-2D8F-4B6C-BED3-839FA3B2DEBF}"/>
                </a:ext>
              </a:extLst>
            </p:cNvPr>
            <p:cNvSpPr txBox="1">
              <a:spLocks/>
            </p:cNvSpPr>
            <p:nvPr/>
          </p:nvSpPr>
          <p:spPr>
            <a:xfrm>
              <a:off x="505046" y="2007782"/>
              <a:ext cx="3738563" cy="374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omfortaa Regular"/>
                <a:buChar char="●"/>
                <a:defRPr sz="18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9pPr>
            </a:lstStyle>
            <a:p>
              <a:pPr marL="0" indent="0" algn="ctr">
                <a:lnSpc>
                  <a:spcPct val="114999"/>
                </a:lnSpc>
                <a:spcAft>
                  <a:spcPts val="1200"/>
                </a:spcAft>
                <a:buFont typeface="Comfortaa Regular"/>
                <a:buNone/>
              </a:pPr>
              <a:r>
                <a:rPr lang="en-US" sz="2000" b="1">
                  <a:solidFill>
                    <a:schemeClr val="accent3"/>
                  </a:solidFill>
                  <a:uFill>
                    <a:noFill/>
                  </a:uFill>
                </a:rPr>
                <a:t>Traffic</a:t>
              </a:r>
            </a:p>
          </p:txBody>
        </p:sp>
        <p:sp>
          <p:nvSpPr>
            <p:cNvPr id="20" name="Google Shape;872;p55">
              <a:extLst>
                <a:ext uri="{FF2B5EF4-FFF2-40B4-BE49-F238E27FC236}">
                  <a16:creationId xmlns:a16="http://schemas.microsoft.com/office/drawing/2014/main" id="{02460EDF-7B75-441D-B694-C0939730ABAD}"/>
                </a:ext>
              </a:extLst>
            </p:cNvPr>
            <p:cNvSpPr/>
            <p:nvPr/>
          </p:nvSpPr>
          <p:spPr>
            <a:xfrm>
              <a:off x="521562" y="2598229"/>
              <a:ext cx="3701327" cy="451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Google Shape;1691;p44">
              <a:extLst>
                <a:ext uri="{FF2B5EF4-FFF2-40B4-BE49-F238E27FC236}">
                  <a16:creationId xmlns:a16="http://schemas.microsoft.com/office/drawing/2014/main" id="{DCF25BD0-F230-4D70-96AE-36CAE0D289D8}"/>
                </a:ext>
              </a:extLst>
            </p:cNvPr>
            <p:cNvSpPr txBox="1">
              <a:spLocks/>
            </p:cNvSpPr>
            <p:nvPr/>
          </p:nvSpPr>
          <p:spPr>
            <a:xfrm>
              <a:off x="473587" y="2678901"/>
              <a:ext cx="3738563" cy="374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omfortaa Regular"/>
                <a:buChar char="●"/>
                <a:defRPr sz="18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9pPr>
            </a:lstStyle>
            <a:p>
              <a:pPr marL="0" indent="0" algn="ctr">
                <a:lnSpc>
                  <a:spcPct val="114999"/>
                </a:lnSpc>
                <a:spcAft>
                  <a:spcPts val="1200"/>
                </a:spcAft>
                <a:buNone/>
              </a:pPr>
              <a:r>
                <a:rPr lang="en-US" sz="2000" b="1">
                  <a:solidFill>
                    <a:schemeClr val="accent3"/>
                  </a:solidFill>
                  <a:uFill>
                    <a:noFill/>
                  </a:uFill>
                </a:rPr>
                <a:t>EV cars</a:t>
              </a:r>
            </a:p>
          </p:txBody>
        </p:sp>
        <p:sp>
          <p:nvSpPr>
            <p:cNvPr id="22" name="Google Shape;872;p55">
              <a:extLst>
                <a:ext uri="{FF2B5EF4-FFF2-40B4-BE49-F238E27FC236}">
                  <a16:creationId xmlns:a16="http://schemas.microsoft.com/office/drawing/2014/main" id="{B7A501F2-3577-47F7-A938-A7D83DDB5A50}"/>
                </a:ext>
              </a:extLst>
            </p:cNvPr>
            <p:cNvSpPr/>
            <p:nvPr/>
          </p:nvSpPr>
          <p:spPr>
            <a:xfrm>
              <a:off x="516319" y="3347995"/>
              <a:ext cx="3701327" cy="451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Google Shape;1691;p44">
              <a:extLst>
                <a:ext uri="{FF2B5EF4-FFF2-40B4-BE49-F238E27FC236}">
                  <a16:creationId xmlns:a16="http://schemas.microsoft.com/office/drawing/2014/main" id="{B24960D3-4DBA-4AC9-8EA3-1101B016DA92}"/>
                </a:ext>
              </a:extLst>
            </p:cNvPr>
            <p:cNvSpPr txBox="1">
              <a:spLocks/>
            </p:cNvSpPr>
            <p:nvPr/>
          </p:nvSpPr>
          <p:spPr>
            <a:xfrm>
              <a:off x="499802" y="3460126"/>
              <a:ext cx="3738563" cy="374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omfortaa Regular"/>
                <a:buChar char="●"/>
                <a:defRPr sz="18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9pPr>
            </a:lstStyle>
            <a:p>
              <a:pPr marL="0" indent="0" algn="ctr">
                <a:lnSpc>
                  <a:spcPct val="114999"/>
                </a:lnSpc>
                <a:spcAft>
                  <a:spcPts val="1200"/>
                </a:spcAft>
                <a:buNone/>
              </a:pPr>
              <a:r>
                <a:rPr lang="en-US" sz="2000" b="1">
                  <a:solidFill>
                    <a:schemeClr val="accent3"/>
                  </a:solidFill>
                  <a:uFill>
                    <a:noFill/>
                  </a:uFill>
                </a:rPr>
                <a:t>Industry</a:t>
              </a:r>
            </a:p>
          </p:txBody>
        </p:sp>
        <p:sp>
          <p:nvSpPr>
            <p:cNvPr id="25" name="Google Shape;872;p55">
              <a:extLst>
                <a:ext uri="{FF2B5EF4-FFF2-40B4-BE49-F238E27FC236}">
                  <a16:creationId xmlns:a16="http://schemas.microsoft.com/office/drawing/2014/main" id="{8288F019-7F5C-4D2C-A20D-C22FF7791DD2}"/>
                </a:ext>
              </a:extLst>
            </p:cNvPr>
            <p:cNvSpPr/>
            <p:nvPr/>
          </p:nvSpPr>
          <p:spPr>
            <a:xfrm>
              <a:off x="511076" y="4144949"/>
              <a:ext cx="3701327" cy="451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Google Shape;1691;p44">
              <a:extLst>
                <a:ext uri="{FF2B5EF4-FFF2-40B4-BE49-F238E27FC236}">
                  <a16:creationId xmlns:a16="http://schemas.microsoft.com/office/drawing/2014/main" id="{66C739E4-F6C3-4B2A-8E87-E65958301E26}"/>
                </a:ext>
              </a:extLst>
            </p:cNvPr>
            <p:cNvSpPr txBox="1">
              <a:spLocks/>
            </p:cNvSpPr>
            <p:nvPr/>
          </p:nvSpPr>
          <p:spPr>
            <a:xfrm>
              <a:off x="473586" y="4225621"/>
              <a:ext cx="3738563" cy="374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omfortaa Regular"/>
                <a:buChar char="●"/>
                <a:defRPr sz="18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9pPr>
            </a:lstStyle>
            <a:p>
              <a:pPr marL="0" indent="0" algn="ctr">
                <a:lnSpc>
                  <a:spcPct val="114999"/>
                </a:lnSpc>
                <a:spcAft>
                  <a:spcPts val="1200"/>
                </a:spcAft>
                <a:buNone/>
              </a:pPr>
              <a:r>
                <a:rPr lang="en-US" sz="2000" b="1">
                  <a:solidFill>
                    <a:schemeClr val="accent3"/>
                  </a:solidFill>
                  <a:uFill>
                    <a:noFill/>
                  </a:uFill>
                </a:rPr>
                <a:t>Mobility</a:t>
              </a:r>
            </a:p>
          </p:txBody>
        </p:sp>
        <p:sp>
          <p:nvSpPr>
            <p:cNvPr id="27" name="Google Shape;872;p55">
              <a:extLst>
                <a:ext uri="{FF2B5EF4-FFF2-40B4-BE49-F238E27FC236}">
                  <a16:creationId xmlns:a16="http://schemas.microsoft.com/office/drawing/2014/main" id="{ECA18FD3-F321-4A3F-9559-B814FBA588E5}"/>
                </a:ext>
              </a:extLst>
            </p:cNvPr>
            <p:cNvSpPr/>
            <p:nvPr/>
          </p:nvSpPr>
          <p:spPr>
            <a:xfrm>
              <a:off x="5963919" y="2383261"/>
              <a:ext cx="2715622" cy="145323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Google Shape;1691;p44">
              <a:extLst>
                <a:ext uri="{FF2B5EF4-FFF2-40B4-BE49-F238E27FC236}">
                  <a16:creationId xmlns:a16="http://schemas.microsoft.com/office/drawing/2014/main" id="{6726139B-CE6C-4E65-AF0D-0431E210957E}"/>
                </a:ext>
              </a:extLst>
            </p:cNvPr>
            <p:cNvSpPr txBox="1">
              <a:spLocks/>
            </p:cNvSpPr>
            <p:nvPr/>
          </p:nvSpPr>
          <p:spPr>
            <a:xfrm>
              <a:off x="5748164" y="2684144"/>
              <a:ext cx="3077930" cy="364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omfortaa Regular"/>
                <a:buChar char="●"/>
                <a:defRPr sz="18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●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○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Comfortaa Regular"/>
                <a:buChar char="■"/>
                <a:defRPr sz="1400" b="0" i="0" u="none" strike="noStrike" cap="none">
                  <a:solidFill>
                    <a:schemeClr val="accent6"/>
                  </a:solidFill>
                  <a:latin typeface="Comfortaa Regular"/>
                  <a:ea typeface="Comfortaa Regular"/>
                  <a:cs typeface="Comfortaa Regular"/>
                  <a:sym typeface="Comfortaa Regular"/>
                </a:defRPr>
              </a:lvl9pPr>
            </a:lstStyle>
            <a:p>
              <a:pPr marL="0" indent="0" algn="ctr">
                <a:lnSpc>
                  <a:spcPct val="114999"/>
                </a:lnSpc>
                <a:spcAft>
                  <a:spcPts val="1200"/>
                </a:spcAft>
                <a:buNone/>
              </a:pPr>
              <a:endParaRPr lang="en-US" sz="2000">
                <a:solidFill>
                  <a:schemeClr val="accent3"/>
                </a:solidFill>
                <a:uFill>
                  <a:noFill/>
                </a:uFill>
              </a:endParaRPr>
            </a:p>
            <a:p>
              <a:pPr marL="0" indent="0" algn="ctr">
                <a:lnSpc>
                  <a:spcPct val="114999"/>
                </a:lnSpc>
                <a:spcAft>
                  <a:spcPts val="1200"/>
                </a:spcAft>
                <a:buNone/>
              </a:pPr>
              <a:r>
                <a:rPr lang="en-US" sz="2000" b="1">
                  <a:solidFill>
                    <a:schemeClr val="accent3"/>
                  </a:solidFill>
                  <a:uFill>
                    <a:noFill/>
                  </a:uFill>
                </a:rPr>
                <a:t>Air Quality in Bristol</a:t>
              </a:r>
              <a:endParaRPr lang="en-US" b="1">
                <a:solidFill>
                  <a:schemeClr val="accent3"/>
                </a:solidFill>
              </a:endParaRPr>
            </a:p>
            <a:p>
              <a:pPr marL="0" indent="0" algn="ctr">
                <a:lnSpc>
                  <a:spcPct val="114999"/>
                </a:lnSpc>
                <a:spcAft>
                  <a:spcPts val="1200"/>
                </a:spcAft>
                <a:buNone/>
              </a:pPr>
              <a:r>
                <a:rPr lang="en-US" sz="1200">
                  <a:solidFill>
                    <a:schemeClr val="accent3"/>
                  </a:solidFill>
                  <a:uFill>
                    <a:noFill/>
                  </a:uFill>
                </a:rPr>
                <a:t>（from 2020-02-15 to 2022-02-24 ）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B6F0DD-1DE2-4DDB-B54B-1E2694316684}"/>
              </a:ext>
            </a:extLst>
          </p:cNvPr>
          <p:cNvSpPr txBox="1"/>
          <p:nvPr/>
        </p:nvSpPr>
        <p:spPr>
          <a:xfrm>
            <a:off x="80745" y="4330293"/>
            <a:ext cx="9087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/>
              <a:t>Data source link below ：</a:t>
            </a:r>
            <a:r>
              <a:rPr lang="en-US" sz="600" dirty="0"/>
              <a:t> </a:t>
            </a:r>
            <a:r>
              <a:rPr lang="en-US" sz="600"/>
              <a:t> </a:t>
            </a:r>
            <a:r>
              <a:rPr lang="en-US" sz="600">
                <a:hlinkClick r:id="rId3"/>
              </a:rPr>
              <a:t>https://uob-my.sharepoint.com/:w:/r/personal/dz21013_bristol_ac_uk/_layouts/15/Doc.aspx?sourcedoc=%7B871a7fba-e5fb-4046-ab8b-ae5a4c39f2f7%7D&amp;action=default</a:t>
            </a:r>
            <a:endParaRPr lang="en-US" sz="600"/>
          </a:p>
          <a:p>
            <a:endParaRPr lang="en-US" sz="600"/>
          </a:p>
        </p:txBody>
      </p: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DDE82758-3E21-4315-A641-922B1CA088CF}"/>
              </a:ext>
            </a:extLst>
          </p:cNvPr>
          <p:cNvSpPr/>
          <p:nvPr/>
        </p:nvSpPr>
        <p:spPr>
          <a:xfrm>
            <a:off x="4499622" y="2190492"/>
            <a:ext cx="1567692" cy="943760"/>
          </a:xfrm>
          <a:prstGeom prst="stripedRigh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317604-A4B0-4BB4-8E1F-80C61E033A91}"/>
              </a:ext>
            </a:extLst>
          </p:cNvPr>
          <p:cNvSpPr txBox="1"/>
          <p:nvPr/>
        </p:nvSpPr>
        <p:spPr>
          <a:xfrm>
            <a:off x="4779521" y="212818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55F68"/>
                </a:solidFill>
                <a:latin typeface="Comfortaa Regular"/>
              </a:rPr>
              <a:t>Affect</a:t>
            </a:r>
            <a:r>
              <a:rPr lang="en-US">
                <a:solidFill>
                  <a:srgbClr val="055F68"/>
                </a:solidFill>
                <a:latin typeface="Comfortaa Regular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Montserrat"/>
              </a:rPr>
              <a:t>OUR PROGRESS</a:t>
            </a:r>
            <a:endParaRPr lang="en">
              <a:latin typeface="Montserrat"/>
              <a:sym typeface="Montserrat"/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B80BC26-63B2-4631-94CC-155DBF8B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403033"/>
            <a:ext cx="4320540" cy="2684145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5A77250-04EA-4817-9F21-0BB5D547E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404879"/>
            <a:ext cx="3958590" cy="2688072"/>
          </a:xfrm>
          <a:prstGeom prst="rect">
            <a:avLst/>
          </a:prstGeom>
        </p:spPr>
      </p:pic>
      <p:sp>
        <p:nvSpPr>
          <p:cNvPr id="11" name="Google Shape;1808;p49">
            <a:extLst>
              <a:ext uri="{FF2B5EF4-FFF2-40B4-BE49-F238E27FC236}">
                <a16:creationId xmlns:a16="http://schemas.microsoft.com/office/drawing/2014/main" id="{04546B1B-9B10-4BED-B02B-F92158127F2E}"/>
              </a:ext>
            </a:extLst>
          </p:cNvPr>
          <p:cNvSpPr txBox="1"/>
          <p:nvPr/>
        </p:nvSpPr>
        <p:spPr>
          <a:xfrm>
            <a:off x="1446115" y="4218003"/>
            <a:ext cx="2112525" cy="36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altLang="ja-JP" sz="1200">
                <a:solidFill>
                  <a:schemeClr val="accent3"/>
                </a:solidFill>
                <a:uFill>
                  <a:noFill/>
                </a:uFill>
                <a:latin typeface="Comfortaa"/>
                <a:sym typeface="Comfortaa"/>
              </a:rPr>
              <a:t>Hourly Flow &amp; Air Quality</a:t>
            </a:r>
          </a:p>
        </p:txBody>
      </p:sp>
      <p:sp>
        <p:nvSpPr>
          <p:cNvPr id="12" name="Google Shape;1808;p49">
            <a:extLst>
              <a:ext uri="{FF2B5EF4-FFF2-40B4-BE49-F238E27FC236}">
                <a16:creationId xmlns:a16="http://schemas.microsoft.com/office/drawing/2014/main" id="{965A0DED-BFCA-4253-A2A6-1A9B47129823}"/>
              </a:ext>
            </a:extLst>
          </p:cNvPr>
          <p:cNvSpPr txBox="1"/>
          <p:nvPr/>
        </p:nvSpPr>
        <p:spPr>
          <a:xfrm>
            <a:off x="4882734" y="4218002"/>
            <a:ext cx="3705105" cy="36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200" dirty="0">
                <a:solidFill>
                  <a:schemeClr val="accent3"/>
                </a:solidFill>
                <a:uFill>
                  <a:noFill/>
                </a:uFill>
                <a:latin typeface="Comfortaa"/>
              </a:rPr>
              <a:t>the amount of new-built </a:t>
            </a:r>
            <a:r>
              <a:rPr lang="en" sz="1200" dirty="0" err="1">
                <a:solidFill>
                  <a:schemeClr val="accent3"/>
                </a:solidFill>
                <a:uFill>
                  <a:noFill/>
                </a:uFill>
                <a:latin typeface="Comfortaa"/>
              </a:rPr>
              <a:t>chargepoints</a:t>
            </a:r>
            <a:r>
              <a:rPr lang="en" sz="1200" dirty="0">
                <a:uFill>
                  <a:noFill/>
                </a:uFill>
              </a:rPr>
              <a:t> </a:t>
            </a:r>
            <a:r>
              <a:rPr lang="en" altLang="ja-JP" sz="1200" dirty="0">
                <a:solidFill>
                  <a:schemeClr val="accent3"/>
                </a:solidFill>
                <a:uFill>
                  <a:noFill/>
                </a:uFill>
                <a:latin typeface="Comfortaa"/>
              </a:rPr>
              <a:t>&amp; Air Quality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8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A52CA70-25E5-4F20-82C4-427F0F9E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93515"/>
            <a:ext cx="4293870" cy="3114510"/>
          </a:xfrm>
          <a:prstGeom prst="rect">
            <a:avLst/>
          </a:prstGeom>
        </p:spPr>
      </p:pic>
      <p:sp>
        <p:nvSpPr>
          <p:cNvPr id="5" name="Google Shape;1808;p49">
            <a:extLst>
              <a:ext uri="{FF2B5EF4-FFF2-40B4-BE49-F238E27FC236}">
                <a16:creationId xmlns:a16="http://schemas.microsoft.com/office/drawing/2014/main" id="{0F7505A9-44F0-41B9-9C3E-20C6D6168236}"/>
              </a:ext>
            </a:extLst>
          </p:cNvPr>
          <p:cNvSpPr txBox="1"/>
          <p:nvPr/>
        </p:nvSpPr>
        <p:spPr>
          <a:xfrm>
            <a:off x="1236565" y="4057983"/>
            <a:ext cx="2432565" cy="36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altLang="ja-JP" sz="1200">
                <a:solidFill>
                  <a:schemeClr val="accent6"/>
                </a:solidFill>
                <a:latin typeface="Comfortaa"/>
                <a:ea typeface="Comfortaa"/>
                <a:cs typeface="Comfortaa"/>
              </a:rPr>
              <a:t>Bristol Mobility &amp; Air Quality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A068594-9F36-4987-8217-EC3E1074A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220" y="791864"/>
            <a:ext cx="4110990" cy="3117812"/>
          </a:xfrm>
          <a:prstGeom prst="rect">
            <a:avLst/>
          </a:prstGeom>
        </p:spPr>
      </p:pic>
      <p:sp>
        <p:nvSpPr>
          <p:cNvPr id="27" name="Google Shape;1808;p49">
            <a:extLst>
              <a:ext uri="{FF2B5EF4-FFF2-40B4-BE49-F238E27FC236}">
                <a16:creationId xmlns:a16="http://schemas.microsoft.com/office/drawing/2014/main" id="{14412ACD-1256-4F50-963E-D810A8DF5492}"/>
              </a:ext>
            </a:extLst>
          </p:cNvPr>
          <p:cNvSpPr txBox="1"/>
          <p:nvPr/>
        </p:nvSpPr>
        <p:spPr>
          <a:xfrm>
            <a:off x="5648544" y="4088462"/>
            <a:ext cx="2432565" cy="36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altLang="ja-JP" sz="1200">
                <a:solidFill>
                  <a:schemeClr val="accent6"/>
                </a:solidFill>
                <a:latin typeface="Comfortaa"/>
                <a:ea typeface="Comfortaa"/>
                <a:cs typeface="Comfortaa"/>
              </a:rPr>
              <a:t>Journey Link &amp; Air Quality</a:t>
            </a:r>
          </a:p>
        </p:txBody>
      </p:sp>
    </p:spTree>
    <p:extLst>
      <p:ext uri="{BB962C8B-B14F-4D97-AF65-F5344CB8AC3E}">
        <p14:creationId xmlns:p14="http://schemas.microsoft.com/office/powerpoint/2010/main" val="152656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872;p55">
            <a:extLst>
              <a:ext uri="{FF2B5EF4-FFF2-40B4-BE49-F238E27FC236}">
                <a16:creationId xmlns:a16="http://schemas.microsoft.com/office/drawing/2014/main" id="{1B9175CA-92AB-4242-BBF6-FB04D7986AD9}"/>
              </a:ext>
            </a:extLst>
          </p:cNvPr>
          <p:cNvSpPr/>
          <p:nvPr/>
        </p:nvSpPr>
        <p:spPr>
          <a:xfrm>
            <a:off x="5561540" y="3431928"/>
            <a:ext cx="3023502" cy="830584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B74E"/>
              </a:solidFill>
            </a:endParaRPr>
          </a:p>
        </p:txBody>
      </p:sp>
      <p:sp>
        <p:nvSpPr>
          <p:cNvPr id="31" name="Google Shape;872;p55">
            <a:extLst>
              <a:ext uri="{FF2B5EF4-FFF2-40B4-BE49-F238E27FC236}">
                <a16:creationId xmlns:a16="http://schemas.microsoft.com/office/drawing/2014/main" id="{8D474EFC-00F4-4073-ADBC-A0B68FB5DA67}"/>
              </a:ext>
            </a:extLst>
          </p:cNvPr>
          <p:cNvSpPr/>
          <p:nvPr/>
        </p:nvSpPr>
        <p:spPr>
          <a:xfrm>
            <a:off x="5561540" y="2565980"/>
            <a:ext cx="3023502" cy="61207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B74E"/>
              </a:solidFill>
            </a:endParaRPr>
          </a:p>
        </p:txBody>
      </p:sp>
      <p:sp>
        <p:nvSpPr>
          <p:cNvPr id="30" name="Google Shape;872;p55">
            <a:extLst>
              <a:ext uri="{FF2B5EF4-FFF2-40B4-BE49-F238E27FC236}">
                <a16:creationId xmlns:a16="http://schemas.microsoft.com/office/drawing/2014/main" id="{F52878BB-9A17-481F-A7AF-4ACF36C9045F}"/>
              </a:ext>
            </a:extLst>
          </p:cNvPr>
          <p:cNvSpPr/>
          <p:nvPr/>
        </p:nvSpPr>
        <p:spPr>
          <a:xfrm>
            <a:off x="5563983" y="1686840"/>
            <a:ext cx="3023502" cy="57845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B74E"/>
              </a:solidFill>
            </a:endParaRPr>
          </a:p>
        </p:txBody>
      </p:sp>
      <p:sp>
        <p:nvSpPr>
          <p:cNvPr id="27" name="Google Shape;872;p55">
            <a:extLst>
              <a:ext uri="{FF2B5EF4-FFF2-40B4-BE49-F238E27FC236}">
                <a16:creationId xmlns:a16="http://schemas.microsoft.com/office/drawing/2014/main" id="{BB7B6C35-6D35-4797-824E-628D801092C9}"/>
              </a:ext>
            </a:extLst>
          </p:cNvPr>
          <p:cNvSpPr/>
          <p:nvPr/>
        </p:nvSpPr>
        <p:spPr>
          <a:xfrm>
            <a:off x="483419" y="3430658"/>
            <a:ext cx="3339938" cy="451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B74E"/>
              </a:solidFill>
            </a:endParaRPr>
          </a:p>
        </p:txBody>
      </p:sp>
      <p:sp>
        <p:nvSpPr>
          <p:cNvPr id="26" name="Google Shape;872;p55">
            <a:extLst>
              <a:ext uri="{FF2B5EF4-FFF2-40B4-BE49-F238E27FC236}">
                <a16:creationId xmlns:a16="http://schemas.microsoft.com/office/drawing/2014/main" id="{68F08176-207E-4166-AF4D-4B99F7E3FA3E}"/>
              </a:ext>
            </a:extLst>
          </p:cNvPr>
          <p:cNvSpPr/>
          <p:nvPr/>
        </p:nvSpPr>
        <p:spPr>
          <a:xfrm>
            <a:off x="509316" y="2608101"/>
            <a:ext cx="3285309" cy="44759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B74E"/>
              </a:solidFill>
            </a:endParaRPr>
          </a:p>
        </p:txBody>
      </p:sp>
      <p:sp>
        <p:nvSpPr>
          <p:cNvPr id="24" name="Google Shape;872;p55">
            <a:extLst>
              <a:ext uri="{FF2B5EF4-FFF2-40B4-BE49-F238E27FC236}">
                <a16:creationId xmlns:a16="http://schemas.microsoft.com/office/drawing/2014/main" id="{8F19CB9A-9424-43E5-857F-B5023A5D5E02}"/>
              </a:ext>
            </a:extLst>
          </p:cNvPr>
          <p:cNvSpPr/>
          <p:nvPr/>
        </p:nvSpPr>
        <p:spPr>
          <a:xfrm>
            <a:off x="515278" y="1906137"/>
            <a:ext cx="3310523" cy="451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FFB74E"/>
              </a:solidFill>
            </a:endParaRPr>
          </a:p>
        </p:txBody>
      </p:sp>
      <p:sp>
        <p:nvSpPr>
          <p:cNvPr id="1688" name="Google Shape;1688;p44"/>
          <p:cNvSpPr txBox="1">
            <a:spLocks noGrp="1"/>
          </p:cNvSpPr>
          <p:nvPr>
            <p:ph type="title"/>
          </p:nvPr>
        </p:nvSpPr>
        <p:spPr>
          <a:xfrm>
            <a:off x="532530" y="445025"/>
            <a:ext cx="3237950" cy="673783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Challenges</a:t>
            </a:r>
            <a:endParaRPr lang="en-US"/>
          </a:p>
        </p:txBody>
      </p:sp>
      <p:sp>
        <p:nvSpPr>
          <p:cNvPr id="1689" name="Google Shape;1689;p44"/>
          <p:cNvSpPr txBox="1">
            <a:spLocks noGrp="1"/>
          </p:cNvSpPr>
          <p:nvPr>
            <p:ph type="subTitle" idx="4294967295"/>
          </p:nvPr>
        </p:nvSpPr>
        <p:spPr>
          <a:xfrm>
            <a:off x="5549101" y="1660679"/>
            <a:ext cx="3047830" cy="753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sz="2000">
                <a:solidFill>
                  <a:schemeClr val="accent3"/>
                </a:solidFill>
                <a:uFill>
                  <a:noFill/>
                </a:uFill>
              </a:rPr>
              <a:t>Replacement</a:t>
            </a:r>
          </a:p>
        </p:txBody>
      </p:sp>
      <p:sp>
        <p:nvSpPr>
          <p:cNvPr id="1690" name="Google Shape;1690;p44"/>
          <p:cNvSpPr txBox="1">
            <a:spLocks noGrp="1"/>
          </p:cNvSpPr>
          <p:nvPr>
            <p:ph type="subTitle" idx="4294967295"/>
          </p:nvPr>
        </p:nvSpPr>
        <p:spPr>
          <a:xfrm>
            <a:off x="5380537" y="2589840"/>
            <a:ext cx="3209555" cy="647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  <a:buNone/>
            </a:pPr>
            <a:r>
              <a:rPr lang="en-US" sz="2000">
                <a:solidFill>
                  <a:schemeClr val="accent3"/>
                </a:solidFill>
                <a:uFill>
                  <a:noFill/>
                </a:uFill>
              </a:rPr>
              <a:t>Training different models</a:t>
            </a:r>
          </a:p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endParaRPr lang="en-US" sz="2000">
              <a:solidFill>
                <a:schemeClr val="accent3"/>
              </a:solidFill>
              <a:uFill>
                <a:noFill/>
              </a:uFill>
            </a:endParaRPr>
          </a:p>
        </p:txBody>
      </p:sp>
      <p:sp>
        <p:nvSpPr>
          <p:cNvPr id="1691" name="Google Shape;1691;p44"/>
          <p:cNvSpPr txBox="1">
            <a:spLocks noGrp="1"/>
          </p:cNvSpPr>
          <p:nvPr>
            <p:ph type="subTitle" idx="4294967295"/>
          </p:nvPr>
        </p:nvSpPr>
        <p:spPr>
          <a:xfrm>
            <a:off x="631111" y="2192679"/>
            <a:ext cx="2830887" cy="374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  <a:buNone/>
            </a:pPr>
            <a:r>
              <a:rPr lang="en-US" sz="2000">
                <a:solidFill>
                  <a:schemeClr val="accent3"/>
                </a:solidFill>
                <a:uFill>
                  <a:noFill/>
                </a:uFill>
              </a:rPr>
              <a:t>Null values</a:t>
            </a:r>
          </a:p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endParaRPr lang="en-US" sz="2000">
              <a:solidFill>
                <a:schemeClr val="accent3"/>
              </a:solidFill>
              <a:uFill>
                <a:noFill/>
              </a:uFill>
            </a:endParaRPr>
          </a:p>
        </p:txBody>
      </p:sp>
      <p:sp>
        <p:nvSpPr>
          <p:cNvPr id="1692" name="Google Shape;1692;p44"/>
          <p:cNvSpPr txBox="1">
            <a:spLocks noGrp="1"/>
          </p:cNvSpPr>
          <p:nvPr>
            <p:ph type="subTitle" idx="4294967295"/>
          </p:nvPr>
        </p:nvSpPr>
        <p:spPr>
          <a:xfrm>
            <a:off x="219980" y="2864066"/>
            <a:ext cx="3651250" cy="377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  <a:buNone/>
            </a:pPr>
            <a:r>
              <a:rPr lang="en-US" sz="2000">
                <a:solidFill>
                  <a:schemeClr val="accent3"/>
                </a:solidFill>
                <a:uFill>
                  <a:noFill/>
                </a:uFill>
              </a:rPr>
              <a:t>Finding an appropriate model</a:t>
            </a:r>
          </a:p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endParaRPr lang="en-US" sz="2000">
              <a:solidFill>
                <a:schemeClr val="accent3"/>
              </a:solidFill>
              <a:uFill>
                <a:noFill/>
              </a:uFill>
            </a:endParaRPr>
          </a:p>
        </p:txBody>
      </p:sp>
      <p:sp>
        <p:nvSpPr>
          <p:cNvPr id="1693" name="Google Shape;1693;p44"/>
          <p:cNvSpPr txBox="1">
            <a:spLocks noGrp="1"/>
          </p:cNvSpPr>
          <p:nvPr>
            <p:ph type="subTitle" idx="4294967295"/>
          </p:nvPr>
        </p:nvSpPr>
        <p:spPr>
          <a:xfrm>
            <a:off x="1060128" y="3505355"/>
            <a:ext cx="1970088" cy="377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sz="2000">
                <a:solidFill>
                  <a:schemeClr val="accent3"/>
                </a:solidFill>
                <a:uFill>
                  <a:noFill/>
                </a:uFill>
              </a:rPr>
              <a:t>Evaluation</a:t>
            </a:r>
            <a:endParaRPr lang="en-US"/>
          </a:p>
        </p:txBody>
      </p:sp>
      <p:sp>
        <p:nvSpPr>
          <p:cNvPr id="1694" name="Google Shape;1694;p44"/>
          <p:cNvSpPr txBox="1">
            <a:spLocks noGrp="1"/>
          </p:cNvSpPr>
          <p:nvPr>
            <p:ph type="subTitle" idx="4294967295"/>
          </p:nvPr>
        </p:nvSpPr>
        <p:spPr>
          <a:xfrm>
            <a:off x="5308483" y="3388076"/>
            <a:ext cx="3213883" cy="909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  <a:buNone/>
            </a:pPr>
            <a:r>
              <a:rPr lang="en-US" sz="2000">
                <a:solidFill>
                  <a:schemeClr val="accent3"/>
                </a:solidFill>
                <a:uFill>
                  <a:noFill/>
                </a:uFill>
              </a:rPr>
              <a:t>Metrics for measuring performance</a:t>
            </a:r>
          </a:p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endParaRPr lang="en-US" sz="2000">
              <a:solidFill>
                <a:schemeClr val="accent3"/>
              </a:solidFill>
              <a:uFill>
                <a:noFill/>
              </a:uFill>
            </a:endParaRPr>
          </a:p>
        </p:txBody>
      </p:sp>
      <p:sp>
        <p:nvSpPr>
          <p:cNvPr id="9" name="Google Shape;1844;p50">
            <a:extLst>
              <a:ext uri="{FF2B5EF4-FFF2-40B4-BE49-F238E27FC236}">
                <a16:creationId xmlns:a16="http://schemas.microsoft.com/office/drawing/2014/main" id="{14A6D3E7-D803-46D3-AE17-35D8B9A0849B}"/>
              </a:ext>
            </a:extLst>
          </p:cNvPr>
          <p:cNvSpPr/>
          <p:nvPr/>
        </p:nvSpPr>
        <p:spPr>
          <a:xfrm>
            <a:off x="4186570" y="2771109"/>
            <a:ext cx="265052" cy="118739"/>
          </a:xfrm>
          <a:custGeom>
            <a:avLst/>
            <a:gdLst/>
            <a:ahLst/>
            <a:cxnLst/>
            <a:rect l="l" t="t" r="r" b="b"/>
            <a:pathLst>
              <a:path w="9074" h="4065" extrusionOk="0">
                <a:moveTo>
                  <a:pt x="0" y="0"/>
                </a:moveTo>
                <a:lnTo>
                  <a:pt x="0" y="2017"/>
                </a:lnTo>
                <a:cubicBezTo>
                  <a:pt x="0" y="3529"/>
                  <a:pt x="2741" y="4065"/>
                  <a:pt x="4505" y="4065"/>
                </a:cubicBezTo>
                <a:cubicBezTo>
                  <a:pt x="6774" y="4065"/>
                  <a:pt x="9074" y="3371"/>
                  <a:pt x="9074" y="2017"/>
                </a:cubicBezTo>
                <a:lnTo>
                  <a:pt x="9074" y="0"/>
                </a:lnTo>
                <a:lnTo>
                  <a:pt x="5135" y="2237"/>
                </a:lnTo>
                <a:cubicBezTo>
                  <a:pt x="4953" y="2359"/>
                  <a:pt x="4748" y="2415"/>
                  <a:pt x="4546" y="2415"/>
                </a:cubicBezTo>
                <a:cubicBezTo>
                  <a:pt x="4330" y="2415"/>
                  <a:pt x="4117" y="2351"/>
                  <a:pt x="3938" y="2237"/>
                </a:cubicBezTo>
                <a:cubicBezTo>
                  <a:pt x="3623" y="2048"/>
                  <a:pt x="315" y="221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8;p44">
            <a:extLst>
              <a:ext uri="{FF2B5EF4-FFF2-40B4-BE49-F238E27FC236}">
                <a16:creationId xmlns:a16="http://schemas.microsoft.com/office/drawing/2014/main" id="{CF9E17E2-82E0-41DA-A54E-94F0B9A24467}"/>
              </a:ext>
            </a:extLst>
          </p:cNvPr>
          <p:cNvSpPr txBox="1">
            <a:spLocks/>
          </p:cNvSpPr>
          <p:nvPr/>
        </p:nvSpPr>
        <p:spPr>
          <a:xfrm>
            <a:off x="5135066" y="441943"/>
            <a:ext cx="3557317" cy="673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/>
              <a:t>Next planned step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7471"/>
      </p:ext>
    </p:extLst>
  </p:cSld>
  <p:clrMapOvr>
    <a:masterClrMapping/>
  </p:clrMapOvr>
</p:sld>
</file>

<file path=ppt/theme/theme1.xml><?xml version="1.0" encoding="utf-8"?>
<a:theme xmlns:a="http://schemas.openxmlformats.org/drawingml/2006/main" name="I Have Two Dads &lt;3 by Slidesgo">
  <a:themeElements>
    <a:clrScheme name="Simple Light">
      <a:dk1>
        <a:srgbClr val="FFFFFF"/>
      </a:dk1>
      <a:lt1>
        <a:srgbClr val="FFFFFF"/>
      </a:lt1>
      <a:dk2>
        <a:srgbClr val="BBE1F1"/>
      </a:dk2>
      <a:lt2>
        <a:srgbClr val="F0706F"/>
      </a:lt2>
      <a:accent1>
        <a:srgbClr val="0476BC"/>
      </a:accent1>
      <a:accent2>
        <a:srgbClr val="FFB74E"/>
      </a:accent2>
      <a:accent3>
        <a:srgbClr val="055F68"/>
      </a:accent3>
      <a:accent4>
        <a:srgbClr val="038390"/>
      </a:accent4>
      <a:accent5>
        <a:srgbClr val="E5F7FF"/>
      </a:accent5>
      <a:accent6>
        <a:srgbClr val="273238"/>
      </a:accent6>
      <a:hlink>
        <a:srgbClr val="055F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 Have Two Dads &lt;3 by Slidesgo">
  <a:themeElements>
    <a:clrScheme name="Simple Light">
      <a:dk1>
        <a:srgbClr val="FFFFFF"/>
      </a:dk1>
      <a:lt1>
        <a:srgbClr val="FFFFFF"/>
      </a:lt1>
      <a:dk2>
        <a:srgbClr val="BBE1F1"/>
      </a:dk2>
      <a:lt2>
        <a:srgbClr val="F0706F"/>
      </a:lt2>
      <a:accent1>
        <a:srgbClr val="0476BC"/>
      </a:accent1>
      <a:accent2>
        <a:srgbClr val="FFB74E"/>
      </a:accent2>
      <a:accent3>
        <a:srgbClr val="055F68"/>
      </a:accent3>
      <a:accent4>
        <a:srgbClr val="038390"/>
      </a:accent4>
      <a:accent5>
        <a:srgbClr val="E5F7FF"/>
      </a:accent5>
      <a:accent6>
        <a:srgbClr val="273238"/>
      </a:accent6>
      <a:hlink>
        <a:srgbClr val="055F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I Have Two Dads &lt;3 by Slidesgo</vt:lpstr>
      <vt:lpstr>I Have Two Dads &lt;3 by Slidesgo</vt:lpstr>
      <vt:lpstr>Bristol Air Quality Exploration</vt:lpstr>
      <vt:lpstr>Data Source </vt:lpstr>
      <vt:lpstr>OUR PROGRESS</vt:lpstr>
      <vt:lpstr>PowerPoint Presentation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HAVE TWO DADS &lt;3</dc:title>
  <dc:creator>ichr L</dc:creator>
  <cp:revision>13</cp:revision>
  <dcterms:modified xsi:type="dcterms:W3CDTF">2022-03-13T15:08:30Z</dcterms:modified>
</cp:coreProperties>
</file>