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8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1" r:id="rId13"/>
    <p:sldId id="279" r:id="rId14"/>
    <p:sldId id="280" r:id="rId15"/>
    <p:sldId id="282" r:id="rId16"/>
    <p:sldId id="283" r:id="rId17"/>
    <p:sldId id="284" r:id="rId18"/>
    <p:sldId id="285" r:id="rId19"/>
    <p:sldId id="290" r:id="rId20"/>
    <p:sldId id="289" r:id="rId21"/>
    <p:sldId id="28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37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3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D9E37-D5AD-47A5-A3C6-59849F84DAF6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5B62F-3DBE-4F53-98D8-467228661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20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신규 등록은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패스워드만 입력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페이스북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카카오 계정은</a:t>
            </a:r>
            <a:r>
              <a:rPr lang="ko-KR" altLang="en-US" baseline="0" dirty="0" smtClean="0"/>
              <a:t> 현재 진행 </a:t>
            </a:r>
            <a:r>
              <a:rPr lang="ko-KR" altLang="en-US" baseline="0" dirty="0" err="1" smtClean="0"/>
              <a:t>안함</a:t>
            </a:r>
            <a:r>
              <a:rPr lang="en-US" altLang="ko-KR" baseline="0" dirty="0" smtClean="0"/>
              <a:t>)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프로필 사진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닉네임 등 기타 정보는 따로 기입할 수 있도록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5B62F-3DBE-4F53-98D8-4672286611C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513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개인 식별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전화번호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5B62F-3DBE-4F53-98D8-4672286611C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370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5B62F-3DBE-4F53-98D8-4672286611C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08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3369-87AA-4F0F-887B-B0EE6FA330F6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903C-EFEA-4308-B24D-738334E52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60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3369-87AA-4F0F-887B-B0EE6FA330F6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903C-EFEA-4308-B24D-738334E52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42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3369-87AA-4F0F-887B-B0EE6FA330F6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903C-EFEA-4308-B24D-738334E52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321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비즈니스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8EBE-A72E-46E7-A309-F0F7C5A4087F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9ADC-67AE-49E0-BA59-8872F5BB0C6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/>
          <p:cNvPicPr preferRelativeResize="0"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57"/>
          <a:stretch/>
        </p:blipFill>
        <p:spPr>
          <a:xfrm>
            <a:off x="1059" y="480745"/>
            <a:ext cx="12192000" cy="67935"/>
          </a:xfrm>
          <a:prstGeom prst="rect">
            <a:avLst/>
          </a:prstGeom>
          <a:solidFill>
            <a:srgbClr val="008FD4"/>
          </a:solidFill>
        </p:spPr>
      </p:pic>
      <p:sp>
        <p:nvSpPr>
          <p:cNvPr id="6" name="텍스트 개체 틀 18"/>
          <p:cNvSpPr>
            <a:spLocks noGrp="1"/>
          </p:cNvSpPr>
          <p:nvPr>
            <p:ph type="body" sz="quarter" idx="13"/>
          </p:nvPr>
        </p:nvSpPr>
        <p:spPr>
          <a:xfrm>
            <a:off x="186090" y="111600"/>
            <a:ext cx="7560181" cy="34163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kumimoji="1" lang="ko-KR" altLang="en-US" sz="1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defRPr>
            </a:lvl1pPr>
          </a:lstStyle>
          <a:p>
            <a:pPr marL="0" lvl="0"/>
            <a:endParaRPr lang="ko-KR" altLang="en-US" dirty="0"/>
          </a:p>
        </p:txBody>
      </p:sp>
      <p:sp>
        <p:nvSpPr>
          <p:cNvPr id="7" name="텍스트 개체 틀 18"/>
          <p:cNvSpPr>
            <a:spLocks noGrp="1"/>
          </p:cNvSpPr>
          <p:nvPr>
            <p:ph type="body" sz="quarter" idx="14"/>
          </p:nvPr>
        </p:nvSpPr>
        <p:spPr>
          <a:xfrm>
            <a:off x="6480043" y="111600"/>
            <a:ext cx="5546040" cy="34163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r">
              <a:buNone/>
              <a:defRPr kumimoji="1" lang="ko-KR" altLang="en-US" sz="1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defRPr>
            </a:lvl1pPr>
          </a:lstStyle>
          <a:p>
            <a:pPr marL="0" lvl="0"/>
            <a:endParaRPr lang="ko-KR" altLang="en-US" dirty="0"/>
          </a:p>
        </p:txBody>
      </p:sp>
      <p:sp>
        <p:nvSpPr>
          <p:cNvPr id="8" name="텍스트 개체 틀 18"/>
          <p:cNvSpPr>
            <a:spLocks noGrp="1"/>
          </p:cNvSpPr>
          <p:nvPr>
            <p:ph type="body" sz="quarter" idx="15"/>
          </p:nvPr>
        </p:nvSpPr>
        <p:spPr>
          <a:xfrm>
            <a:off x="192000" y="558801"/>
            <a:ext cx="11808000" cy="3139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kumimoji="1"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algn="just">
              <a:spcBef>
                <a:spcPct val="50000"/>
              </a:spcBef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621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3369-87AA-4F0F-887B-B0EE6FA330F6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903C-EFEA-4308-B24D-738334E52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69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3369-87AA-4F0F-887B-B0EE6FA330F6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903C-EFEA-4308-B24D-738334E52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58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3369-87AA-4F0F-887B-B0EE6FA330F6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903C-EFEA-4308-B24D-738334E52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63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3369-87AA-4F0F-887B-B0EE6FA330F6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903C-EFEA-4308-B24D-738334E52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71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3369-87AA-4F0F-887B-B0EE6FA330F6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903C-EFEA-4308-B24D-738334E52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88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3369-87AA-4F0F-887B-B0EE6FA330F6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903C-EFEA-4308-B24D-738334E52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45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3369-87AA-4F0F-887B-B0EE6FA330F6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903C-EFEA-4308-B24D-738334E52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22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3369-87AA-4F0F-887B-B0EE6FA330F6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903C-EFEA-4308-B24D-738334E52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40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13369-87AA-4F0F-887B-B0EE6FA330F6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3903C-EFEA-4308-B24D-738334E52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85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22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6.png"/><Relationship Id="rId4" Type="http://schemas.openxmlformats.org/officeDocument/2006/relationships/image" Target="../media/image12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15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1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러브 텔레파시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87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커플 </a:t>
            </a:r>
            <a:r>
              <a:rPr lang="ko-KR" altLang="en-US"/>
              <a:t>추가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3587651" y="2903833"/>
            <a:ext cx="1040168" cy="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864" y="5623568"/>
            <a:ext cx="397063" cy="397063"/>
          </a:xfrm>
          <a:prstGeom prst="rect">
            <a:avLst/>
          </a:prstGeom>
          <a:noFill/>
        </p:spPr>
      </p:pic>
      <p:grpSp>
        <p:nvGrpSpPr>
          <p:cNvPr id="44" name="그룹 43"/>
          <p:cNvGrpSpPr/>
          <p:nvPr/>
        </p:nvGrpSpPr>
        <p:grpSpPr>
          <a:xfrm>
            <a:off x="323414" y="1141996"/>
            <a:ext cx="3248670" cy="5134466"/>
            <a:chOff x="351266" y="1102363"/>
            <a:chExt cx="3248670" cy="5134466"/>
          </a:xfrm>
        </p:grpSpPr>
        <p:sp>
          <p:nvSpPr>
            <p:cNvPr id="45" name="직사각형 44"/>
            <p:cNvSpPr/>
            <p:nvPr/>
          </p:nvSpPr>
          <p:spPr>
            <a:xfrm>
              <a:off x="351266" y="1102363"/>
              <a:ext cx="3248670" cy="5134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5460" y="3772709"/>
              <a:ext cx="973044" cy="790167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9792" y="1983389"/>
              <a:ext cx="925679" cy="846201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1438249"/>
              <a:ext cx="404684" cy="404684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5176688"/>
              <a:ext cx="3067565" cy="589592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5796657"/>
              <a:ext cx="3067565" cy="409009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86" y="1102363"/>
              <a:ext cx="3240250" cy="219017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216" y="1916848"/>
              <a:ext cx="975555" cy="912742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8120672" y="5529299"/>
            <a:ext cx="125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5</a:t>
            </a:r>
            <a:r>
              <a:rPr lang="ko-KR" altLang="en-US" sz="1400" smtClean="0"/>
              <a:t>명까지 가능</a:t>
            </a:r>
            <a:endParaRPr lang="ko-KR" altLang="en-US" sz="1400" dirty="0"/>
          </a:p>
        </p:txBody>
      </p:sp>
      <p:sp>
        <p:nvSpPr>
          <p:cNvPr id="38" name="오른쪽 화살표 37"/>
          <p:cNvSpPr/>
          <p:nvPr/>
        </p:nvSpPr>
        <p:spPr>
          <a:xfrm>
            <a:off x="1171612" y="3293836"/>
            <a:ext cx="554880" cy="247766"/>
          </a:xfrm>
          <a:prstGeom prst="rightArrow">
            <a:avLst/>
          </a:prstGeom>
          <a:solidFill>
            <a:srgbClr val="157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40" y="3324999"/>
            <a:ext cx="397063" cy="397063"/>
          </a:xfrm>
          <a:prstGeom prst="rect">
            <a:avLst/>
          </a:prstGeom>
          <a:noFill/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409" y="1464041"/>
            <a:ext cx="505273" cy="505273"/>
          </a:xfrm>
          <a:prstGeom prst="rect">
            <a:avLst/>
          </a:prstGeom>
        </p:spPr>
      </p:pic>
      <p:grpSp>
        <p:nvGrpSpPr>
          <p:cNvPr id="55" name="그룹 54"/>
          <p:cNvGrpSpPr/>
          <p:nvPr/>
        </p:nvGrpSpPr>
        <p:grpSpPr>
          <a:xfrm>
            <a:off x="4658953" y="1173159"/>
            <a:ext cx="3248670" cy="5134466"/>
            <a:chOff x="351266" y="1102363"/>
            <a:chExt cx="3248670" cy="5134466"/>
          </a:xfrm>
        </p:grpSpPr>
        <p:sp>
          <p:nvSpPr>
            <p:cNvPr id="56" name="직사각형 55"/>
            <p:cNvSpPr/>
            <p:nvPr/>
          </p:nvSpPr>
          <p:spPr>
            <a:xfrm>
              <a:off x="351266" y="1102363"/>
              <a:ext cx="3248670" cy="5134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5460" y="3772709"/>
              <a:ext cx="973044" cy="790167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1438249"/>
              <a:ext cx="404684" cy="404684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5176688"/>
              <a:ext cx="3067565" cy="589592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5796657"/>
              <a:ext cx="3067565" cy="409009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86" y="1102363"/>
              <a:ext cx="3240250" cy="219017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216" y="1916848"/>
              <a:ext cx="975555" cy="912742"/>
            </a:xfrm>
            <a:prstGeom prst="rect">
              <a:avLst/>
            </a:prstGeom>
          </p:spPr>
        </p:pic>
      </p:grpSp>
      <p:pic>
        <p:nvPicPr>
          <p:cNvPr id="64" name="그림 6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581" y="1490715"/>
            <a:ext cx="505273" cy="5052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621" y="1967053"/>
            <a:ext cx="952381" cy="9333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17637" y="4869065"/>
            <a:ext cx="700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1/5</a:t>
            </a:r>
            <a:endParaRPr lang="ko-KR" altLang="en-US" sz="1000"/>
          </a:p>
        </p:txBody>
      </p:sp>
      <p:sp>
        <p:nvSpPr>
          <p:cNvPr id="65" name="TextBox 64"/>
          <p:cNvSpPr txBox="1"/>
          <p:nvPr/>
        </p:nvSpPr>
        <p:spPr>
          <a:xfrm>
            <a:off x="7328914" y="4906622"/>
            <a:ext cx="700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2/5</a:t>
            </a:r>
            <a:endParaRPr lang="ko-KR" altLang="en-US" sz="1000"/>
          </a:p>
        </p:txBody>
      </p:sp>
      <p:sp>
        <p:nvSpPr>
          <p:cNvPr id="3" name="TextBox 2"/>
          <p:cNvSpPr txBox="1"/>
          <p:nvPr/>
        </p:nvSpPr>
        <p:spPr>
          <a:xfrm>
            <a:off x="8531750" y="2226365"/>
            <a:ext cx="298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좌우로 페이지 넘김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100553" y="111600"/>
            <a:ext cx="11985430" cy="6662911"/>
            <a:chOff x="100553" y="111600"/>
            <a:chExt cx="11985430" cy="6662911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100553" y="111600"/>
              <a:ext cx="11905917" cy="659135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100553" y="111600"/>
              <a:ext cx="11985430" cy="666291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440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smtClean="0"/>
              <a:t>커플 추가 있는 메인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500933" y="1126789"/>
            <a:ext cx="10750163" cy="5134466"/>
            <a:chOff x="302150" y="1126789"/>
            <a:chExt cx="10750163" cy="5134466"/>
          </a:xfrm>
        </p:grpSpPr>
        <p:grpSp>
          <p:nvGrpSpPr>
            <p:cNvPr id="32" name="그룹 31"/>
            <p:cNvGrpSpPr/>
            <p:nvPr/>
          </p:nvGrpSpPr>
          <p:grpSpPr>
            <a:xfrm>
              <a:off x="3701276" y="1126789"/>
              <a:ext cx="3248670" cy="5134466"/>
              <a:chOff x="351266" y="1102363"/>
              <a:chExt cx="3248670" cy="5134466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351266" y="1102363"/>
                <a:ext cx="3248670" cy="51344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9195" y="3443231"/>
                <a:ext cx="973044" cy="790167"/>
              </a:xfrm>
              <a:prstGeom prst="rect">
                <a:avLst/>
              </a:prstGeom>
            </p:spPr>
          </p:pic>
          <p:pic>
            <p:nvPicPr>
              <p:cNvPr id="84" name="그림 8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89792" y="1983390"/>
                <a:ext cx="624661" cy="571028"/>
              </a:xfrm>
              <a:prstGeom prst="rect">
                <a:avLst/>
              </a:prstGeom>
            </p:spPr>
          </p:pic>
          <p:pic>
            <p:nvPicPr>
              <p:cNvPr id="85" name="그림 8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161" y="1438249"/>
                <a:ext cx="404684" cy="404684"/>
              </a:xfrm>
              <a:prstGeom prst="rect">
                <a:avLst/>
              </a:prstGeom>
            </p:spPr>
          </p:pic>
          <p:pic>
            <p:nvPicPr>
              <p:cNvPr id="86" name="그림 8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161" y="5176688"/>
                <a:ext cx="3067565" cy="589592"/>
              </a:xfrm>
              <a:prstGeom prst="rect">
                <a:avLst/>
              </a:prstGeom>
            </p:spPr>
          </p:pic>
          <p:pic>
            <p:nvPicPr>
              <p:cNvPr id="87" name="그림 8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161" y="5796657"/>
                <a:ext cx="3067565" cy="409009"/>
              </a:xfrm>
              <a:prstGeom prst="rect">
                <a:avLst/>
              </a:prstGeom>
            </p:spPr>
          </p:pic>
          <p:pic>
            <p:nvPicPr>
              <p:cNvPr id="88" name="그림 8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9686" y="1102363"/>
                <a:ext cx="3240250" cy="219017"/>
              </a:xfrm>
              <a:prstGeom prst="rect">
                <a:avLst/>
              </a:prstGeom>
            </p:spPr>
          </p:pic>
          <p:pic>
            <p:nvPicPr>
              <p:cNvPr id="89" name="그림 8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3112" y="1930912"/>
                <a:ext cx="654640" cy="612490"/>
              </a:xfrm>
              <a:prstGeom prst="rect">
                <a:avLst/>
              </a:prstGeom>
            </p:spPr>
          </p:pic>
        </p:grpSp>
        <p:sp>
          <p:nvSpPr>
            <p:cNvPr id="33" name="TextBox 32"/>
            <p:cNvSpPr txBox="1"/>
            <p:nvPr/>
          </p:nvSpPr>
          <p:spPr>
            <a:xfrm>
              <a:off x="4145912" y="2668203"/>
              <a:ext cx="7060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rainpic</a:t>
              </a:r>
              <a:endParaRPr lang="ko-KR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46726" y="2680902"/>
              <a:ext cx="7537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Queen</a:t>
              </a:r>
              <a:endParaRPr lang="ko-KR" altLang="en-US" sz="1000" dirty="0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1390" y="1428222"/>
              <a:ext cx="418197" cy="418197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6205431" y="4778734"/>
              <a:ext cx="5041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1/5</a:t>
              </a:r>
              <a:endParaRPr lang="ko-KR" altLang="en-US" sz="12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19631" y="1518699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메뉴</a:t>
              </a:r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857725" y="1462527"/>
              <a:ext cx="1173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친구추가</a:t>
              </a:r>
              <a:endParaRPr lang="ko-KR" altLang="en-US" dirty="0"/>
            </a:p>
          </p:txBody>
        </p:sp>
        <p:cxnSp>
          <p:nvCxnSpPr>
            <p:cNvPr id="42" name="직선 화살표 연결선 41"/>
            <p:cNvCxnSpPr>
              <a:endCxn id="40" idx="3"/>
            </p:cNvCxnSpPr>
            <p:nvPr/>
          </p:nvCxnSpPr>
          <p:spPr>
            <a:xfrm flipH="1">
              <a:off x="2751151" y="1657066"/>
              <a:ext cx="1056810" cy="46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>
              <a:off x="6709587" y="1637320"/>
              <a:ext cx="1106545" cy="19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019631" y="2252823"/>
              <a:ext cx="1064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프로필</a:t>
              </a:r>
              <a:endParaRPr lang="ko-KR" altLang="en-US" dirty="0"/>
            </a:p>
          </p:txBody>
        </p:sp>
        <p:cxnSp>
          <p:nvCxnSpPr>
            <p:cNvPr id="66" name="직선 화살표 연결선 65"/>
            <p:cNvCxnSpPr/>
            <p:nvPr/>
          </p:nvCxnSpPr>
          <p:spPr>
            <a:xfrm flipH="1">
              <a:off x="3023639" y="2315322"/>
              <a:ext cx="1056810" cy="46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7961" y="4906856"/>
              <a:ext cx="121920" cy="121920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288" y="4733250"/>
              <a:ext cx="121920" cy="121920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1340" y="4542420"/>
              <a:ext cx="121920" cy="121920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1339" y="4367498"/>
              <a:ext cx="121920" cy="121920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289" y="4184610"/>
              <a:ext cx="121920" cy="121920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1339" y="3421287"/>
              <a:ext cx="121920" cy="121920"/>
            </a:xfrm>
            <a:prstGeom prst="rect">
              <a:avLst/>
            </a:prstGeom>
          </p:spPr>
        </p:pic>
        <p:cxnSp>
          <p:nvCxnSpPr>
            <p:cNvPr id="73" name="직선 화살표 연결선 72"/>
            <p:cNvCxnSpPr/>
            <p:nvPr/>
          </p:nvCxnSpPr>
          <p:spPr>
            <a:xfrm flipH="1">
              <a:off x="2737571" y="4246767"/>
              <a:ext cx="1056810" cy="46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02150" y="4059126"/>
              <a:ext cx="24811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텔레파시를 </a:t>
              </a:r>
              <a:r>
                <a:rPr lang="ko-KR" altLang="en-US" dirty="0" err="1" smtClean="0"/>
                <a:t>보낼수</a:t>
              </a:r>
              <a:r>
                <a:rPr lang="ko-KR" altLang="en-US" dirty="0" smtClean="0"/>
                <a:t> 있는 횟수</a:t>
              </a:r>
              <a:endParaRPr lang="ko-KR" altLang="en-US" dirty="0"/>
            </a:p>
          </p:txBody>
        </p:sp>
        <p:cxnSp>
          <p:nvCxnSpPr>
            <p:cNvPr id="75" name="직선 화살표 연결선 74"/>
            <p:cNvCxnSpPr/>
            <p:nvPr/>
          </p:nvCxnSpPr>
          <p:spPr>
            <a:xfrm>
              <a:off x="6521038" y="4917837"/>
              <a:ext cx="1106545" cy="19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627583" y="4743044"/>
              <a:ext cx="3424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전체 페이지중 현재 페이지</a:t>
              </a:r>
              <a:endParaRPr lang="ko-KR" altLang="en-US" dirty="0"/>
            </a:p>
          </p:txBody>
        </p:sp>
        <p:sp>
          <p:nvSpPr>
            <p:cNvPr id="77" name="타원 76"/>
            <p:cNvSpPr/>
            <p:nvPr/>
          </p:nvSpPr>
          <p:spPr>
            <a:xfrm>
              <a:off x="5053368" y="1611695"/>
              <a:ext cx="526532" cy="5492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" name="꺾인 연결선 77"/>
            <p:cNvCxnSpPr/>
            <p:nvPr/>
          </p:nvCxnSpPr>
          <p:spPr>
            <a:xfrm>
              <a:off x="5561947" y="1766919"/>
              <a:ext cx="2338124" cy="112187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7916291" y="2704128"/>
              <a:ext cx="1173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매칭횟수</a:t>
              </a:r>
              <a:endParaRPr lang="ko-KR" altLang="en-US" dirty="0"/>
            </a:p>
          </p:txBody>
        </p:sp>
        <p:cxnSp>
          <p:nvCxnSpPr>
            <p:cNvPr id="80" name="직선 화살표 연결선 79"/>
            <p:cNvCxnSpPr/>
            <p:nvPr/>
          </p:nvCxnSpPr>
          <p:spPr>
            <a:xfrm>
              <a:off x="5822249" y="3769044"/>
              <a:ext cx="1993883" cy="9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7816132" y="3576397"/>
              <a:ext cx="3037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텔레파시 보내는 버튼</a:t>
              </a:r>
              <a:endParaRPr lang="ko-KR" altLang="en-US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00553" y="111600"/>
            <a:ext cx="11985430" cy="6662911"/>
            <a:chOff x="100553" y="111600"/>
            <a:chExt cx="11985430" cy="6662911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100553" y="111600"/>
              <a:ext cx="11905917" cy="659135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H="1">
              <a:off x="100553" y="111600"/>
              <a:ext cx="11985430" cy="666291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94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500933" y="1039324"/>
            <a:ext cx="10551380" cy="5134466"/>
            <a:chOff x="302150" y="1126789"/>
            <a:chExt cx="10551380" cy="5134466"/>
          </a:xfrm>
        </p:grpSpPr>
        <p:grpSp>
          <p:nvGrpSpPr>
            <p:cNvPr id="32" name="그룹 31"/>
            <p:cNvGrpSpPr/>
            <p:nvPr/>
          </p:nvGrpSpPr>
          <p:grpSpPr>
            <a:xfrm>
              <a:off x="3701276" y="1126789"/>
              <a:ext cx="3248670" cy="5134466"/>
              <a:chOff x="351266" y="1102363"/>
              <a:chExt cx="3248670" cy="5134466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351266" y="1102363"/>
                <a:ext cx="3248670" cy="51344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9195" y="3570611"/>
                <a:ext cx="973044" cy="790167"/>
              </a:xfrm>
              <a:prstGeom prst="rect">
                <a:avLst/>
              </a:prstGeom>
            </p:spPr>
          </p:pic>
          <p:pic>
            <p:nvPicPr>
              <p:cNvPr id="84" name="그림 8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89792" y="1983390"/>
                <a:ext cx="624661" cy="571028"/>
              </a:xfrm>
              <a:prstGeom prst="rect">
                <a:avLst/>
              </a:prstGeom>
            </p:spPr>
          </p:pic>
          <p:pic>
            <p:nvPicPr>
              <p:cNvPr id="85" name="그림 8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161" y="1438249"/>
                <a:ext cx="404684" cy="404684"/>
              </a:xfrm>
              <a:prstGeom prst="rect">
                <a:avLst/>
              </a:prstGeom>
            </p:spPr>
          </p:pic>
          <p:pic>
            <p:nvPicPr>
              <p:cNvPr id="86" name="그림 8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161" y="5176688"/>
                <a:ext cx="3067565" cy="589592"/>
              </a:xfrm>
              <a:prstGeom prst="rect">
                <a:avLst/>
              </a:prstGeom>
            </p:spPr>
          </p:pic>
          <p:pic>
            <p:nvPicPr>
              <p:cNvPr id="87" name="그림 8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161" y="5796657"/>
                <a:ext cx="3067565" cy="409009"/>
              </a:xfrm>
              <a:prstGeom prst="rect">
                <a:avLst/>
              </a:prstGeom>
            </p:spPr>
          </p:pic>
          <p:pic>
            <p:nvPicPr>
              <p:cNvPr id="88" name="그림 8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9686" y="1102363"/>
                <a:ext cx="3240250" cy="219017"/>
              </a:xfrm>
              <a:prstGeom prst="rect">
                <a:avLst/>
              </a:prstGeom>
            </p:spPr>
          </p:pic>
          <p:pic>
            <p:nvPicPr>
              <p:cNvPr id="89" name="그림 8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3112" y="1930912"/>
                <a:ext cx="654640" cy="612490"/>
              </a:xfrm>
              <a:prstGeom prst="rect">
                <a:avLst/>
              </a:prstGeom>
            </p:spPr>
          </p:pic>
        </p:grpSp>
        <p:sp>
          <p:nvSpPr>
            <p:cNvPr id="33" name="TextBox 32"/>
            <p:cNvSpPr txBox="1"/>
            <p:nvPr/>
          </p:nvSpPr>
          <p:spPr>
            <a:xfrm>
              <a:off x="4145912" y="2668203"/>
              <a:ext cx="7060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rainpic</a:t>
              </a:r>
              <a:endParaRPr lang="ko-KR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46726" y="2680902"/>
              <a:ext cx="7537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Queen</a:t>
              </a:r>
              <a:endParaRPr lang="ko-KR" alt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19631" y="1518699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메뉴</a:t>
              </a:r>
              <a:endParaRPr lang="ko-KR" altLang="en-US" dirty="0"/>
            </a:p>
          </p:txBody>
        </p:sp>
        <p:cxnSp>
          <p:nvCxnSpPr>
            <p:cNvPr id="42" name="직선 화살표 연결선 41"/>
            <p:cNvCxnSpPr>
              <a:endCxn id="40" idx="3"/>
            </p:cNvCxnSpPr>
            <p:nvPr/>
          </p:nvCxnSpPr>
          <p:spPr>
            <a:xfrm flipH="1">
              <a:off x="2751151" y="1657066"/>
              <a:ext cx="1056810" cy="46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019631" y="2252823"/>
              <a:ext cx="1064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프로필</a:t>
              </a:r>
              <a:endParaRPr lang="ko-KR" altLang="en-US" dirty="0"/>
            </a:p>
          </p:txBody>
        </p:sp>
        <p:cxnSp>
          <p:nvCxnSpPr>
            <p:cNvPr id="66" name="직선 화살표 연결선 65"/>
            <p:cNvCxnSpPr/>
            <p:nvPr/>
          </p:nvCxnSpPr>
          <p:spPr>
            <a:xfrm flipH="1">
              <a:off x="3023639" y="2315322"/>
              <a:ext cx="1056810" cy="46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7961" y="4906856"/>
              <a:ext cx="121920" cy="121920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288" y="4733250"/>
              <a:ext cx="121920" cy="121920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1340" y="4542420"/>
              <a:ext cx="121920" cy="121920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1339" y="4367498"/>
              <a:ext cx="121920" cy="121920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289" y="4184610"/>
              <a:ext cx="121920" cy="121920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1339" y="3421287"/>
              <a:ext cx="121920" cy="121920"/>
            </a:xfrm>
            <a:prstGeom prst="rect">
              <a:avLst/>
            </a:prstGeom>
          </p:spPr>
        </p:pic>
        <p:cxnSp>
          <p:nvCxnSpPr>
            <p:cNvPr id="73" name="직선 화살표 연결선 72"/>
            <p:cNvCxnSpPr/>
            <p:nvPr/>
          </p:nvCxnSpPr>
          <p:spPr>
            <a:xfrm flipH="1">
              <a:off x="2737571" y="4246767"/>
              <a:ext cx="1056810" cy="46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02150" y="4059126"/>
              <a:ext cx="24811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텔레파시를 </a:t>
              </a:r>
              <a:r>
                <a:rPr lang="ko-KR" altLang="en-US" dirty="0" err="1" smtClean="0"/>
                <a:t>보낼수</a:t>
              </a:r>
              <a:r>
                <a:rPr lang="ko-KR" altLang="en-US" dirty="0" smtClean="0"/>
                <a:t> 있는 횟수</a:t>
              </a:r>
              <a:endParaRPr lang="ko-KR" altLang="en-US" dirty="0"/>
            </a:p>
          </p:txBody>
        </p:sp>
        <p:sp>
          <p:nvSpPr>
            <p:cNvPr id="77" name="타원 76"/>
            <p:cNvSpPr/>
            <p:nvPr/>
          </p:nvSpPr>
          <p:spPr>
            <a:xfrm>
              <a:off x="5053368" y="1611695"/>
              <a:ext cx="526532" cy="5492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" name="꺾인 연결선 77"/>
            <p:cNvCxnSpPr/>
            <p:nvPr/>
          </p:nvCxnSpPr>
          <p:spPr>
            <a:xfrm>
              <a:off x="5561947" y="1766919"/>
              <a:ext cx="2338124" cy="112187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7916291" y="2704128"/>
              <a:ext cx="1173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매칭횟수</a:t>
              </a:r>
              <a:endParaRPr lang="ko-KR" altLang="en-US" dirty="0"/>
            </a:p>
          </p:txBody>
        </p:sp>
        <p:cxnSp>
          <p:nvCxnSpPr>
            <p:cNvPr id="80" name="직선 화살표 연결선 79"/>
            <p:cNvCxnSpPr/>
            <p:nvPr/>
          </p:nvCxnSpPr>
          <p:spPr>
            <a:xfrm>
              <a:off x="5822249" y="3968286"/>
              <a:ext cx="1993883" cy="9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7816132" y="3745684"/>
              <a:ext cx="3037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텔레파시 보내는 버튼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654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메뉴 </a:t>
            </a:r>
            <a:r>
              <a:rPr lang="en-US" altLang="ko-KR" dirty="0" smtClean="0"/>
              <a:t>- </a:t>
            </a:r>
            <a:r>
              <a:rPr lang="ko-KR" altLang="en-US" smtClean="0"/>
              <a:t>진입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 flipH="1">
            <a:off x="1912683" y="3668478"/>
            <a:ext cx="238598" cy="259336"/>
          </a:xfrm>
          <a:prstGeom prst="ellipse">
            <a:avLst/>
          </a:prstGeom>
          <a:solidFill>
            <a:srgbClr val="FF00FF">
              <a:alpha val="55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503666" y="1254763"/>
            <a:ext cx="3248670" cy="5134466"/>
            <a:chOff x="351266" y="1102363"/>
            <a:chExt cx="3248670" cy="5134466"/>
          </a:xfrm>
        </p:grpSpPr>
        <p:sp>
          <p:nvSpPr>
            <p:cNvPr id="91" name="직사각형 90"/>
            <p:cNvSpPr/>
            <p:nvPr/>
          </p:nvSpPr>
          <p:spPr>
            <a:xfrm>
              <a:off x="351266" y="1102363"/>
              <a:ext cx="3248670" cy="5134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5460" y="3772709"/>
              <a:ext cx="973044" cy="790167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9792" y="1983389"/>
              <a:ext cx="925679" cy="846201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1438249"/>
              <a:ext cx="404684" cy="404684"/>
            </a:xfrm>
            <a:prstGeom prst="rect">
              <a:avLst/>
            </a:prstGeom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5176688"/>
              <a:ext cx="3067565" cy="589592"/>
            </a:xfrm>
            <a:prstGeom prst="rect">
              <a:avLst/>
            </a:prstGeom>
          </p:spPr>
        </p:pic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5796657"/>
              <a:ext cx="3067565" cy="409009"/>
            </a:xfrm>
            <a:prstGeom prst="rect">
              <a:avLst/>
            </a:prstGeom>
          </p:spPr>
        </p:pic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86" y="1102363"/>
              <a:ext cx="3240250" cy="219017"/>
            </a:xfrm>
            <a:prstGeom prst="rect">
              <a:avLst/>
            </a:prstGeom>
          </p:spPr>
        </p:pic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216" y="1916848"/>
              <a:ext cx="975555" cy="912742"/>
            </a:xfrm>
            <a:prstGeom prst="rect">
              <a:avLst/>
            </a:prstGeom>
          </p:spPr>
        </p:pic>
      </p:grpSp>
      <p:sp>
        <p:nvSpPr>
          <p:cNvPr id="46" name="TextBox 45"/>
          <p:cNvSpPr txBox="1"/>
          <p:nvPr/>
        </p:nvSpPr>
        <p:spPr>
          <a:xfrm>
            <a:off x="947211" y="2970143"/>
            <a:ext cx="753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rainpic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2666788" y="2985986"/>
            <a:ext cx="753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Queen</a:t>
            </a:r>
            <a:endParaRPr lang="ko-KR" altLang="en-US" sz="1400" dirty="0"/>
          </a:p>
        </p:txBody>
      </p:sp>
      <p:grpSp>
        <p:nvGrpSpPr>
          <p:cNvPr id="48" name="그룹 47"/>
          <p:cNvGrpSpPr/>
          <p:nvPr/>
        </p:nvGrpSpPr>
        <p:grpSpPr>
          <a:xfrm>
            <a:off x="4869320" y="1254763"/>
            <a:ext cx="3248670" cy="5134466"/>
            <a:chOff x="351266" y="1102363"/>
            <a:chExt cx="3248670" cy="5134466"/>
          </a:xfrm>
        </p:grpSpPr>
        <p:sp>
          <p:nvSpPr>
            <p:cNvPr id="59" name="직사각형 58"/>
            <p:cNvSpPr/>
            <p:nvPr/>
          </p:nvSpPr>
          <p:spPr>
            <a:xfrm>
              <a:off x="351266" y="1102363"/>
              <a:ext cx="3248670" cy="5134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5460" y="3772709"/>
              <a:ext cx="973044" cy="790167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9792" y="1983389"/>
              <a:ext cx="925679" cy="846201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1438249"/>
              <a:ext cx="404684" cy="404684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5176688"/>
              <a:ext cx="3067565" cy="589592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5796657"/>
              <a:ext cx="3067565" cy="409009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86" y="1102363"/>
              <a:ext cx="3240250" cy="219017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216" y="1916848"/>
              <a:ext cx="975555" cy="912742"/>
            </a:xfrm>
            <a:prstGeom prst="rect">
              <a:avLst/>
            </a:prstGeom>
          </p:spPr>
        </p:pic>
      </p:grpSp>
      <p:grpSp>
        <p:nvGrpSpPr>
          <p:cNvPr id="49" name="그룹 48"/>
          <p:cNvGrpSpPr/>
          <p:nvPr/>
        </p:nvGrpSpPr>
        <p:grpSpPr>
          <a:xfrm>
            <a:off x="5229658" y="1812290"/>
            <a:ext cx="1760523" cy="2161663"/>
            <a:chOff x="6109666" y="2409193"/>
            <a:chExt cx="1760523" cy="2161663"/>
          </a:xfrm>
        </p:grpSpPr>
        <p:sp>
          <p:nvSpPr>
            <p:cNvPr id="51" name="직사각형 50"/>
            <p:cNvSpPr/>
            <p:nvPr/>
          </p:nvSpPr>
          <p:spPr>
            <a:xfrm>
              <a:off x="6109666" y="2409193"/>
              <a:ext cx="1756232" cy="29215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메뉴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113957" y="4278705"/>
              <a:ext cx="1756232" cy="29215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113957" y="3970595"/>
              <a:ext cx="1756232" cy="29215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113957" y="2731021"/>
              <a:ext cx="1756232" cy="29215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공지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113957" y="3033924"/>
              <a:ext cx="1756232" cy="29215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통계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기록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보기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113957" y="3343985"/>
              <a:ext cx="1756232" cy="29215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친구에게 추천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113957" y="3657290"/>
              <a:ext cx="1756232" cy="29215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50" name="그림 4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06" y="1783178"/>
            <a:ext cx="397063" cy="397063"/>
          </a:xfrm>
          <a:prstGeom prst="rect">
            <a:avLst/>
          </a:prstGeom>
          <a:noFill/>
        </p:spPr>
      </p:pic>
      <p:cxnSp>
        <p:nvCxnSpPr>
          <p:cNvPr id="4" name="직선 화살표 연결선 3"/>
          <p:cNvCxnSpPr/>
          <p:nvPr/>
        </p:nvCxnSpPr>
        <p:spPr>
          <a:xfrm>
            <a:off x="3675126" y="3060387"/>
            <a:ext cx="1298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9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메뉴 </a:t>
            </a:r>
            <a:r>
              <a:rPr lang="en-US" altLang="ko-KR" dirty="0" smtClean="0"/>
              <a:t>- </a:t>
            </a:r>
            <a:r>
              <a:rPr lang="ko-KR" altLang="en-US" smtClean="0"/>
              <a:t>친구에게 </a:t>
            </a:r>
            <a:r>
              <a:rPr lang="ko-KR" altLang="en-US" dirty="0" smtClean="0"/>
              <a:t>추천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 flipH="1">
            <a:off x="1952439" y="3684380"/>
            <a:ext cx="238598" cy="259336"/>
          </a:xfrm>
          <a:prstGeom prst="ellipse">
            <a:avLst/>
          </a:prstGeom>
          <a:solidFill>
            <a:srgbClr val="FF00FF">
              <a:alpha val="55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543422" y="1270665"/>
            <a:ext cx="3248670" cy="5134466"/>
            <a:chOff x="351266" y="1102363"/>
            <a:chExt cx="3248670" cy="5134466"/>
          </a:xfrm>
        </p:grpSpPr>
        <p:sp>
          <p:nvSpPr>
            <p:cNvPr id="70" name="직사각형 69"/>
            <p:cNvSpPr/>
            <p:nvPr/>
          </p:nvSpPr>
          <p:spPr>
            <a:xfrm>
              <a:off x="351266" y="1102363"/>
              <a:ext cx="3248670" cy="5134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5460" y="3772709"/>
              <a:ext cx="973044" cy="790167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9792" y="1983389"/>
              <a:ext cx="925679" cy="846201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1438249"/>
              <a:ext cx="404684" cy="404684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5176688"/>
              <a:ext cx="3067565" cy="589592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5796657"/>
              <a:ext cx="3067565" cy="409009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86" y="1102363"/>
              <a:ext cx="3240250" cy="219017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216" y="1916848"/>
              <a:ext cx="975555" cy="912742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986967" y="2986045"/>
            <a:ext cx="753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rainpic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706544" y="3001888"/>
            <a:ext cx="753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Queen</a:t>
            </a:r>
            <a:endParaRPr lang="ko-KR" altLang="en-US" sz="1400" dirty="0"/>
          </a:p>
        </p:txBody>
      </p:sp>
      <p:grpSp>
        <p:nvGrpSpPr>
          <p:cNvPr id="39" name="그룹 38"/>
          <p:cNvGrpSpPr/>
          <p:nvPr/>
        </p:nvGrpSpPr>
        <p:grpSpPr>
          <a:xfrm>
            <a:off x="805407" y="1977842"/>
            <a:ext cx="1760523" cy="2161663"/>
            <a:chOff x="6109666" y="2409193"/>
            <a:chExt cx="1760523" cy="2161663"/>
          </a:xfrm>
        </p:grpSpPr>
        <p:sp>
          <p:nvSpPr>
            <p:cNvPr id="42" name="직사각형 41"/>
            <p:cNvSpPr/>
            <p:nvPr/>
          </p:nvSpPr>
          <p:spPr>
            <a:xfrm>
              <a:off x="6109666" y="2409193"/>
              <a:ext cx="1756232" cy="29215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메뉴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113957" y="4278705"/>
              <a:ext cx="1756232" cy="29215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113957" y="3970595"/>
              <a:ext cx="1756232" cy="29215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113957" y="2731021"/>
              <a:ext cx="1756232" cy="29215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공지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113957" y="3033924"/>
              <a:ext cx="1756232" cy="29215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통계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기록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보기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113957" y="3343985"/>
              <a:ext cx="1756232" cy="29215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친구에게 추천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113957" y="3657290"/>
              <a:ext cx="1756232" cy="29215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091" y="1393864"/>
            <a:ext cx="2901802" cy="5094293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141" y="1399316"/>
            <a:ext cx="2918377" cy="5188226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17" y="2955742"/>
            <a:ext cx="397063" cy="397063"/>
          </a:xfrm>
          <a:prstGeom prst="rect">
            <a:avLst/>
          </a:prstGeom>
          <a:noFill/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852" y="3373996"/>
            <a:ext cx="397063" cy="397063"/>
          </a:xfrm>
          <a:prstGeom prst="rect">
            <a:avLst/>
          </a:prstGeom>
          <a:noFill/>
        </p:spPr>
      </p:pic>
      <p:cxnSp>
        <p:nvCxnSpPr>
          <p:cNvPr id="5" name="직선 화살표 연결선 4"/>
          <p:cNvCxnSpPr/>
          <p:nvPr/>
        </p:nvCxnSpPr>
        <p:spPr>
          <a:xfrm>
            <a:off x="3792092" y="3518090"/>
            <a:ext cx="795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7348746" y="3491223"/>
            <a:ext cx="1073345" cy="26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09398" y="3684380"/>
            <a:ext cx="69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카카오톡임</a:t>
            </a:r>
            <a:r>
              <a:rPr lang="en-US" altLang="ko-KR" sz="800" dirty="0" smtClean="0"/>
              <a:t>(</a:t>
            </a:r>
            <a:r>
              <a:rPr lang="ko-KR" altLang="en-US" sz="800" smtClean="0"/>
              <a:t>스토리가 아니라</a:t>
            </a:r>
            <a:r>
              <a:rPr lang="en-US" altLang="ko-KR" sz="800" dirty="0" smtClean="0"/>
              <a:t>)</a:t>
            </a:r>
            <a:endParaRPr lang="ko-KR" altLang="en-US" sz="800"/>
          </a:p>
        </p:txBody>
      </p:sp>
      <p:sp>
        <p:nvSpPr>
          <p:cNvPr id="8" name="TextBox 7"/>
          <p:cNvSpPr txBox="1"/>
          <p:nvPr/>
        </p:nvSpPr>
        <p:spPr>
          <a:xfrm>
            <a:off x="4158532" y="675861"/>
            <a:ext cx="763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친구에게 </a:t>
            </a:r>
            <a:r>
              <a:rPr lang="ko-KR" altLang="en-US" dirty="0" err="1" smtClean="0"/>
              <a:t>추천시</a:t>
            </a:r>
            <a:r>
              <a:rPr lang="ko-KR" altLang="en-US" dirty="0" smtClean="0"/>
              <a:t> 번개를 몇 개 </a:t>
            </a:r>
            <a:r>
              <a:rPr lang="ko-KR" altLang="en-US" dirty="0" err="1" smtClean="0"/>
              <a:t>줄건지는</a:t>
            </a:r>
            <a:r>
              <a:rPr lang="ko-KR" altLang="en-US" dirty="0" smtClean="0"/>
              <a:t> 회의를 통해 결정</a:t>
            </a:r>
            <a:r>
              <a:rPr lang="en-US" altLang="ko-KR" dirty="0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86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메뉴 </a:t>
            </a:r>
            <a:r>
              <a:rPr lang="en-US" altLang="ko-KR" dirty="0" smtClean="0"/>
              <a:t>– </a:t>
            </a:r>
            <a:r>
              <a:rPr lang="ko-KR" altLang="en-US" smtClean="0"/>
              <a:t>공지</a:t>
            </a:r>
            <a:r>
              <a:rPr lang="en-US" altLang="ko-KR" dirty="0" smtClean="0"/>
              <a:t>, </a:t>
            </a:r>
            <a:r>
              <a:rPr lang="ko-KR" altLang="en-US" smtClean="0"/>
              <a:t>통계 </a:t>
            </a:r>
            <a:r>
              <a:rPr lang="en-US" altLang="ko-KR" dirty="0" smtClean="0"/>
              <a:t>(</a:t>
            </a:r>
            <a:r>
              <a:rPr lang="ko-KR" altLang="en-US" smtClean="0"/>
              <a:t>회의 필요</a:t>
            </a:r>
            <a:r>
              <a:rPr lang="en-US" altLang="ko-KR" dirty="0" smtClean="0"/>
              <a:t>)</a:t>
            </a:r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 flipH="1">
            <a:off x="1952439" y="3684380"/>
            <a:ext cx="238598" cy="259336"/>
          </a:xfrm>
          <a:prstGeom prst="ellipse">
            <a:avLst/>
          </a:prstGeom>
          <a:solidFill>
            <a:srgbClr val="FF00FF">
              <a:alpha val="55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543422" y="1270665"/>
            <a:ext cx="3248670" cy="5134466"/>
            <a:chOff x="351266" y="1102363"/>
            <a:chExt cx="3248670" cy="5134466"/>
          </a:xfrm>
        </p:grpSpPr>
        <p:sp>
          <p:nvSpPr>
            <p:cNvPr id="70" name="직사각형 69"/>
            <p:cNvSpPr/>
            <p:nvPr/>
          </p:nvSpPr>
          <p:spPr>
            <a:xfrm>
              <a:off x="351266" y="1102363"/>
              <a:ext cx="3248670" cy="5134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5460" y="3772709"/>
              <a:ext cx="973044" cy="790167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9792" y="1983389"/>
              <a:ext cx="925679" cy="846201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1438249"/>
              <a:ext cx="404684" cy="404684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5176688"/>
              <a:ext cx="3067565" cy="589592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5796657"/>
              <a:ext cx="3067565" cy="409009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86" y="1102363"/>
              <a:ext cx="3240250" cy="219017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216" y="1916848"/>
              <a:ext cx="975555" cy="912742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986967" y="2986045"/>
            <a:ext cx="753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rainpic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706544" y="3001888"/>
            <a:ext cx="753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Queen</a:t>
            </a:r>
            <a:endParaRPr lang="ko-KR" altLang="en-US" sz="1400" dirty="0"/>
          </a:p>
        </p:txBody>
      </p:sp>
      <p:grpSp>
        <p:nvGrpSpPr>
          <p:cNvPr id="39" name="그룹 38"/>
          <p:cNvGrpSpPr/>
          <p:nvPr/>
        </p:nvGrpSpPr>
        <p:grpSpPr>
          <a:xfrm>
            <a:off x="805407" y="1977842"/>
            <a:ext cx="1760523" cy="2161663"/>
            <a:chOff x="6109666" y="2409193"/>
            <a:chExt cx="1760523" cy="2161663"/>
          </a:xfrm>
        </p:grpSpPr>
        <p:sp>
          <p:nvSpPr>
            <p:cNvPr id="42" name="직사각형 41"/>
            <p:cNvSpPr/>
            <p:nvPr/>
          </p:nvSpPr>
          <p:spPr>
            <a:xfrm>
              <a:off x="6109666" y="2409193"/>
              <a:ext cx="1756232" cy="29215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메뉴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113957" y="4278705"/>
              <a:ext cx="1756232" cy="29215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113957" y="3970595"/>
              <a:ext cx="1756232" cy="29215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113957" y="2731021"/>
              <a:ext cx="1756232" cy="29215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공지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113957" y="3033924"/>
              <a:ext cx="1756232" cy="29215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통계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기록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보기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113957" y="3343985"/>
              <a:ext cx="1756232" cy="29215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친구에게 추천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113957" y="3657290"/>
              <a:ext cx="1756232" cy="29215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78" name="그림 7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093" y="2408871"/>
            <a:ext cx="397063" cy="397063"/>
          </a:xfrm>
          <a:prstGeom prst="rect">
            <a:avLst/>
          </a:prstGeom>
          <a:noFill/>
        </p:spPr>
      </p:pic>
      <p:cxnSp>
        <p:nvCxnSpPr>
          <p:cNvPr id="5" name="직선 화살표 연결선 4"/>
          <p:cNvCxnSpPr/>
          <p:nvPr/>
        </p:nvCxnSpPr>
        <p:spPr>
          <a:xfrm>
            <a:off x="3792092" y="3518090"/>
            <a:ext cx="795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587141" y="3155776"/>
            <a:ext cx="49680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공지 </a:t>
            </a:r>
            <a:r>
              <a:rPr lang="en-US" altLang="ko-KR" dirty="0"/>
              <a:t>: </a:t>
            </a:r>
            <a:r>
              <a:rPr lang="ko-KR" altLang="en-US" dirty="0"/>
              <a:t>공지페이지로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통계 </a:t>
            </a:r>
            <a:r>
              <a:rPr lang="en-US" altLang="ko-KR" dirty="0"/>
              <a:t>: </a:t>
            </a:r>
            <a:r>
              <a:rPr lang="ko-KR" altLang="en-US" dirty="0"/>
              <a:t>통계페이지  </a:t>
            </a:r>
            <a:r>
              <a:rPr lang="en-US" altLang="ko-KR" sz="1000" dirty="0"/>
              <a:t>(</a:t>
            </a:r>
            <a:r>
              <a:rPr lang="ko-KR" altLang="en-US" sz="1000" b="1" dirty="0" err="1"/>
              <a:t>이부분</a:t>
            </a:r>
            <a:r>
              <a:rPr lang="ko-KR" altLang="en-US" sz="1000" b="1" dirty="0"/>
              <a:t> 역시 어떤 통계를 보여줄지는 추후에</a:t>
            </a:r>
            <a:r>
              <a:rPr lang="en-US" altLang="ko-KR" sz="1000" b="1" dirty="0"/>
              <a:t>)</a:t>
            </a:r>
            <a:endParaRPr lang="en-US" altLang="ko-KR" b="1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466" y="3014580"/>
            <a:ext cx="397063" cy="3970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229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메뉴 </a:t>
            </a:r>
            <a:r>
              <a:rPr lang="en-US" altLang="ko-KR" dirty="0" smtClean="0"/>
              <a:t>- </a:t>
            </a:r>
            <a:r>
              <a:rPr lang="ko-KR" altLang="en-US" smtClean="0"/>
              <a:t>친구에게 추천 </a:t>
            </a:r>
            <a:r>
              <a:rPr lang="en-US" altLang="ko-KR" dirty="0" smtClean="0"/>
              <a:t>(</a:t>
            </a:r>
            <a:r>
              <a:rPr lang="ko-KR" altLang="en-US" smtClean="0"/>
              <a:t>회의 필요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 flipH="1">
            <a:off x="1952439" y="3684380"/>
            <a:ext cx="238598" cy="259336"/>
          </a:xfrm>
          <a:prstGeom prst="ellipse">
            <a:avLst/>
          </a:prstGeom>
          <a:solidFill>
            <a:srgbClr val="FF00FF">
              <a:alpha val="55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543422" y="1270665"/>
            <a:ext cx="3248670" cy="5134466"/>
            <a:chOff x="351266" y="1102363"/>
            <a:chExt cx="3248670" cy="5134466"/>
          </a:xfrm>
        </p:grpSpPr>
        <p:sp>
          <p:nvSpPr>
            <p:cNvPr id="70" name="직사각형 69"/>
            <p:cNvSpPr/>
            <p:nvPr/>
          </p:nvSpPr>
          <p:spPr>
            <a:xfrm>
              <a:off x="351266" y="1102363"/>
              <a:ext cx="3248670" cy="5134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5460" y="3772709"/>
              <a:ext cx="973044" cy="790167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9792" y="1983389"/>
              <a:ext cx="925679" cy="846201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1438249"/>
              <a:ext cx="404684" cy="404684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5176688"/>
              <a:ext cx="3067565" cy="589592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5796657"/>
              <a:ext cx="3067565" cy="409009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86" y="1102363"/>
              <a:ext cx="3240250" cy="219017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216" y="1916848"/>
              <a:ext cx="975555" cy="912742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986967" y="2986045"/>
            <a:ext cx="753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rainpic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706544" y="3001888"/>
            <a:ext cx="753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Queen</a:t>
            </a:r>
            <a:endParaRPr lang="ko-KR" altLang="en-US" sz="1400" dirty="0"/>
          </a:p>
        </p:txBody>
      </p:sp>
      <p:grpSp>
        <p:nvGrpSpPr>
          <p:cNvPr id="39" name="그룹 38"/>
          <p:cNvGrpSpPr/>
          <p:nvPr/>
        </p:nvGrpSpPr>
        <p:grpSpPr>
          <a:xfrm>
            <a:off x="805407" y="1977842"/>
            <a:ext cx="1760523" cy="2161663"/>
            <a:chOff x="6109666" y="2409193"/>
            <a:chExt cx="1760523" cy="2161663"/>
          </a:xfrm>
        </p:grpSpPr>
        <p:sp>
          <p:nvSpPr>
            <p:cNvPr id="42" name="직사각형 41"/>
            <p:cNvSpPr/>
            <p:nvPr/>
          </p:nvSpPr>
          <p:spPr>
            <a:xfrm>
              <a:off x="6109666" y="2409193"/>
              <a:ext cx="1756232" cy="29215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메뉴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113957" y="4278705"/>
              <a:ext cx="1756232" cy="29215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113957" y="3970595"/>
              <a:ext cx="1756232" cy="29215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113957" y="2731021"/>
              <a:ext cx="1756232" cy="29215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공지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113957" y="3033924"/>
              <a:ext cx="1756232" cy="29215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통계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기록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보기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113957" y="3343985"/>
              <a:ext cx="1756232" cy="29215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친구에게 추천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113957" y="3657290"/>
              <a:ext cx="1756232" cy="29215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091" y="1393864"/>
            <a:ext cx="2901802" cy="5094293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141" y="1399316"/>
            <a:ext cx="2918377" cy="5188226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17" y="2955742"/>
            <a:ext cx="397063" cy="397063"/>
          </a:xfrm>
          <a:prstGeom prst="rect">
            <a:avLst/>
          </a:prstGeom>
          <a:noFill/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852" y="3373996"/>
            <a:ext cx="397063" cy="397063"/>
          </a:xfrm>
          <a:prstGeom prst="rect">
            <a:avLst/>
          </a:prstGeom>
          <a:noFill/>
        </p:spPr>
      </p:pic>
      <p:cxnSp>
        <p:nvCxnSpPr>
          <p:cNvPr id="5" name="직선 화살표 연결선 4"/>
          <p:cNvCxnSpPr/>
          <p:nvPr/>
        </p:nvCxnSpPr>
        <p:spPr>
          <a:xfrm>
            <a:off x="3792092" y="3518090"/>
            <a:ext cx="795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7348746" y="3491223"/>
            <a:ext cx="1073345" cy="26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09398" y="3684380"/>
            <a:ext cx="69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카카오톡임</a:t>
            </a:r>
            <a:r>
              <a:rPr lang="en-US" altLang="ko-KR" sz="800" dirty="0" smtClean="0"/>
              <a:t>(</a:t>
            </a:r>
            <a:r>
              <a:rPr lang="ko-KR" altLang="en-US" sz="800" smtClean="0"/>
              <a:t>스토리가 아니라</a:t>
            </a:r>
            <a:r>
              <a:rPr lang="en-US" altLang="ko-KR" sz="800" dirty="0" smtClean="0"/>
              <a:t>)</a:t>
            </a:r>
            <a:endParaRPr lang="ko-KR" altLang="en-US" sz="800"/>
          </a:p>
        </p:txBody>
      </p:sp>
      <p:sp>
        <p:nvSpPr>
          <p:cNvPr id="8" name="TextBox 7"/>
          <p:cNvSpPr txBox="1"/>
          <p:nvPr/>
        </p:nvSpPr>
        <p:spPr>
          <a:xfrm>
            <a:off x="4158532" y="675861"/>
            <a:ext cx="763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친구에게 </a:t>
            </a:r>
            <a:r>
              <a:rPr lang="ko-KR" altLang="en-US" dirty="0" err="1" smtClean="0"/>
              <a:t>추천시</a:t>
            </a:r>
            <a:r>
              <a:rPr lang="ko-KR" altLang="en-US" dirty="0" smtClean="0"/>
              <a:t> 번개를 몇 개 </a:t>
            </a:r>
            <a:r>
              <a:rPr lang="ko-KR" altLang="en-US" dirty="0" err="1" smtClean="0"/>
              <a:t>줄건지는</a:t>
            </a:r>
            <a:r>
              <a:rPr lang="ko-KR" altLang="en-US" dirty="0" smtClean="0"/>
              <a:t> 회의를 통해 결정</a:t>
            </a:r>
            <a:r>
              <a:rPr lang="en-US" altLang="ko-KR" dirty="0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38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– </a:t>
            </a:r>
            <a:r>
              <a:rPr lang="ko-KR" altLang="en-US" smtClean="0"/>
              <a:t>프로필 설정 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 flipH="1">
            <a:off x="1896781" y="3485598"/>
            <a:ext cx="238598" cy="259336"/>
          </a:xfrm>
          <a:prstGeom prst="ellipse">
            <a:avLst/>
          </a:prstGeom>
          <a:solidFill>
            <a:srgbClr val="FF00FF">
              <a:alpha val="55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487764" y="1071883"/>
            <a:ext cx="3248670" cy="5134466"/>
            <a:chOff x="351266" y="1102363"/>
            <a:chExt cx="3248670" cy="5134466"/>
          </a:xfrm>
        </p:grpSpPr>
        <p:sp>
          <p:nvSpPr>
            <p:cNvPr id="52" name="직사각형 51"/>
            <p:cNvSpPr/>
            <p:nvPr/>
          </p:nvSpPr>
          <p:spPr>
            <a:xfrm>
              <a:off x="351266" y="1102363"/>
              <a:ext cx="3248670" cy="5134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5460" y="3772709"/>
              <a:ext cx="973044" cy="790167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9792" y="1983389"/>
              <a:ext cx="925679" cy="846201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1438249"/>
              <a:ext cx="404684" cy="404684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5176688"/>
              <a:ext cx="3067565" cy="589592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5796657"/>
              <a:ext cx="3067565" cy="409009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86" y="1102363"/>
              <a:ext cx="3240250" cy="219017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216" y="1916848"/>
              <a:ext cx="975555" cy="912742"/>
            </a:xfrm>
            <a:prstGeom prst="rect">
              <a:avLst/>
            </a:prstGeom>
          </p:spPr>
        </p:pic>
      </p:grpSp>
      <p:cxnSp>
        <p:nvCxnSpPr>
          <p:cNvPr id="31" name="꺾인 연결선 30"/>
          <p:cNvCxnSpPr/>
          <p:nvPr/>
        </p:nvCxnSpPr>
        <p:spPr>
          <a:xfrm>
            <a:off x="1533938" y="2429087"/>
            <a:ext cx="2940349" cy="131314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578542" y="2593529"/>
            <a:ext cx="2693464" cy="4111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/>
              <a:t>프로필</a:t>
            </a:r>
            <a:r>
              <a:rPr lang="en-US" altLang="ko-KR" sz="1050" b="1" dirty="0" smtClean="0"/>
              <a:t> </a:t>
            </a:r>
            <a:r>
              <a:rPr lang="ko-KR" altLang="en-US" sz="1050" b="1" dirty="0" smtClean="0"/>
              <a:t>사진</a:t>
            </a:r>
            <a:endParaRPr lang="ko-KR" altLang="en-US" sz="1050" b="1" dirty="0"/>
          </a:p>
        </p:txBody>
      </p:sp>
      <p:sp>
        <p:nvSpPr>
          <p:cNvPr id="40" name="직사각형 39"/>
          <p:cNvSpPr/>
          <p:nvPr/>
        </p:nvSpPr>
        <p:spPr>
          <a:xfrm>
            <a:off x="4578541" y="3033982"/>
            <a:ext cx="2705325" cy="59140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앨범에서 선택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575278" y="3642446"/>
            <a:ext cx="2705324" cy="59140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사진 보기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570299" y="4250341"/>
            <a:ext cx="2705324" cy="59140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Edit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5" name="꺾인 연결선 44"/>
          <p:cNvCxnSpPr/>
          <p:nvPr/>
        </p:nvCxnSpPr>
        <p:spPr>
          <a:xfrm>
            <a:off x="7135668" y="3889267"/>
            <a:ext cx="1349879" cy="4026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168390" y="3062717"/>
            <a:ext cx="329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갤러리로 연결</a:t>
            </a:r>
            <a:endParaRPr lang="ko-KR" altLang="en-US" dirty="0"/>
          </a:p>
        </p:txBody>
      </p:sp>
      <p:cxnSp>
        <p:nvCxnSpPr>
          <p:cNvPr id="47" name="꺾인 연결선 46"/>
          <p:cNvCxnSpPr/>
          <p:nvPr/>
        </p:nvCxnSpPr>
        <p:spPr>
          <a:xfrm>
            <a:off x="6410739" y="4651395"/>
            <a:ext cx="1349879" cy="4026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>
            <a:off x="6818511" y="3253741"/>
            <a:ext cx="1349879" cy="4026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31309" y="2787263"/>
            <a:ext cx="753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rainpic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2650886" y="2803106"/>
            <a:ext cx="753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Queen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591659" y="3138441"/>
            <a:ext cx="1642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프로필 사진이 있는 상태</a:t>
            </a:r>
            <a:endParaRPr lang="ko-KR" altLang="en-US" sz="1000" dirty="0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75" y="2265426"/>
            <a:ext cx="397063" cy="397063"/>
          </a:xfrm>
          <a:prstGeom prst="rect">
            <a:avLst/>
          </a:prstGeom>
          <a:noFill/>
        </p:spPr>
      </p:pic>
      <p:sp>
        <p:nvSpPr>
          <p:cNvPr id="63" name="TextBox 62"/>
          <p:cNvSpPr txBox="1"/>
          <p:nvPr/>
        </p:nvSpPr>
        <p:spPr>
          <a:xfrm>
            <a:off x="8373226" y="3742229"/>
            <a:ext cx="329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큰 이미지 보기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847115" y="4532396"/>
            <a:ext cx="354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다른 이미지 </a:t>
            </a:r>
            <a:r>
              <a:rPr lang="ko-KR" altLang="en-US" smtClean="0"/>
              <a:t>에디터 연결 </a:t>
            </a:r>
            <a:r>
              <a:rPr lang="en-US" altLang="ko-KR" dirty="0" smtClean="0"/>
              <a:t>(</a:t>
            </a:r>
            <a:r>
              <a:rPr lang="ko-KR" altLang="en-US" smtClean="0"/>
              <a:t>가능</a:t>
            </a:r>
            <a:r>
              <a:rPr lang="en-US" altLang="ko-KR" dirty="0" smtClean="0"/>
              <a:t>?)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13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– </a:t>
            </a:r>
            <a:r>
              <a:rPr lang="ko-KR" altLang="en-US" smtClean="0"/>
              <a:t>텔레파시 보내기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718151" y="1254763"/>
            <a:ext cx="3269116" cy="5116162"/>
            <a:chOff x="7172195" y="1385339"/>
            <a:chExt cx="3091245" cy="4936566"/>
          </a:xfrm>
        </p:grpSpPr>
        <p:sp>
          <p:nvSpPr>
            <p:cNvPr id="32" name="직사각형 31"/>
            <p:cNvSpPr/>
            <p:nvPr/>
          </p:nvSpPr>
          <p:spPr>
            <a:xfrm>
              <a:off x="7172195" y="1624907"/>
              <a:ext cx="3091245" cy="4696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3145" y="2996638"/>
              <a:ext cx="2589289" cy="2102651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0722" y="2109471"/>
              <a:ext cx="880822" cy="805195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091" y="1673079"/>
              <a:ext cx="385074" cy="385074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091" y="5290334"/>
              <a:ext cx="2918916" cy="561021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091" y="5901553"/>
              <a:ext cx="2918916" cy="389189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2195" y="1385339"/>
              <a:ext cx="3083233" cy="208404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3145" y="2046154"/>
              <a:ext cx="928281" cy="868512"/>
            </a:xfrm>
            <a:prstGeom prst="rect">
              <a:avLst/>
            </a:prstGeom>
          </p:spPr>
        </p:pic>
      </p:grpSp>
      <p:sp>
        <p:nvSpPr>
          <p:cNvPr id="43" name="타원 42"/>
          <p:cNvSpPr/>
          <p:nvPr/>
        </p:nvSpPr>
        <p:spPr>
          <a:xfrm flipH="1">
            <a:off x="1912683" y="3668478"/>
            <a:ext cx="238598" cy="259336"/>
          </a:xfrm>
          <a:prstGeom prst="ellipse">
            <a:avLst/>
          </a:prstGeom>
          <a:solidFill>
            <a:srgbClr val="FF00FF">
              <a:alpha val="55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>
            <a:off x="503666" y="1254763"/>
            <a:ext cx="3248670" cy="5134466"/>
            <a:chOff x="351266" y="1102363"/>
            <a:chExt cx="3248670" cy="5134466"/>
          </a:xfrm>
        </p:grpSpPr>
        <p:sp>
          <p:nvSpPr>
            <p:cNvPr id="61" name="직사각형 60"/>
            <p:cNvSpPr/>
            <p:nvPr/>
          </p:nvSpPr>
          <p:spPr>
            <a:xfrm>
              <a:off x="351266" y="1102363"/>
              <a:ext cx="3248670" cy="5134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9792" y="1983389"/>
              <a:ext cx="925679" cy="846201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1438249"/>
              <a:ext cx="404684" cy="404684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5176688"/>
              <a:ext cx="3067565" cy="589592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5796657"/>
              <a:ext cx="3067565" cy="409009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86" y="1102363"/>
              <a:ext cx="3240250" cy="219017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216" y="1916848"/>
              <a:ext cx="975555" cy="912742"/>
            </a:xfrm>
            <a:prstGeom prst="rect">
              <a:avLst/>
            </a:prstGeom>
          </p:spPr>
        </p:pic>
      </p:grpSp>
      <p:cxnSp>
        <p:nvCxnSpPr>
          <p:cNvPr id="73" name="꺾인 연결선 72"/>
          <p:cNvCxnSpPr/>
          <p:nvPr/>
        </p:nvCxnSpPr>
        <p:spPr>
          <a:xfrm>
            <a:off x="2496349" y="4239426"/>
            <a:ext cx="2704453" cy="907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34854" y="3031928"/>
            <a:ext cx="753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rainpic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2654431" y="3047771"/>
            <a:ext cx="753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Queen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43916" y="3958191"/>
            <a:ext cx="780999" cy="634216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368" y="4152703"/>
            <a:ext cx="397063" cy="397063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8773297" y="1490186"/>
            <a:ext cx="2916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하트가 점점 커지는 애니메이션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08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86090" y="111600"/>
            <a:ext cx="7560181" cy="719171"/>
          </a:xfrm>
        </p:spPr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텔레파시 보내기 </a:t>
            </a:r>
            <a:r>
              <a:rPr lang="en-US" altLang="ko-KR" dirty="0" smtClean="0"/>
              <a:t>- </a:t>
            </a:r>
            <a:r>
              <a:rPr lang="ko-KR" altLang="en-US" dirty="0"/>
              <a:t>텔레파시가 통하지 않은 경우</a:t>
            </a:r>
          </a:p>
          <a:p>
            <a:endParaRPr lang="ko-KR" altLang="en-US" dirty="0"/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345" y="4121639"/>
            <a:ext cx="397063" cy="397063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4909751" y="543439"/>
            <a:ext cx="571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시간이 지나면서 서로 텔레파시가 통하지 않을 경우 하트 폭발</a:t>
            </a:r>
            <a:r>
              <a:rPr lang="en-US" altLang="ko-KR" dirty="0" smtClean="0"/>
              <a:t>. 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초기 </a:t>
            </a:r>
            <a:r>
              <a:rPr lang="ko-KR" altLang="en-US" dirty="0" err="1" smtClean="0">
                <a:sym typeface="Wingdings" panose="05000000000000000000" pitchFamily="2" charset="2"/>
              </a:rPr>
              <a:t>메인으로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8173875" y="1284818"/>
            <a:ext cx="3263634" cy="5134466"/>
            <a:chOff x="8173875" y="1284818"/>
            <a:chExt cx="3263634" cy="5134466"/>
          </a:xfrm>
        </p:grpSpPr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259" y="1284818"/>
              <a:ext cx="3240250" cy="219017"/>
            </a:xfrm>
            <a:prstGeom prst="rect">
              <a:avLst/>
            </a:prstGeom>
          </p:spPr>
        </p:pic>
        <p:grpSp>
          <p:nvGrpSpPr>
            <p:cNvPr id="8" name="그룹 7"/>
            <p:cNvGrpSpPr/>
            <p:nvPr/>
          </p:nvGrpSpPr>
          <p:grpSpPr>
            <a:xfrm>
              <a:off x="8188839" y="1284818"/>
              <a:ext cx="3248670" cy="5134466"/>
              <a:chOff x="8188839" y="1284818"/>
              <a:chExt cx="3248670" cy="5134466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8188839" y="1284818"/>
                <a:ext cx="3248670" cy="51344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27365" y="2165845"/>
                <a:ext cx="624661" cy="571028"/>
              </a:xfrm>
              <a:prstGeom prst="rect">
                <a:avLst/>
              </a:prstGeom>
            </p:spPr>
          </p:pic>
          <p:pic>
            <p:nvPicPr>
              <p:cNvPr id="55" name="그림 5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2734" y="1620704"/>
                <a:ext cx="404684" cy="404684"/>
              </a:xfrm>
              <a:prstGeom prst="rect">
                <a:avLst/>
              </a:prstGeom>
            </p:spPr>
          </p:pic>
          <p:pic>
            <p:nvPicPr>
              <p:cNvPr id="56" name="그림 5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2734" y="5359143"/>
                <a:ext cx="3067565" cy="589592"/>
              </a:xfrm>
              <a:prstGeom prst="rect">
                <a:avLst/>
              </a:prstGeom>
            </p:spPr>
          </p:pic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2734" y="5979112"/>
                <a:ext cx="3067565" cy="409009"/>
              </a:xfrm>
              <a:prstGeom prst="rect">
                <a:avLst/>
              </a:prstGeom>
            </p:spPr>
          </p:pic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0685" y="2113367"/>
                <a:ext cx="654640" cy="612490"/>
              </a:xfrm>
              <a:prstGeom prst="rect">
                <a:avLst/>
              </a:prstGeom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8633475" y="2826232"/>
                <a:ext cx="7060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rainpic</a:t>
                </a:r>
                <a:endParaRPr lang="ko-KR" altLang="en-US" sz="1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0234289" y="2838931"/>
                <a:ext cx="7537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Queen</a:t>
                </a:r>
                <a:endParaRPr lang="ko-KR" altLang="en-US" sz="1000" dirty="0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9540931" y="1769724"/>
                <a:ext cx="526532" cy="5492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6" name="그림 8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500765" y="3762187"/>
                <a:ext cx="780999" cy="634216"/>
              </a:xfrm>
              <a:prstGeom prst="rect">
                <a:avLst/>
              </a:prstGeom>
            </p:spPr>
          </p:pic>
        </p:grp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3875" y="1287849"/>
              <a:ext cx="3260643" cy="215986"/>
            </a:xfrm>
            <a:prstGeom prst="rect">
              <a:avLst/>
            </a:prstGeom>
          </p:spPr>
        </p:pic>
      </p:grpSp>
      <p:grpSp>
        <p:nvGrpSpPr>
          <p:cNvPr id="91" name="그룹 90"/>
          <p:cNvGrpSpPr/>
          <p:nvPr/>
        </p:nvGrpSpPr>
        <p:grpSpPr>
          <a:xfrm>
            <a:off x="4221865" y="1230913"/>
            <a:ext cx="3263634" cy="5134466"/>
            <a:chOff x="8173875" y="1284818"/>
            <a:chExt cx="3263634" cy="5134466"/>
          </a:xfrm>
        </p:grpSpPr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259" y="1284818"/>
              <a:ext cx="3240250" cy="219017"/>
            </a:xfrm>
            <a:prstGeom prst="rect">
              <a:avLst/>
            </a:prstGeom>
          </p:spPr>
        </p:pic>
        <p:grpSp>
          <p:nvGrpSpPr>
            <p:cNvPr id="93" name="그룹 92"/>
            <p:cNvGrpSpPr/>
            <p:nvPr/>
          </p:nvGrpSpPr>
          <p:grpSpPr>
            <a:xfrm>
              <a:off x="8188839" y="1284818"/>
              <a:ext cx="3248670" cy="5134466"/>
              <a:chOff x="8188839" y="1284818"/>
              <a:chExt cx="3248670" cy="5134466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8188839" y="1284818"/>
                <a:ext cx="3248670" cy="51344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6" name="그림 9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27365" y="2165845"/>
                <a:ext cx="624661" cy="571028"/>
              </a:xfrm>
              <a:prstGeom prst="rect">
                <a:avLst/>
              </a:prstGeom>
            </p:spPr>
          </p:pic>
          <p:pic>
            <p:nvPicPr>
              <p:cNvPr id="97" name="그림 9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2734" y="1620704"/>
                <a:ext cx="404684" cy="404684"/>
              </a:xfrm>
              <a:prstGeom prst="rect">
                <a:avLst/>
              </a:prstGeom>
            </p:spPr>
          </p:pic>
          <p:pic>
            <p:nvPicPr>
              <p:cNvPr id="98" name="그림 97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2734" y="5359143"/>
                <a:ext cx="3067565" cy="589592"/>
              </a:xfrm>
              <a:prstGeom prst="rect">
                <a:avLst/>
              </a:prstGeom>
            </p:spPr>
          </p:pic>
          <p:pic>
            <p:nvPicPr>
              <p:cNvPr id="99" name="그림 9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2734" y="5979112"/>
                <a:ext cx="3067565" cy="409009"/>
              </a:xfrm>
              <a:prstGeom prst="rect">
                <a:avLst/>
              </a:prstGeom>
            </p:spPr>
          </p:pic>
          <p:pic>
            <p:nvPicPr>
              <p:cNvPr id="100" name="그림 9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0685" y="2113367"/>
                <a:ext cx="654640" cy="612490"/>
              </a:xfrm>
              <a:prstGeom prst="rect">
                <a:avLst/>
              </a:prstGeom>
            </p:spPr>
          </p:pic>
          <p:sp>
            <p:nvSpPr>
              <p:cNvPr id="101" name="TextBox 100"/>
              <p:cNvSpPr txBox="1"/>
              <p:nvPr/>
            </p:nvSpPr>
            <p:spPr>
              <a:xfrm>
                <a:off x="8633475" y="2826232"/>
                <a:ext cx="7060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rainpic</a:t>
                </a:r>
                <a:endParaRPr lang="ko-KR" altLang="en-US" sz="10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0234289" y="2838931"/>
                <a:ext cx="7537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Queen</a:t>
                </a:r>
                <a:endParaRPr lang="ko-KR" altLang="en-US" sz="1000" dirty="0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9540931" y="1769724"/>
                <a:ext cx="526532" cy="5492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4" name="그림 103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500765" y="3762187"/>
                <a:ext cx="780999" cy="634216"/>
              </a:xfrm>
              <a:prstGeom prst="rect">
                <a:avLst/>
              </a:prstGeom>
            </p:spPr>
          </p:pic>
        </p:grpSp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3875" y="1287849"/>
              <a:ext cx="3260643" cy="215986"/>
            </a:xfrm>
            <a:prstGeom prst="rect">
              <a:avLst/>
            </a:prstGeom>
          </p:spPr>
        </p:pic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13723" y="3246505"/>
            <a:ext cx="2051062" cy="1665580"/>
          </a:xfrm>
          <a:prstGeom prst="rect">
            <a:avLst/>
          </a:prstGeom>
        </p:spPr>
      </p:pic>
      <p:grpSp>
        <p:nvGrpSpPr>
          <p:cNvPr id="105" name="그룹 104"/>
          <p:cNvGrpSpPr/>
          <p:nvPr/>
        </p:nvGrpSpPr>
        <p:grpSpPr>
          <a:xfrm>
            <a:off x="244956" y="1287849"/>
            <a:ext cx="3263634" cy="5134466"/>
            <a:chOff x="8173875" y="1284818"/>
            <a:chExt cx="3263634" cy="5134466"/>
          </a:xfrm>
        </p:grpSpPr>
        <p:pic>
          <p:nvPicPr>
            <p:cNvPr id="106" name="그림 10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259" y="1284818"/>
              <a:ext cx="3240250" cy="219017"/>
            </a:xfrm>
            <a:prstGeom prst="rect">
              <a:avLst/>
            </a:prstGeom>
          </p:spPr>
        </p:pic>
        <p:grpSp>
          <p:nvGrpSpPr>
            <p:cNvPr id="107" name="그룹 106"/>
            <p:cNvGrpSpPr/>
            <p:nvPr/>
          </p:nvGrpSpPr>
          <p:grpSpPr>
            <a:xfrm>
              <a:off x="8188839" y="1284818"/>
              <a:ext cx="3248670" cy="5134466"/>
              <a:chOff x="8188839" y="1284818"/>
              <a:chExt cx="3248670" cy="5134466"/>
            </a:xfrm>
          </p:grpSpPr>
          <p:sp>
            <p:nvSpPr>
              <p:cNvPr id="109" name="직사각형 108"/>
              <p:cNvSpPr/>
              <p:nvPr/>
            </p:nvSpPr>
            <p:spPr>
              <a:xfrm>
                <a:off x="8188839" y="1284818"/>
                <a:ext cx="3248670" cy="51344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10" name="그림 10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27365" y="2165845"/>
                <a:ext cx="624661" cy="571028"/>
              </a:xfrm>
              <a:prstGeom prst="rect">
                <a:avLst/>
              </a:prstGeom>
            </p:spPr>
          </p:pic>
          <p:pic>
            <p:nvPicPr>
              <p:cNvPr id="111" name="그림 1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2734" y="1620704"/>
                <a:ext cx="404684" cy="404684"/>
              </a:xfrm>
              <a:prstGeom prst="rect">
                <a:avLst/>
              </a:prstGeom>
            </p:spPr>
          </p:pic>
          <p:pic>
            <p:nvPicPr>
              <p:cNvPr id="112" name="그림 111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2734" y="5359143"/>
                <a:ext cx="3067565" cy="589592"/>
              </a:xfrm>
              <a:prstGeom prst="rect">
                <a:avLst/>
              </a:prstGeom>
            </p:spPr>
          </p:pic>
          <p:pic>
            <p:nvPicPr>
              <p:cNvPr id="113" name="그림 11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2734" y="5979112"/>
                <a:ext cx="3067565" cy="409009"/>
              </a:xfrm>
              <a:prstGeom prst="rect">
                <a:avLst/>
              </a:prstGeom>
            </p:spPr>
          </p:pic>
          <p:pic>
            <p:nvPicPr>
              <p:cNvPr id="114" name="그림 11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0685" y="2113367"/>
                <a:ext cx="654640" cy="612490"/>
              </a:xfrm>
              <a:prstGeom prst="rect">
                <a:avLst/>
              </a:prstGeom>
            </p:spPr>
          </p:pic>
          <p:sp>
            <p:nvSpPr>
              <p:cNvPr id="115" name="TextBox 114"/>
              <p:cNvSpPr txBox="1"/>
              <p:nvPr/>
            </p:nvSpPr>
            <p:spPr>
              <a:xfrm>
                <a:off x="8633475" y="2826232"/>
                <a:ext cx="7060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rainpic</a:t>
                </a:r>
                <a:endParaRPr lang="ko-KR" altLang="en-US" sz="1000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234289" y="2838931"/>
                <a:ext cx="7537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Queen</a:t>
                </a:r>
                <a:endParaRPr lang="ko-KR" altLang="en-US" sz="1000" dirty="0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9540931" y="1769724"/>
                <a:ext cx="526532" cy="5492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18" name="그림 11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500765" y="3762187"/>
                <a:ext cx="780999" cy="634216"/>
              </a:xfrm>
              <a:prstGeom prst="rect">
                <a:avLst/>
              </a:prstGeom>
            </p:spPr>
          </p:pic>
        </p:grpSp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3875" y="1287849"/>
              <a:ext cx="3260643" cy="215986"/>
            </a:xfrm>
            <a:prstGeom prst="rect">
              <a:avLst/>
            </a:prstGeom>
          </p:spPr>
        </p:pic>
      </p:grpSp>
      <p:cxnSp>
        <p:nvCxnSpPr>
          <p:cNvPr id="11" name="직선 화살표 연결선 10"/>
          <p:cNvCxnSpPr>
            <a:stCxn id="119" idx="3"/>
          </p:cNvCxnSpPr>
          <p:nvPr/>
        </p:nvCxnSpPr>
        <p:spPr>
          <a:xfrm flipV="1">
            <a:off x="2352845" y="4060094"/>
            <a:ext cx="1883984" cy="7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그림 1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82" y="3868955"/>
            <a:ext cx="397063" cy="397063"/>
          </a:xfrm>
          <a:prstGeom prst="rect">
            <a:avLst/>
          </a:prstGeom>
          <a:noFill/>
        </p:spPr>
      </p:pic>
      <p:cxnSp>
        <p:nvCxnSpPr>
          <p:cNvPr id="120" name="직선 화살표 연결선 119"/>
          <p:cNvCxnSpPr/>
          <p:nvPr/>
        </p:nvCxnSpPr>
        <p:spPr>
          <a:xfrm>
            <a:off x="7482508" y="4033142"/>
            <a:ext cx="6913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78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146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History</a:t>
            </a:r>
            <a:endParaRPr lang="ko-KR" altLang="en-US" dirty="0"/>
          </a:p>
        </p:txBody>
      </p:sp>
      <p:graphicFrame>
        <p:nvGraphicFramePr>
          <p:cNvPr id="3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455841"/>
              </p:ext>
            </p:extLst>
          </p:nvPr>
        </p:nvGraphicFramePr>
        <p:xfrm>
          <a:off x="1431663" y="2782098"/>
          <a:ext cx="8816520" cy="2998873"/>
        </p:xfrm>
        <a:graphic>
          <a:graphicData uri="http://schemas.openxmlformats.org/drawingml/2006/table">
            <a:tbl>
              <a:tblPr/>
              <a:tblGrid>
                <a:gridCol w="895568"/>
                <a:gridCol w="485920"/>
                <a:gridCol w="3110484"/>
                <a:gridCol w="3676161"/>
                <a:gridCol w="648387"/>
              </a:tblGrid>
              <a:tr h="2770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맑은 고딕" pitchFamily="50" charset="-127"/>
                          <a:cs typeface="Arial" charset="0"/>
                        </a:rPr>
                        <a:t>Date</a:t>
                      </a:r>
                    </a:p>
                  </a:txBody>
                  <a:tcPr marL="39003" marR="39003" marT="35988" marB="3598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맑은 고딕" pitchFamily="50" charset="-127"/>
                          <a:cs typeface="Arial" charset="0"/>
                        </a:rPr>
                        <a:t>Ver.</a:t>
                      </a:r>
                    </a:p>
                  </a:txBody>
                  <a:tcPr marL="39003" marR="39003" marT="35988" marB="359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맑은 고딕" pitchFamily="50" charset="-127"/>
                          <a:cs typeface="Arial" charset="0"/>
                        </a:rPr>
                        <a:t>File Name</a:t>
                      </a:r>
                    </a:p>
                  </a:txBody>
                  <a:tcPr marL="39003" marR="39003" marT="35988" marB="359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맑은 고딕" pitchFamily="50" charset="-127"/>
                          <a:cs typeface="Arial" charset="0"/>
                        </a:rPr>
                        <a:t>Changes</a:t>
                      </a:r>
                    </a:p>
                  </a:txBody>
                  <a:tcPr marL="39003" marR="39003" marT="35988" marB="359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맑은 고딕" pitchFamily="50" charset="-127"/>
                          <a:cs typeface="Arial" charset="0"/>
                        </a:rPr>
                        <a:t>Authors</a:t>
                      </a: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39003" marR="39003" marT="35988" marB="359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2982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2015. 12. 07</a:t>
                      </a:r>
                    </a:p>
                  </a:txBody>
                  <a:tcPr marL="39003" marR="39003" marT="35988" marB="35988" anchor="ctr" horzOverflow="overflow">
                    <a:lnL>
                      <a:noFill/>
                    </a:lnL>
                    <a:lnR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0.0.1</a:t>
                      </a:r>
                    </a:p>
                  </a:txBody>
                  <a:tcPr marL="39003" marR="39003" marT="35988" marB="35988" anchor="ctr" horzOverflow="overflow">
                    <a:lnL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LoveTelepathy.0.0.1.pptx</a:t>
                      </a:r>
                    </a:p>
                  </a:txBody>
                  <a:tcPr marL="39003" marR="39003" marT="35988" marB="35988" anchor="ctr" horzOverflow="overflow">
                    <a:lnL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Create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39003" marR="39003" marT="35988" marB="35988" anchor="ctr" horzOverflow="overflow">
                    <a:lnL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rainpic</a:t>
                      </a:r>
                    </a:p>
                  </a:txBody>
                  <a:tcPr marL="39003" marR="39003" marT="35988" marB="35988" anchor="ctr" horzOverflow="overflow">
                    <a:lnL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39003" marR="39003" marT="35988" marB="35988" anchor="ctr" horzOverflow="overflow">
                    <a:lnL>
                      <a:noFill/>
                    </a:lnL>
                    <a:lnR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39003" marR="39003" marT="35988" marB="35988" anchor="ctr" horzOverflow="overflow">
                    <a:lnL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39003" marR="39003" marT="35988" marB="35988" anchor="ctr" horzOverflow="overflow">
                    <a:lnL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39003" marR="39003" marT="35988" marB="35988" anchor="ctr" horzOverflow="overflow">
                    <a:lnL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39003" marR="39003" marT="35988" marB="35988" anchor="ctr" horzOverflow="overflow">
                    <a:lnL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73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39003" marR="39003" marT="35988" marB="35988" anchor="ctr" horzOverflow="overflow">
                    <a:lnL>
                      <a:noFill/>
                    </a:lnL>
                    <a:lnR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39003" marR="39003" marT="35988" marB="35988" anchor="ctr" horzOverflow="overflow">
                    <a:lnL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39003" marR="39003" marT="35988" marB="35988" anchor="ctr" horzOverflow="overflow">
                    <a:lnL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39003" marR="39003" marT="35988" marB="35988" anchor="ctr" horzOverflow="overflow">
                    <a:lnL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39003" marR="39003" marT="35988" marB="35988" anchor="ctr" horzOverflow="overflow">
                    <a:lnL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39003" marR="39003" marT="35988" marB="35988" anchor="ctr" horzOverflow="overflow">
                    <a:lnL>
                      <a:noFill/>
                    </a:lnL>
                    <a:lnR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39003" marR="39003" marT="35988" marB="35988" anchor="ctr" horzOverflow="overflow">
                    <a:lnL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39003" marR="39003" marT="35988" marB="35988" anchor="ctr" horzOverflow="overflow">
                    <a:lnL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39003" marR="39003" marT="35988" marB="35988" anchor="ctr" horzOverflow="overflow">
                    <a:lnL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39003" marR="39003" marT="35988" marB="35988" anchor="ctr" horzOverflow="overflow">
                    <a:lnL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39003" marR="39003" marT="35988" marB="35988" anchor="ctr" horzOverflow="overflow">
                    <a:lnL>
                      <a:noFill/>
                    </a:lnL>
                    <a:lnR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39003" marR="39003" marT="35988" marB="35988" anchor="ctr" horzOverflow="overflow">
                    <a:lnL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39003" marR="39003" marT="35988" marB="35988" anchor="ctr" horzOverflow="overflow">
                    <a:lnL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39003" marR="39003" marT="35988" marB="35988" anchor="ctr" horzOverflow="overflow">
                    <a:lnL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39003" marR="39003" marT="35988" marB="35988" anchor="ctr" horzOverflow="overflow">
                    <a:lnL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39003" marR="39003" marT="35988" marB="35988" anchor="ctr" horzOverflow="overflow">
                    <a:lnL>
                      <a:noFill/>
                    </a:lnL>
                    <a:lnR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39003" marR="39003" marT="35988" marB="35988" anchor="ctr" horzOverflow="overflow">
                    <a:lnL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39003" marR="39003" marT="35988" marB="35988" anchor="ctr" horzOverflow="overflow">
                    <a:lnL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39003" marR="39003" marT="35988" marB="35988" anchor="ctr" horzOverflow="overflow">
                    <a:lnL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39003" marR="39003" marT="35988" marB="35988" anchor="ctr" horzOverflow="overflow">
                    <a:lnL w="12700" cap="flat" cmpd="sng" algn="ctr">
                      <a:solidFill>
                        <a:srgbClr val="8EB4E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8ED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31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86090" y="111600"/>
            <a:ext cx="7560181" cy="719171"/>
          </a:xfrm>
        </p:spPr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텔레파시 보내기 </a:t>
            </a:r>
            <a:r>
              <a:rPr lang="en-US" altLang="ko-KR" dirty="0" smtClean="0"/>
              <a:t>- </a:t>
            </a:r>
            <a:r>
              <a:rPr lang="ko-KR" altLang="en-US" dirty="0"/>
              <a:t>텔레파시가 </a:t>
            </a:r>
            <a:r>
              <a:rPr lang="ko-KR" altLang="en-US" dirty="0" smtClean="0"/>
              <a:t>통한 경우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345" y="4121639"/>
            <a:ext cx="397063" cy="397063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4909751" y="543439"/>
            <a:ext cx="571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텔레파시가 통한경우</a:t>
            </a:r>
            <a:r>
              <a:rPr lang="en-US" altLang="ko-KR" dirty="0" smtClean="0"/>
              <a:t>. 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애니메이션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회의</a:t>
            </a:r>
            <a:r>
              <a:rPr lang="en-US" altLang="ko-KR" dirty="0" smtClean="0">
                <a:sym typeface="Wingdings" panose="05000000000000000000" pitchFamily="2" charset="2"/>
              </a:rPr>
              <a:t>)  </a:t>
            </a:r>
            <a:r>
              <a:rPr lang="ko-KR" altLang="en-US" dirty="0" smtClean="0">
                <a:sym typeface="Wingdings" panose="05000000000000000000" pitchFamily="2" charset="2"/>
              </a:rPr>
              <a:t>카운트 증가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초기 </a:t>
            </a:r>
            <a:r>
              <a:rPr lang="ko-KR" altLang="en-US" dirty="0" err="1" smtClean="0">
                <a:sym typeface="Wingdings" panose="05000000000000000000" pitchFamily="2" charset="2"/>
              </a:rPr>
              <a:t>메인으로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8173875" y="1284818"/>
            <a:ext cx="3263634" cy="5134466"/>
            <a:chOff x="8173875" y="1284818"/>
            <a:chExt cx="3263634" cy="5134466"/>
          </a:xfrm>
        </p:grpSpPr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259" y="1284818"/>
              <a:ext cx="3240250" cy="219017"/>
            </a:xfrm>
            <a:prstGeom prst="rect">
              <a:avLst/>
            </a:prstGeom>
          </p:spPr>
        </p:pic>
        <p:grpSp>
          <p:nvGrpSpPr>
            <p:cNvPr id="8" name="그룹 7"/>
            <p:cNvGrpSpPr/>
            <p:nvPr/>
          </p:nvGrpSpPr>
          <p:grpSpPr>
            <a:xfrm>
              <a:off x="8188839" y="1284818"/>
              <a:ext cx="3248670" cy="5134466"/>
              <a:chOff x="8188839" y="1284818"/>
              <a:chExt cx="3248670" cy="5134466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8188839" y="1284818"/>
                <a:ext cx="3248670" cy="51344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27365" y="2165845"/>
                <a:ext cx="624661" cy="571028"/>
              </a:xfrm>
              <a:prstGeom prst="rect">
                <a:avLst/>
              </a:prstGeom>
            </p:spPr>
          </p:pic>
          <p:pic>
            <p:nvPicPr>
              <p:cNvPr id="55" name="그림 5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2734" y="1620704"/>
                <a:ext cx="404684" cy="404684"/>
              </a:xfrm>
              <a:prstGeom prst="rect">
                <a:avLst/>
              </a:prstGeom>
            </p:spPr>
          </p:pic>
          <p:pic>
            <p:nvPicPr>
              <p:cNvPr id="56" name="그림 5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2734" y="5359143"/>
                <a:ext cx="3067565" cy="589592"/>
              </a:xfrm>
              <a:prstGeom prst="rect">
                <a:avLst/>
              </a:prstGeom>
            </p:spPr>
          </p:pic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2734" y="5979112"/>
                <a:ext cx="3067565" cy="409009"/>
              </a:xfrm>
              <a:prstGeom prst="rect">
                <a:avLst/>
              </a:prstGeom>
            </p:spPr>
          </p:pic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0685" y="2113367"/>
                <a:ext cx="654640" cy="612490"/>
              </a:xfrm>
              <a:prstGeom prst="rect">
                <a:avLst/>
              </a:prstGeom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8633475" y="2826232"/>
                <a:ext cx="7060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rainpic</a:t>
                </a:r>
                <a:endParaRPr lang="ko-KR" altLang="en-US" sz="1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0234289" y="2838931"/>
                <a:ext cx="7537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Queen</a:t>
                </a:r>
                <a:endParaRPr lang="ko-KR" altLang="en-US" sz="1000" dirty="0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9540931" y="1769724"/>
                <a:ext cx="526532" cy="5492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6" name="그림 8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500765" y="3762187"/>
                <a:ext cx="780999" cy="634216"/>
              </a:xfrm>
              <a:prstGeom prst="rect">
                <a:avLst/>
              </a:prstGeom>
            </p:spPr>
          </p:pic>
        </p:grp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3875" y="1287849"/>
              <a:ext cx="3260643" cy="215986"/>
            </a:xfrm>
            <a:prstGeom prst="rect">
              <a:avLst/>
            </a:prstGeom>
          </p:spPr>
        </p:pic>
      </p:grpSp>
      <p:grpSp>
        <p:nvGrpSpPr>
          <p:cNvPr id="91" name="그룹 90"/>
          <p:cNvGrpSpPr/>
          <p:nvPr/>
        </p:nvGrpSpPr>
        <p:grpSpPr>
          <a:xfrm>
            <a:off x="4221865" y="1230913"/>
            <a:ext cx="3263634" cy="5134466"/>
            <a:chOff x="8173875" y="1284818"/>
            <a:chExt cx="3263634" cy="5134466"/>
          </a:xfrm>
        </p:grpSpPr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259" y="1284818"/>
              <a:ext cx="3240250" cy="219017"/>
            </a:xfrm>
            <a:prstGeom prst="rect">
              <a:avLst/>
            </a:prstGeom>
          </p:spPr>
        </p:pic>
        <p:grpSp>
          <p:nvGrpSpPr>
            <p:cNvPr id="93" name="그룹 92"/>
            <p:cNvGrpSpPr/>
            <p:nvPr/>
          </p:nvGrpSpPr>
          <p:grpSpPr>
            <a:xfrm>
              <a:off x="8188839" y="1284818"/>
              <a:ext cx="3248670" cy="5134466"/>
              <a:chOff x="8188839" y="1284818"/>
              <a:chExt cx="3248670" cy="5134466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8188839" y="1284818"/>
                <a:ext cx="3248670" cy="51344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6" name="그림 9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27365" y="2165845"/>
                <a:ext cx="624661" cy="571028"/>
              </a:xfrm>
              <a:prstGeom prst="rect">
                <a:avLst/>
              </a:prstGeom>
            </p:spPr>
          </p:pic>
          <p:pic>
            <p:nvPicPr>
              <p:cNvPr id="97" name="그림 9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2734" y="1620704"/>
                <a:ext cx="404684" cy="404684"/>
              </a:xfrm>
              <a:prstGeom prst="rect">
                <a:avLst/>
              </a:prstGeom>
            </p:spPr>
          </p:pic>
          <p:pic>
            <p:nvPicPr>
              <p:cNvPr id="98" name="그림 9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2734" y="5359143"/>
                <a:ext cx="3067565" cy="589592"/>
              </a:xfrm>
              <a:prstGeom prst="rect">
                <a:avLst/>
              </a:prstGeom>
            </p:spPr>
          </p:pic>
          <p:pic>
            <p:nvPicPr>
              <p:cNvPr id="99" name="그림 9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2734" y="5979112"/>
                <a:ext cx="3067565" cy="409009"/>
              </a:xfrm>
              <a:prstGeom prst="rect">
                <a:avLst/>
              </a:prstGeom>
            </p:spPr>
          </p:pic>
          <p:pic>
            <p:nvPicPr>
              <p:cNvPr id="100" name="그림 9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0685" y="2113367"/>
                <a:ext cx="654640" cy="612490"/>
              </a:xfrm>
              <a:prstGeom prst="rect">
                <a:avLst/>
              </a:prstGeom>
            </p:spPr>
          </p:pic>
          <p:sp>
            <p:nvSpPr>
              <p:cNvPr id="101" name="TextBox 100"/>
              <p:cNvSpPr txBox="1"/>
              <p:nvPr/>
            </p:nvSpPr>
            <p:spPr>
              <a:xfrm>
                <a:off x="8633475" y="2826232"/>
                <a:ext cx="7060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rainpic</a:t>
                </a:r>
                <a:endParaRPr lang="ko-KR" altLang="en-US" sz="10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0234289" y="2838931"/>
                <a:ext cx="7537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Queen</a:t>
                </a:r>
                <a:endParaRPr lang="ko-KR" altLang="en-US" sz="1000" dirty="0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9540931" y="1769724"/>
                <a:ext cx="526532" cy="5492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4" name="그림 10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500765" y="3762187"/>
                <a:ext cx="780999" cy="634216"/>
              </a:xfrm>
              <a:prstGeom prst="rect">
                <a:avLst/>
              </a:prstGeom>
            </p:spPr>
          </p:pic>
        </p:grpSp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3875" y="1287849"/>
              <a:ext cx="3260643" cy="215986"/>
            </a:xfrm>
            <a:prstGeom prst="rect">
              <a:avLst/>
            </a:prstGeom>
          </p:spPr>
        </p:pic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13723" y="3246505"/>
            <a:ext cx="2051062" cy="1665580"/>
          </a:xfrm>
          <a:prstGeom prst="rect">
            <a:avLst/>
          </a:prstGeom>
        </p:spPr>
      </p:pic>
      <p:grpSp>
        <p:nvGrpSpPr>
          <p:cNvPr id="105" name="그룹 104"/>
          <p:cNvGrpSpPr/>
          <p:nvPr/>
        </p:nvGrpSpPr>
        <p:grpSpPr>
          <a:xfrm>
            <a:off x="244956" y="1287849"/>
            <a:ext cx="3263634" cy="5134466"/>
            <a:chOff x="8173875" y="1284818"/>
            <a:chExt cx="3263634" cy="5134466"/>
          </a:xfrm>
        </p:grpSpPr>
        <p:pic>
          <p:nvPicPr>
            <p:cNvPr id="106" name="그림 10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259" y="1284818"/>
              <a:ext cx="3240250" cy="219017"/>
            </a:xfrm>
            <a:prstGeom prst="rect">
              <a:avLst/>
            </a:prstGeom>
          </p:spPr>
        </p:pic>
        <p:grpSp>
          <p:nvGrpSpPr>
            <p:cNvPr id="107" name="그룹 106"/>
            <p:cNvGrpSpPr/>
            <p:nvPr/>
          </p:nvGrpSpPr>
          <p:grpSpPr>
            <a:xfrm>
              <a:off x="8188839" y="1284818"/>
              <a:ext cx="3248670" cy="5134466"/>
              <a:chOff x="8188839" y="1284818"/>
              <a:chExt cx="3248670" cy="5134466"/>
            </a:xfrm>
          </p:grpSpPr>
          <p:sp>
            <p:nvSpPr>
              <p:cNvPr id="109" name="직사각형 108"/>
              <p:cNvSpPr/>
              <p:nvPr/>
            </p:nvSpPr>
            <p:spPr>
              <a:xfrm>
                <a:off x="8188839" y="1284818"/>
                <a:ext cx="3248670" cy="51344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10" name="그림 10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27365" y="2165845"/>
                <a:ext cx="624661" cy="571028"/>
              </a:xfrm>
              <a:prstGeom prst="rect">
                <a:avLst/>
              </a:prstGeom>
            </p:spPr>
          </p:pic>
          <p:pic>
            <p:nvPicPr>
              <p:cNvPr id="111" name="그림 1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2734" y="1620704"/>
                <a:ext cx="404684" cy="404684"/>
              </a:xfrm>
              <a:prstGeom prst="rect">
                <a:avLst/>
              </a:prstGeom>
            </p:spPr>
          </p:pic>
          <p:pic>
            <p:nvPicPr>
              <p:cNvPr id="112" name="그림 111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2734" y="5359143"/>
                <a:ext cx="3067565" cy="589592"/>
              </a:xfrm>
              <a:prstGeom prst="rect">
                <a:avLst/>
              </a:prstGeom>
            </p:spPr>
          </p:pic>
          <p:pic>
            <p:nvPicPr>
              <p:cNvPr id="113" name="그림 1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2734" y="5979112"/>
                <a:ext cx="3067565" cy="409009"/>
              </a:xfrm>
              <a:prstGeom prst="rect">
                <a:avLst/>
              </a:prstGeom>
            </p:spPr>
          </p:pic>
          <p:pic>
            <p:nvPicPr>
              <p:cNvPr id="114" name="그림 1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0685" y="2113367"/>
                <a:ext cx="654640" cy="612490"/>
              </a:xfrm>
              <a:prstGeom prst="rect">
                <a:avLst/>
              </a:prstGeom>
            </p:spPr>
          </p:pic>
          <p:sp>
            <p:nvSpPr>
              <p:cNvPr id="115" name="TextBox 114"/>
              <p:cNvSpPr txBox="1"/>
              <p:nvPr/>
            </p:nvSpPr>
            <p:spPr>
              <a:xfrm>
                <a:off x="8633475" y="2826232"/>
                <a:ext cx="7060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rainpic</a:t>
                </a:r>
                <a:endParaRPr lang="ko-KR" altLang="en-US" sz="1000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234289" y="2838931"/>
                <a:ext cx="7537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Queen</a:t>
                </a:r>
                <a:endParaRPr lang="ko-KR" altLang="en-US" sz="1000" dirty="0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9540931" y="1769724"/>
                <a:ext cx="526532" cy="5492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18" name="그림 11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500765" y="3762187"/>
                <a:ext cx="780999" cy="634216"/>
              </a:xfrm>
              <a:prstGeom prst="rect">
                <a:avLst/>
              </a:prstGeom>
            </p:spPr>
          </p:pic>
        </p:grpSp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3875" y="1287849"/>
              <a:ext cx="3260643" cy="215986"/>
            </a:xfrm>
            <a:prstGeom prst="rect">
              <a:avLst/>
            </a:prstGeom>
          </p:spPr>
        </p:pic>
      </p:grpSp>
      <p:cxnSp>
        <p:nvCxnSpPr>
          <p:cNvPr id="11" name="직선 화살표 연결선 10"/>
          <p:cNvCxnSpPr/>
          <p:nvPr/>
        </p:nvCxnSpPr>
        <p:spPr>
          <a:xfrm>
            <a:off x="2359408" y="3959362"/>
            <a:ext cx="1862457" cy="26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그림 1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82" y="3868955"/>
            <a:ext cx="397063" cy="397063"/>
          </a:xfrm>
          <a:prstGeom prst="rect">
            <a:avLst/>
          </a:prstGeom>
          <a:noFill/>
        </p:spPr>
      </p:pic>
      <p:cxnSp>
        <p:nvCxnSpPr>
          <p:cNvPr id="120" name="직선 화살표 연결선 119"/>
          <p:cNvCxnSpPr/>
          <p:nvPr/>
        </p:nvCxnSpPr>
        <p:spPr>
          <a:xfrm>
            <a:off x="7482508" y="4033142"/>
            <a:ext cx="6913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endCxn id="64" idx="1"/>
          </p:cNvCxnSpPr>
          <p:nvPr/>
        </p:nvCxnSpPr>
        <p:spPr>
          <a:xfrm>
            <a:off x="7941739" y="1149662"/>
            <a:ext cx="1676301" cy="700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73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번개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3900059" y="1126789"/>
            <a:ext cx="3248670" cy="5134466"/>
            <a:chOff x="3900059" y="1126789"/>
            <a:chExt cx="3248670" cy="5134466"/>
          </a:xfrm>
        </p:grpSpPr>
        <p:sp>
          <p:nvSpPr>
            <p:cNvPr id="3" name="직사각형 2"/>
            <p:cNvSpPr/>
            <p:nvPr/>
          </p:nvSpPr>
          <p:spPr>
            <a:xfrm>
              <a:off x="3900059" y="1126789"/>
              <a:ext cx="3248670" cy="5134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7988" y="3467657"/>
              <a:ext cx="973044" cy="79016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8585" y="2007816"/>
              <a:ext cx="624661" cy="57102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3954" y="1462675"/>
              <a:ext cx="404684" cy="40468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3954" y="5201114"/>
              <a:ext cx="3067565" cy="58959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3954" y="5821083"/>
              <a:ext cx="3067565" cy="409009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8479" y="1126789"/>
              <a:ext cx="3240250" cy="21901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1905" y="1955338"/>
              <a:ext cx="654640" cy="61249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344695" y="2668203"/>
              <a:ext cx="7060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rainpic</a:t>
              </a:r>
              <a:endParaRPr lang="ko-KR" altLang="en-US" sz="1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45509" y="2680902"/>
              <a:ext cx="7537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Queen</a:t>
              </a:r>
              <a:endParaRPr lang="ko-KR" altLang="en-US" sz="1000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5252151" y="1611695"/>
              <a:ext cx="526532" cy="5492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122" y="4367498"/>
            <a:ext cx="121920" cy="12192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072" y="4184610"/>
            <a:ext cx="121920" cy="12192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122" y="3421287"/>
            <a:ext cx="121920" cy="12192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54" y="4512280"/>
            <a:ext cx="121920" cy="12192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883" y="3927413"/>
            <a:ext cx="121920" cy="12192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883" y="3633062"/>
            <a:ext cx="121920" cy="1219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375719" y="2914424"/>
            <a:ext cx="18782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시간이 지나면 하트를 보낼 수 있는 번개 생성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생성 주기는 테스트 하면서 변경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311611" y="3791587"/>
            <a:ext cx="685272" cy="196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57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앱</a:t>
            </a:r>
            <a:r>
              <a:rPr lang="ko-KR" altLang="en-US" dirty="0" smtClean="0"/>
              <a:t> 진입 및 종료 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412379" y="2086292"/>
            <a:ext cx="1610506" cy="2766615"/>
            <a:chOff x="458561" y="2086300"/>
            <a:chExt cx="1610506" cy="276661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61" y="2086300"/>
              <a:ext cx="1610506" cy="276661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334" y="2508710"/>
              <a:ext cx="1444959" cy="2051090"/>
            </a:xfrm>
            <a:prstGeom prst="rect">
              <a:avLst/>
            </a:prstGeom>
          </p:spPr>
        </p:pic>
      </p:grpSp>
      <p:grpSp>
        <p:nvGrpSpPr>
          <p:cNvPr id="21" name="그룹 20"/>
          <p:cNvGrpSpPr/>
          <p:nvPr/>
        </p:nvGrpSpPr>
        <p:grpSpPr>
          <a:xfrm>
            <a:off x="10127886" y="2086292"/>
            <a:ext cx="1610506" cy="2766615"/>
            <a:chOff x="8613122" y="2086294"/>
            <a:chExt cx="1610506" cy="2766615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3122" y="2086294"/>
              <a:ext cx="1610506" cy="2766615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5895" y="2473926"/>
              <a:ext cx="1444959" cy="2051090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5483143" y="3499469"/>
            <a:ext cx="110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Back key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tap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8748031" y="3637968"/>
            <a:ext cx="1183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Back key tap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>
            <a:stCxn id="11" idx="3"/>
            <a:endCxn id="10" idx="1"/>
          </p:cNvCxnSpPr>
          <p:nvPr/>
        </p:nvCxnSpPr>
        <p:spPr>
          <a:xfrm flipV="1">
            <a:off x="2022885" y="3469599"/>
            <a:ext cx="15694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86253" y="3469598"/>
            <a:ext cx="766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앱</a:t>
            </a:r>
            <a:r>
              <a:rPr lang="ko-KR" altLang="en-US" sz="1200" dirty="0" smtClean="0"/>
              <a:t> 실행</a:t>
            </a:r>
            <a:endParaRPr lang="ko-KR" altLang="en-US" sz="1200" dirty="0"/>
          </a:p>
        </p:txBody>
      </p:sp>
      <p:cxnSp>
        <p:nvCxnSpPr>
          <p:cNvPr id="31" name="직선 화살표 연결선 30"/>
          <p:cNvCxnSpPr>
            <a:stCxn id="9" idx="3"/>
            <a:endCxn id="12" idx="1"/>
          </p:cNvCxnSpPr>
          <p:nvPr/>
        </p:nvCxnSpPr>
        <p:spPr>
          <a:xfrm>
            <a:off x="5126979" y="3469600"/>
            <a:ext cx="18140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8558460" y="3608097"/>
            <a:ext cx="1569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985" y="3776467"/>
            <a:ext cx="397063" cy="397063"/>
          </a:xfrm>
          <a:prstGeom prst="rect">
            <a:avLst/>
          </a:prstGeom>
          <a:noFill/>
        </p:spPr>
      </p:pic>
      <p:grpSp>
        <p:nvGrpSpPr>
          <p:cNvPr id="30" name="그룹 29"/>
          <p:cNvGrpSpPr/>
          <p:nvPr/>
        </p:nvGrpSpPr>
        <p:grpSpPr>
          <a:xfrm>
            <a:off x="3599246" y="2086292"/>
            <a:ext cx="1765411" cy="2766615"/>
            <a:chOff x="526028" y="516922"/>
            <a:chExt cx="3426940" cy="6087762"/>
          </a:xfrm>
        </p:grpSpPr>
        <p:sp>
          <p:nvSpPr>
            <p:cNvPr id="34" name="직사각형 33"/>
            <p:cNvSpPr/>
            <p:nvPr/>
          </p:nvSpPr>
          <p:spPr>
            <a:xfrm>
              <a:off x="526028" y="516922"/>
              <a:ext cx="3426940" cy="608776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343" y="597850"/>
              <a:ext cx="3334310" cy="5925906"/>
            </a:xfrm>
            <a:prstGeom prst="rect">
              <a:avLst/>
            </a:prstGeom>
          </p:spPr>
        </p:pic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795" y="4654375"/>
            <a:ext cx="397063" cy="397063"/>
          </a:xfrm>
          <a:prstGeom prst="rect">
            <a:avLst/>
          </a:prstGeom>
          <a:noFill/>
        </p:spPr>
      </p:pic>
      <p:grpSp>
        <p:nvGrpSpPr>
          <p:cNvPr id="39" name="그룹 38"/>
          <p:cNvGrpSpPr/>
          <p:nvPr/>
        </p:nvGrpSpPr>
        <p:grpSpPr>
          <a:xfrm>
            <a:off x="6958760" y="2086292"/>
            <a:ext cx="1765411" cy="2766615"/>
            <a:chOff x="526028" y="516922"/>
            <a:chExt cx="3426940" cy="6087762"/>
          </a:xfrm>
        </p:grpSpPr>
        <p:sp>
          <p:nvSpPr>
            <p:cNvPr id="40" name="직사각형 39"/>
            <p:cNvSpPr/>
            <p:nvPr/>
          </p:nvSpPr>
          <p:spPr>
            <a:xfrm>
              <a:off x="526028" y="516922"/>
              <a:ext cx="3426940" cy="608776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343" y="597850"/>
              <a:ext cx="3334310" cy="5925906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7059827" y="3637968"/>
            <a:ext cx="1605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한번더</a:t>
            </a:r>
            <a:r>
              <a:rPr lang="ko-KR" altLang="en-US" sz="1200" dirty="0" smtClean="0"/>
              <a:t> 누르면 종료한다는 메시지</a:t>
            </a:r>
            <a:endParaRPr lang="ko-KR" altLang="en-US" sz="1200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176" y="4637630"/>
            <a:ext cx="397063" cy="39706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386253" y="5478162"/>
            <a:ext cx="76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페이지와 같은 기본적인 사항은 만들지 않을 예정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구두로 합시다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2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Login – </a:t>
            </a:r>
            <a:r>
              <a:rPr lang="ko-KR" altLang="en-US" smtClean="0"/>
              <a:t>텔레파시 회원가입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3222796" y="2868677"/>
            <a:ext cx="1040168" cy="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2" y="1207797"/>
            <a:ext cx="2785474" cy="495048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059" y="4678694"/>
            <a:ext cx="397063" cy="397063"/>
          </a:xfrm>
          <a:prstGeom prst="rect">
            <a:avLst/>
          </a:prstGeom>
          <a:noFill/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95" y="1207797"/>
            <a:ext cx="2848512" cy="50640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0581" y="6400800"/>
            <a:ext cx="309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기입사항은 변동 가능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725" y="2358239"/>
            <a:ext cx="397063" cy="397063"/>
          </a:xfrm>
          <a:prstGeom prst="rect">
            <a:avLst/>
          </a:prstGeom>
          <a:noFill/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906" y="1207797"/>
            <a:ext cx="2847137" cy="5061578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6574957" y="2550442"/>
            <a:ext cx="1679357" cy="670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804" y="5484427"/>
            <a:ext cx="397063" cy="397063"/>
          </a:xfrm>
          <a:prstGeom prst="rect">
            <a:avLst/>
          </a:prstGeom>
          <a:noFill/>
        </p:spPr>
      </p:pic>
      <p:cxnSp>
        <p:nvCxnSpPr>
          <p:cNvPr id="12" name="직선 화살표 연결선 11"/>
          <p:cNvCxnSpPr/>
          <p:nvPr/>
        </p:nvCxnSpPr>
        <p:spPr>
          <a:xfrm>
            <a:off x="6347725" y="5772228"/>
            <a:ext cx="1738181" cy="81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085906" y="6488668"/>
            <a:ext cx="109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메인으로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491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Login – </a:t>
            </a:r>
            <a:r>
              <a:rPr lang="ko-KR" altLang="en-US" smtClean="0"/>
              <a:t>페이스북으로 로그인</a:t>
            </a:r>
            <a:r>
              <a:rPr lang="en-US" altLang="ko-KR" dirty="0" smtClean="0"/>
              <a:t>, </a:t>
            </a:r>
            <a:r>
              <a:rPr lang="ko-KR" altLang="en-US" smtClean="0"/>
              <a:t>카카오 계정 동일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3139987" y="2868677"/>
            <a:ext cx="1040168" cy="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2" y="1207797"/>
            <a:ext cx="2785474" cy="495048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059" y="5052406"/>
            <a:ext cx="397063" cy="397063"/>
          </a:xfrm>
          <a:prstGeom prst="rect">
            <a:avLst/>
          </a:prstGeom>
          <a:noFill/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725" y="2358239"/>
            <a:ext cx="397063" cy="397063"/>
          </a:xfrm>
          <a:prstGeom prst="rect">
            <a:avLst/>
          </a:prstGeom>
          <a:noFill/>
        </p:spPr>
      </p:pic>
      <p:cxnSp>
        <p:nvCxnSpPr>
          <p:cNvPr id="10" name="직선 화살표 연결선 9"/>
          <p:cNvCxnSpPr/>
          <p:nvPr/>
        </p:nvCxnSpPr>
        <p:spPr>
          <a:xfrm>
            <a:off x="7078607" y="2868677"/>
            <a:ext cx="14372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125" y="1207797"/>
            <a:ext cx="2784903" cy="4950939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8515847" y="1207797"/>
            <a:ext cx="3029448" cy="4950487"/>
            <a:chOff x="351266" y="1102363"/>
            <a:chExt cx="3248670" cy="5134466"/>
          </a:xfrm>
        </p:grpSpPr>
        <p:sp>
          <p:nvSpPr>
            <p:cNvPr id="13" name="직사각형 12"/>
            <p:cNvSpPr/>
            <p:nvPr/>
          </p:nvSpPr>
          <p:spPr>
            <a:xfrm>
              <a:off x="351266" y="1102363"/>
              <a:ext cx="3248670" cy="5134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5460" y="3772709"/>
              <a:ext cx="973044" cy="79016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9792" y="1983389"/>
              <a:ext cx="925679" cy="846201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1438249"/>
              <a:ext cx="404684" cy="404684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5176688"/>
              <a:ext cx="3067565" cy="589592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5796657"/>
              <a:ext cx="3067565" cy="409009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86" y="1102363"/>
              <a:ext cx="3240250" cy="219017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216" y="1916848"/>
              <a:ext cx="975555" cy="912742"/>
            </a:xfrm>
            <a:prstGeom prst="rect">
              <a:avLst/>
            </a:prstGeom>
          </p:spPr>
        </p:pic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20" y="5221831"/>
            <a:ext cx="397063" cy="397063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312189" y="3061253"/>
            <a:ext cx="1040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메인으로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8126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초대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3139987" y="2868677"/>
            <a:ext cx="1040168" cy="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7078607" y="2868677"/>
            <a:ext cx="14372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00553" y="1191893"/>
            <a:ext cx="3029448" cy="4950487"/>
            <a:chOff x="351266" y="1102363"/>
            <a:chExt cx="3248670" cy="5134466"/>
          </a:xfrm>
        </p:grpSpPr>
        <p:sp>
          <p:nvSpPr>
            <p:cNvPr id="13" name="직사각형 12"/>
            <p:cNvSpPr/>
            <p:nvPr/>
          </p:nvSpPr>
          <p:spPr>
            <a:xfrm>
              <a:off x="351266" y="1102363"/>
              <a:ext cx="3248670" cy="5134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5460" y="3772709"/>
              <a:ext cx="973044" cy="790167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1438249"/>
              <a:ext cx="404684" cy="404684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5176688"/>
              <a:ext cx="3067565" cy="589592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5796657"/>
              <a:ext cx="3067565" cy="409009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86" y="1102363"/>
              <a:ext cx="3240250" cy="219017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216" y="1916848"/>
              <a:ext cx="975555" cy="912742"/>
            </a:xfrm>
            <a:prstGeom prst="rect">
              <a:avLst/>
            </a:prstGeom>
          </p:spPr>
        </p:pic>
      </p:grpSp>
      <p:sp>
        <p:nvSpPr>
          <p:cNvPr id="4" name="타원 3"/>
          <p:cNvSpPr/>
          <p:nvPr/>
        </p:nvSpPr>
        <p:spPr>
          <a:xfrm>
            <a:off x="1965038" y="2062192"/>
            <a:ext cx="803082" cy="801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초대</a:t>
            </a:r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680" y="2511396"/>
            <a:ext cx="397063" cy="397063"/>
          </a:xfrm>
          <a:prstGeom prst="rect">
            <a:avLst/>
          </a:prstGeom>
          <a:noFill/>
        </p:spPr>
      </p:pic>
      <p:grpSp>
        <p:nvGrpSpPr>
          <p:cNvPr id="39" name="그룹 38"/>
          <p:cNvGrpSpPr/>
          <p:nvPr/>
        </p:nvGrpSpPr>
        <p:grpSpPr>
          <a:xfrm>
            <a:off x="4217346" y="1102840"/>
            <a:ext cx="2886325" cy="5128591"/>
            <a:chOff x="4217346" y="1102840"/>
            <a:chExt cx="2886325" cy="5128591"/>
          </a:xfrm>
        </p:grpSpPr>
        <p:sp>
          <p:nvSpPr>
            <p:cNvPr id="6" name="직사각형 5"/>
            <p:cNvSpPr/>
            <p:nvPr/>
          </p:nvSpPr>
          <p:spPr>
            <a:xfrm>
              <a:off x="4217346" y="1102840"/>
              <a:ext cx="2886325" cy="512859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9473" y="1173600"/>
              <a:ext cx="2802070" cy="4981457"/>
            </a:xfrm>
            <a:prstGeom prst="rect">
              <a:avLst/>
            </a:prstGeom>
          </p:spPr>
        </p:pic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894" y="3664328"/>
            <a:ext cx="397063" cy="397063"/>
          </a:xfrm>
          <a:prstGeom prst="rect">
            <a:avLst/>
          </a:prstGeom>
          <a:noFill/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11" y="1102840"/>
            <a:ext cx="2918377" cy="5188226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099" y="5490160"/>
            <a:ext cx="397063" cy="397063"/>
          </a:xfrm>
          <a:prstGeom prst="rect">
            <a:avLst/>
          </a:prstGeom>
          <a:noFill/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506" y="4061391"/>
            <a:ext cx="397063" cy="397063"/>
          </a:xfrm>
          <a:prstGeom prst="rect">
            <a:avLst/>
          </a:prstGeom>
          <a:noFill/>
        </p:spPr>
      </p:pic>
      <p:cxnSp>
        <p:nvCxnSpPr>
          <p:cNvPr id="26" name="직선 화살표 연결선 25"/>
          <p:cNvCxnSpPr/>
          <p:nvPr/>
        </p:nvCxnSpPr>
        <p:spPr>
          <a:xfrm flipV="1">
            <a:off x="2073978" y="2955062"/>
            <a:ext cx="2101240" cy="1360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82365" y="3598202"/>
            <a:ext cx="7554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상대가 지정되어 있지 않은 경우에 하트를 누르면 초대페이지로 이동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4418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초대</a:t>
            </a:r>
            <a:r>
              <a:rPr lang="en-US" altLang="ko-KR" dirty="0" smtClean="0"/>
              <a:t>(2) 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3146493" y="2889813"/>
            <a:ext cx="1040168" cy="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203435" y="1166450"/>
            <a:ext cx="2886325" cy="5128591"/>
            <a:chOff x="4217346" y="1102840"/>
            <a:chExt cx="2886325" cy="5128591"/>
          </a:xfrm>
        </p:grpSpPr>
        <p:sp>
          <p:nvSpPr>
            <p:cNvPr id="27" name="직사각형 26"/>
            <p:cNvSpPr/>
            <p:nvPr/>
          </p:nvSpPr>
          <p:spPr>
            <a:xfrm>
              <a:off x="4217346" y="1102840"/>
              <a:ext cx="2886325" cy="512859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9473" y="1173600"/>
              <a:ext cx="2802070" cy="4981457"/>
            </a:xfrm>
            <a:prstGeom prst="rect">
              <a:avLst/>
            </a:prstGeom>
          </p:spPr>
        </p:pic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864" y="5623568"/>
            <a:ext cx="397063" cy="397063"/>
          </a:xfrm>
          <a:prstGeom prst="rect">
            <a:avLst/>
          </a:prstGeom>
          <a:noFill/>
        </p:spPr>
      </p:pic>
      <p:grpSp>
        <p:nvGrpSpPr>
          <p:cNvPr id="30" name="그룹 29"/>
          <p:cNvGrpSpPr/>
          <p:nvPr/>
        </p:nvGrpSpPr>
        <p:grpSpPr>
          <a:xfrm>
            <a:off x="4425825" y="1166450"/>
            <a:ext cx="3248670" cy="5134466"/>
            <a:chOff x="351266" y="1102363"/>
            <a:chExt cx="3248670" cy="5134466"/>
          </a:xfrm>
        </p:grpSpPr>
        <p:sp>
          <p:nvSpPr>
            <p:cNvPr id="31" name="직사각형 30"/>
            <p:cNvSpPr/>
            <p:nvPr/>
          </p:nvSpPr>
          <p:spPr>
            <a:xfrm>
              <a:off x="351266" y="1102363"/>
              <a:ext cx="3248670" cy="5134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5460" y="3772709"/>
              <a:ext cx="973044" cy="790167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9792" y="1983389"/>
              <a:ext cx="925679" cy="846201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1438249"/>
              <a:ext cx="404684" cy="404684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5176688"/>
              <a:ext cx="3067565" cy="589592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5796657"/>
              <a:ext cx="3067565" cy="409009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86" y="1102363"/>
              <a:ext cx="3240250" cy="219017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216" y="1916848"/>
              <a:ext cx="975555" cy="912742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3231852" y="3202196"/>
            <a:ext cx="1256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코드 </a:t>
            </a:r>
            <a:r>
              <a:rPr lang="ko-KR" altLang="en-US" sz="1400" dirty="0" err="1" smtClean="0"/>
              <a:t>입력후</a:t>
            </a:r>
            <a:r>
              <a:rPr lang="ko-KR" altLang="en-US" sz="1400" dirty="0" smtClean="0"/>
              <a:t> 확인 버튼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709" y="2972014"/>
            <a:ext cx="2071145" cy="1325533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000" y="4099015"/>
            <a:ext cx="397063" cy="397063"/>
          </a:xfrm>
          <a:prstGeom prst="rect">
            <a:avLst/>
          </a:prstGeom>
          <a:noFill/>
        </p:spPr>
      </p:pic>
      <p:cxnSp>
        <p:nvCxnSpPr>
          <p:cNvPr id="43" name="직선 화살표 연결선 42"/>
          <p:cNvCxnSpPr/>
          <p:nvPr/>
        </p:nvCxnSpPr>
        <p:spPr>
          <a:xfrm>
            <a:off x="7674495" y="2963826"/>
            <a:ext cx="1040168" cy="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8791479" y="1168390"/>
            <a:ext cx="3248670" cy="5134466"/>
            <a:chOff x="351266" y="1102363"/>
            <a:chExt cx="3248670" cy="5134466"/>
          </a:xfrm>
        </p:grpSpPr>
        <p:sp>
          <p:nvSpPr>
            <p:cNvPr id="45" name="직사각형 44"/>
            <p:cNvSpPr/>
            <p:nvPr/>
          </p:nvSpPr>
          <p:spPr>
            <a:xfrm>
              <a:off x="351266" y="1102363"/>
              <a:ext cx="3248670" cy="5134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5460" y="3772709"/>
              <a:ext cx="973044" cy="790167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9792" y="1983389"/>
              <a:ext cx="925679" cy="846201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1438249"/>
              <a:ext cx="404684" cy="404684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5176688"/>
              <a:ext cx="3067565" cy="589592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5796657"/>
              <a:ext cx="3067565" cy="409009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86" y="1102363"/>
              <a:ext cx="3240250" cy="219017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216" y="1916848"/>
              <a:ext cx="975555" cy="912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67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커플 추가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3139987" y="2868677"/>
            <a:ext cx="1040168" cy="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7078607" y="2868677"/>
            <a:ext cx="14372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00553" y="1191893"/>
            <a:ext cx="3029448" cy="4950487"/>
            <a:chOff x="351266" y="1102363"/>
            <a:chExt cx="3248670" cy="5134466"/>
          </a:xfrm>
        </p:grpSpPr>
        <p:sp>
          <p:nvSpPr>
            <p:cNvPr id="13" name="직사각형 12"/>
            <p:cNvSpPr/>
            <p:nvPr/>
          </p:nvSpPr>
          <p:spPr>
            <a:xfrm>
              <a:off x="351266" y="1102363"/>
              <a:ext cx="3248670" cy="5134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5460" y="3772709"/>
              <a:ext cx="973044" cy="790167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1438249"/>
              <a:ext cx="404684" cy="404684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5176688"/>
              <a:ext cx="3067565" cy="589592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5796657"/>
              <a:ext cx="3067565" cy="409009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86" y="1102363"/>
              <a:ext cx="3240250" cy="219017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216" y="1916848"/>
              <a:ext cx="975555" cy="912742"/>
            </a:xfrm>
            <a:prstGeom prst="rect">
              <a:avLst/>
            </a:prstGeom>
          </p:spPr>
        </p:pic>
      </p:grpSp>
      <p:sp>
        <p:nvSpPr>
          <p:cNvPr id="4" name="타원 3"/>
          <p:cNvSpPr/>
          <p:nvPr/>
        </p:nvSpPr>
        <p:spPr>
          <a:xfrm>
            <a:off x="1965038" y="2062192"/>
            <a:ext cx="803082" cy="801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초대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4203339" y="1132657"/>
            <a:ext cx="2886325" cy="5128591"/>
            <a:chOff x="4217346" y="1102840"/>
            <a:chExt cx="2886325" cy="5128591"/>
          </a:xfrm>
        </p:grpSpPr>
        <p:sp>
          <p:nvSpPr>
            <p:cNvPr id="6" name="직사각형 5"/>
            <p:cNvSpPr/>
            <p:nvPr/>
          </p:nvSpPr>
          <p:spPr>
            <a:xfrm>
              <a:off x="4217346" y="1102840"/>
              <a:ext cx="2886325" cy="512859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9473" y="1173600"/>
              <a:ext cx="2802070" cy="4981457"/>
            </a:xfrm>
            <a:prstGeom prst="rect">
              <a:avLst/>
            </a:prstGeom>
          </p:spPr>
        </p:pic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894" y="3664328"/>
            <a:ext cx="397063" cy="397063"/>
          </a:xfrm>
          <a:prstGeom prst="rect">
            <a:avLst/>
          </a:prstGeom>
          <a:noFill/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441" y="1102840"/>
            <a:ext cx="2918377" cy="5188226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099" y="5490160"/>
            <a:ext cx="397063" cy="397063"/>
          </a:xfrm>
          <a:prstGeom prst="rect">
            <a:avLst/>
          </a:prstGeom>
          <a:noFill/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574" y="1471920"/>
            <a:ext cx="505273" cy="50527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75" y="1704438"/>
            <a:ext cx="397063" cy="397063"/>
          </a:xfrm>
          <a:prstGeom prst="rect">
            <a:avLst/>
          </a:prstGeom>
          <a:noFill/>
        </p:spPr>
      </p:pic>
      <p:grpSp>
        <p:nvGrpSpPr>
          <p:cNvPr id="21" name="그룹 20"/>
          <p:cNvGrpSpPr/>
          <p:nvPr/>
        </p:nvGrpSpPr>
        <p:grpSpPr>
          <a:xfrm>
            <a:off x="100553" y="111600"/>
            <a:ext cx="11985430" cy="6662911"/>
            <a:chOff x="100553" y="111600"/>
            <a:chExt cx="11985430" cy="6662911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00553" y="111600"/>
              <a:ext cx="11905917" cy="659135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100553" y="111600"/>
              <a:ext cx="11985430" cy="666291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19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커플 </a:t>
            </a:r>
            <a:r>
              <a:rPr lang="ko-KR" altLang="en-US"/>
              <a:t>추가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3146493" y="2889813"/>
            <a:ext cx="1040168" cy="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241535" y="1166450"/>
            <a:ext cx="2886325" cy="5128591"/>
            <a:chOff x="4217346" y="1102840"/>
            <a:chExt cx="2886325" cy="5128591"/>
          </a:xfrm>
        </p:grpSpPr>
        <p:sp>
          <p:nvSpPr>
            <p:cNvPr id="27" name="직사각형 26"/>
            <p:cNvSpPr/>
            <p:nvPr/>
          </p:nvSpPr>
          <p:spPr>
            <a:xfrm>
              <a:off x="4217346" y="1102840"/>
              <a:ext cx="2886325" cy="512859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9473" y="1173600"/>
              <a:ext cx="2802070" cy="4981457"/>
            </a:xfrm>
            <a:prstGeom prst="rect">
              <a:avLst/>
            </a:prstGeom>
          </p:spPr>
        </p:pic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864" y="5623568"/>
            <a:ext cx="397063" cy="397063"/>
          </a:xfrm>
          <a:prstGeom prst="rect">
            <a:avLst/>
          </a:prstGeom>
          <a:noFill/>
        </p:spPr>
      </p:pic>
      <p:grpSp>
        <p:nvGrpSpPr>
          <p:cNvPr id="30" name="그룹 29"/>
          <p:cNvGrpSpPr/>
          <p:nvPr/>
        </p:nvGrpSpPr>
        <p:grpSpPr>
          <a:xfrm>
            <a:off x="4425825" y="1166450"/>
            <a:ext cx="3248670" cy="5134466"/>
            <a:chOff x="351266" y="1102363"/>
            <a:chExt cx="3248670" cy="5134466"/>
          </a:xfrm>
        </p:grpSpPr>
        <p:sp>
          <p:nvSpPr>
            <p:cNvPr id="31" name="직사각형 30"/>
            <p:cNvSpPr/>
            <p:nvPr/>
          </p:nvSpPr>
          <p:spPr>
            <a:xfrm>
              <a:off x="351266" y="1102363"/>
              <a:ext cx="3248670" cy="5134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5460" y="3772709"/>
              <a:ext cx="973044" cy="790167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9792" y="1983389"/>
              <a:ext cx="925679" cy="846201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1438249"/>
              <a:ext cx="404684" cy="404684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5176688"/>
              <a:ext cx="3067565" cy="589592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5796657"/>
              <a:ext cx="3067565" cy="409009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86" y="1102363"/>
              <a:ext cx="3240250" cy="219017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216" y="1916848"/>
              <a:ext cx="975555" cy="912742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3231852" y="3202196"/>
            <a:ext cx="1256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코드 </a:t>
            </a:r>
            <a:r>
              <a:rPr lang="ko-KR" altLang="en-US" sz="1400" dirty="0" err="1" smtClean="0"/>
              <a:t>입력후</a:t>
            </a:r>
            <a:r>
              <a:rPr lang="ko-KR" altLang="en-US" sz="1400" dirty="0" smtClean="0"/>
              <a:t> 확인 버튼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709" y="2972014"/>
            <a:ext cx="2071145" cy="1325533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000" y="4099015"/>
            <a:ext cx="397063" cy="397063"/>
          </a:xfrm>
          <a:prstGeom prst="rect">
            <a:avLst/>
          </a:prstGeom>
          <a:noFill/>
        </p:spPr>
      </p:pic>
      <p:cxnSp>
        <p:nvCxnSpPr>
          <p:cNvPr id="43" name="직선 화살표 연결선 42"/>
          <p:cNvCxnSpPr/>
          <p:nvPr/>
        </p:nvCxnSpPr>
        <p:spPr>
          <a:xfrm>
            <a:off x="7674495" y="2963826"/>
            <a:ext cx="1040168" cy="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8791479" y="1168390"/>
            <a:ext cx="3248670" cy="5134466"/>
            <a:chOff x="351266" y="1102363"/>
            <a:chExt cx="3248670" cy="5134466"/>
          </a:xfrm>
        </p:grpSpPr>
        <p:sp>
          <p:nvSpPr>
            <p:cNvPr id="45" name="직사각형 44"/>
            <p:cNvSpPr/>
            <p:nvPr/>
          </p:nvSpPr>
          <p:spPr>
            <a:xfrm>
              <a:off x="351266" y="1102363"/>
              <a:ext cx="3248670" cy="5134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5460" y="3772709"/>
              <a:ext cx="973044" cy="790167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9792" y="1983389"/>
              <a:ext cx="925679" cy="846201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1438249"/>
              <a:ext cx="404684" cy="404684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5176688"/>
              <a:ext cx="3067565" cy="589592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61" y="5796657"/>
              <a:ext cx="3067565" cy="409009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86" y="1102363"/>
              <a:ext cx="3240250" cy="219017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216" y="1916848"/>
              <a:ext cx="975555" cy="912742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7639317" y="3463806"/>
            <a:ext cx="1256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새페이지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smtClean="0"/>
              <a:t>생성</a:t>
            </a:r>
            <a:endParaRPr lang="ko-KR" altLang="en-US" sz="1400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295" y="1487934"/>
            <a:ext cx="505273" cy="505273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819" y="1401747"/>
            <a:ext cx="505273" cy="505273"/>
          </a:xfrm>
          <a:prstGeom prst="rect">
            <a:avLst/>
          </a:prstGeom>
        </p:spPr>
      </p:pic>
      <p:grpSp>
        <p:nvGrpSpPr>
          <p:cNvPr id="55" name="그룹 54"/>
          <p:cNvGrpSpPr/>
          <p:nvPr/>
        </p:nvGrpSpPr>
        <p:grpSpPr>
          <a:xfrm>
            <a:off x="100553" y="111600"/>
            <a:ext cx="11985430" cy="6662911"/>
            <a:chOff x="100553" y="111600"/>
            <a:chExt cx="11985430" cy="6662911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100553" y="111600"/>
              <a:ext cx="11905917" cy="659135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H="1">
              <a:off x="100553" y="111600"/>
              <a:ext cx="11985430" cy="666291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60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422</Words>
  <Application>Microsoft Office PowerPoint</Application>
  <PresentationFormat>와이드스크린</PresentationFormat>
  <Paragraphs>138</Paragraphs>
  <Slides>21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Calibri</vt:lpstr>
      <vt:lpstr>Wingdings</vt:lpstr>
      <vt:lpstr>Office 테마</vt:lpstr>
      <vt:lpstr>러브 텔레파시</vt:lpstr>
      <vt:lpstr>History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rainpic</dc:creator>
  <cp:lastModifiedBy>하늘아해</cp:lastModifiedBy>
  <cp:revision>49</cp:revision>
  <dcterms:created xsi:type="dcterms:W3CDTF">2015-12-02T08:44:42Z</dcterms:created>
  <dcterms:modified xsi:type="dcterms:W3CDTF">2016-03-08T12:05:22Z</dcterms:modified>
</cp:coreProperties>
</file>