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2" r:id="rId4"/>
    <p:sldMasterId id="2147483684" r:id="rId5"/>
    <p:sldMasterId id="2147483696" r:id="rId6"/>
    <p:sldMasterId id="2147483708" r:id="rId7"/>
    <p:sldMasterId id="2147483720" r:id="rId8"/>
    <p:sldMasterId id="2147483732" r:id="rId9"/>
    <p:sldMasterId id="2147483744" r:id="rId10"/>
    <p:sldMasterId id="2147483756" r:id="rId11"/>
    <p:sldMasterId id="2147483768" r:id="rId12"/>
    <p:sldMasterId id="2147483780" r:id="rId13"/>
    <p:sldMasterId id="2147483792" r:id="rId14"/>
  </p:sldMasterIdLst>
  <p:sldIdLst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</p:sldIdLst>
  <p:sldSz cx="12192000" cy="6858000"/>
  <p:notesSz cx="6858000" cy="9144000"/>
  <p:custDataLst>
    <p:tags r:id="rId3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Master" Target="slideMasters/slideMaster8.xml"/><Relationship Id="rId8" Type="http://schemas.openxmlformats.org/officeDocument/2006/relationships/slideMaster" Target="slideMasters/slideMaster7.xml"/><Relationship Id="rId7" Type="http://schemas.openxmlformats.org/officeDocument/2006/relationships/slideMaster" Target="slideMasters/slideMaster6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0" Type="http://schemas.openxmlformats.org/officeDocument/2006/relationships/tags" Target="tags/tag22.xml"/><Relationship Id="rId3" Type="http://schemas.openxmlformats.org/officeDocument/2006/relationships/slideMaster" Target="slideMasters/slideMaster2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12.xml"/><Relationship Id="rId25" Type="http://schemas.openxmlformats.org/officeDocument/2006/relationships/slide" Target="slides/slide11.xml"/><Relationship Id="rId24" Type="http://schemas.openxmlformats.org/officeDocument/2006/relationships/slide" Target="slides/slide10.xml"/><Relationship Id="rId23" Type="http://schemas.openxmlformats.org/officeDocument/2006/relationships/slide" Target="slides/slide9.xml"/><Relationship Id="rId22" Type="http://schemas.openxmlformats.org/officeDocument/2006/relationships/slide" Target="slides/slide8.xml"/><Relationship Id="rId21" Type="http://schemas.openxmlformats.org/officeDocument/2006/relationships/slide" Target="slides/slide7.xml"/><Relationship Id="rId20" Type="http://schemas.openxmlformats.org/officeDocument/2006/relationships/slide" Target="slides/slide6.xml"/><Relationship Id="rId2" Type="http://schemas.openxmlformats.org/officeDocument/2006/relationships/theme" Target="theme/theme1.xml"/><Relationship Id="rId19" Type="http://schemas.openxmlformats.org/officeDocument/2006/relationships/slide" Target="slides/slide5.xml"/><Relationship Id="rId18" Type="http://schemas.openxmlformats.org/officeDocument/2006/relationships/slide" Target="slides/slide4.xml"/><Relationship Id="rId17" Type="http://schemas.openxmlformats.org/officeDocument/2006/relationships/slide" Target="slides/slide3.xml"/><Relationship Id="rId16" Type="http://schemas.openxmlformats.org/officeDocument/2006/relationships/slide" Target="slides/slide2.xml"/><Relationship Id="rId15" Type="http://schemas.openxmlformats.org/officeDocument/2006/relationships/slide" Target="slides/slide1.xml"/><Relationship Id="rId14" Type="http://schemas.openxmlformats.org/officeDocument/2006/relationships/slideMaster" Target="slideMasters/slideMaster13.xml"/><Relationship Id="rId13" Type="http://schemas.openxmlformats.org/officeDocument/2006/relationships/slideMaster" Target="slideMasters/slideMaster12.xml"/><Relationship Id="rId12" Type="http://schemas.openxmlformats.org/officeDocument/2006/relationships/slideMaster" Target="slideMasters/slideMaster11.xml"/><Relationship Id="rId11" Type="http://schemas.openxmlformats.org/officeDocument/2006/relationships/slideMaster" Target="slideMasters/slideMaster10.xml"/><Relationship Id="rId10" Type="http://schemas.openxmlformats.org/officeDocument/2006/relationships/slideMaster" Target="slideMasters/slideMaster9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08.xml"/><Relationship Id="rId8" Type="http://schemas.openxmlformats.org/officeDocument/2006/relationships/slideLayout" Target="../slideLayouts/slideLayout107.xml"/><Relationship Id="rId7" Type="http://schemas.openxmlformats.org/officeDocument/2006/relationships/slideLayout" Target="../slideLayouts/slideLayout106.xml"/><Relationship Id="rId6" Type="http://schemas.openxmlformats.org/officeDocument/2006/relationships/slideLayout" Target="../slideLayouts/slideLayout105.xml"/><Relationship Id="rId5" Type="http://schemas.openxmlformats.org/officeDocument/2006/relationships/slideLayout" Target="../slideLayouts/slideLayout104.xml"/><Relationship Id="rId4" Type="http://schemas.openxmlformats.org/officeDocument/2006/relationships/slideLayout" Target="../slideLayouts/slideLayout103.xml"/><Relationship Id="rId3" Type="http://schemas.openxmlformats.org/officeDocument/2006/relationships/slideLayout" Target="../slideLayouts/slideLayout102.xml"/><Relationship Id="rId2" Type="http://schemas.openxmlformats.org/officeDocument/2006/relationships/slideLayout" Target="../slideLayouts/slideLayout101.xml"/><Relationship Id="rId12" Type="http://schemas.openxmlformats.org/officeDocument/2006/relationships/theme" Target="../theme/theme10.xml"/><Relationship Id="rId11" Type="http://schemas.openxmlformats.org/officeDocument/2006/relationships/slideLayout" Target="../slideLayouts/slideLayout110.xml"/><Relationship Id="rId10" Type="http://schemas.openxmlformats.org/officeDocument/2006/relationships/slideLayout" Target="../slideLayouts/slideLayout109.xml"/><Relationship Id="rId1" Type="http://schemas.openxmlformats.org/officeDocument/2006/relationships/slideLayout" Target="../slideLayouts/slideLayout100.xml"/></Relationships>
</file>

<file path=ppt/slideMasters/_rels/slideMaster1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19.xml"/><Relationship Id="rId8" Type="http://schemas.openxmlformats.org/officeDocument/2006/relationships/slideLayout" Target="../slideLayouts/slideLayout118.xml"/><Relationship Id="rId7" Type="http://schemas.openxmlformats.org/officeDocument/2006/relationships/slideLayout" Target="../slideLayouts/slideLayout117.xml"/><Relationship Id="rId6" Type="http://schemas.openxmlformats.org/officeDocument/2006/relationships/slideLayout" Target="../slideLayouts/slideLayout116.xml"/><Relationship Id="rId5" Type="http://schemas.openxmlformats.org/officeDocument/2006/relationships/slideLayout" Target="../slideLayouts/slideLayout115.xml"/><Relationship Id="rId4" Type="http://schemas.openxmlformats.org/officeDocument/2006/relationships/slideLayout" Target="../slideLayouts/slideLayout114.xml"/><Relationship Id="rId3" Type="http://schemas.openxmlformats.org/officeDocument/2006/relationships/slideLayout" Target="../slideLayouts/slideLayout113.xml"/><Relationship Id="rId2" Type="http://schemas.openxmlformats.org/officeDocument/2006/relationships/slideLayout" Target="../slideLayouts/slideLayout112.xml"/><Relationship Id="rId12" Type="http://schemas.openxmlformats.org/officeDocument/2006/relationships/theme" Target="../theme/theme11.xml"/><Relationship Id="rId11" Type="http://schemas.openxmlformats.org/officeDocument/2006/relationships/slideLayout" Target="../slideLayouts/slideLayout121.xml"/><Relationship Id="rId10" Type="http://schemas.openxmlformats.org/officeDocument/2006/relationships/slideLayout" Target="../slideLayouts/slideLayout120.xml"/><Relationship Id="rId1" Type="http://schemas.openxmlformats.org/officeDocument/2006/relationships/slideLayout" Target="../slideLayouts/slideLayout111.xml"/></Relationships>
</file>

<file path=ppt/slideMasters/_rels/slideMaster1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30.xml"/><Relationship Id="rId8" Type="http://schemas.openxmlformats.org/officeDocument/2006/relationships/slideLayout" Target="../slideLayouts/slideLayout129.xml"/><Relationship Id="rId7" Type="http://schemas.openxmlformats.org/officeDocument/2006/relationships/slideLayout" Target="../slideLayouts/slideLayout128.xml"/><Relationship Id="rId6" Type="http://schemas.openxmlformats.org/officeDocument/2006/relationships/slideLayout" Target="../slideLayouts/slideLayout127.xml"/><Relationship Id="rId5" Type="http://schemas.openxmlformats.org/officeDocument/2006/relationships/slideLayout" Target="../slideLayouts/slideLayout126.xml"/><Relationship Id="rId4" Type="http://schemas.openxmlformats.org/officeDocument/2006/relationships/slideLayout" Target="../slideLayouts/slideLayout125.xml"/><Relationship Id="rId3" Type="http://schemas.openxmlformats.org/officeDocument/2006/relationships/slideLayout" Target="../slideLayouts/slideLayout124.xml"/><Relationship Id="rId2" Type="http://schemas.openxmlformats.org/officeDocument/2006/relationships/slideLayout" Target="../slideLayouts/slideLayout123.xml"/><Relationship Id="rId12" Type="http://schemas.openxmlformats.org/officeDocument/2006/relationships/theme" Target="../theme/theme12.xml"/><Relationship Id="rId11" Type="http://schemas.openxmlformats.org/officeDocument/2006/relationships/slideLayout" Target="../slideLayouts/slideLayout132.xml"/><Relationship Id="rId10" Type="http://schemas.openxmlformats.org/officeDocument/2006/relationships/slideLayout" Target="../slideLayouts/slideLayout131.xml"/><Relationship Id="rId1" Type="http://schemas.openxmlformats.org/officeDocument/2006/relationships/slideLayout" Target="../slideLayouts/slideLayout122.xml"/></Relationships>
</file>

<file path=ppt/slideMasters/_rels/slideMaster1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41.xml"/><Relationship Id="rId8" Type="http://schemas.openxmlformats.org/officeDocument/2006/relationships/slideLayout" Target="../slideLayouts/slideLayout140.xml"/><Relationship Id="rId7" Type="http://schemas.openxmlformats.org/officeDocument/2006/relationships/slideLayout" Target="../slideLayouts/slideLayout139.xml"/><Relationship Id="rId6" Type="http://schemas.openxmlformats.org/officeDocument/2006/relationships/slideLayout" Target="../slideLayouts/slideLayout138.xml"/><Relationship Id="rId5" Type="http://schemas.openxmlformats.org/officeDocument/2006/relationships/slideLayout" Target="../slideLayouts/slideLayout137.xml"/><Relationship Id="rId4" Type="http://schemas.openxmlformats.org/officeDocument/2006/relationships/slideLayout" Target="../slideLayouts/slideLayout136.xml"/><Relationship Id="rId3" Type="http://schemas.openxmlformats.org/officeDocument/2006/relationships/slideLayout" Target="../slideLayouts/slideLayout135.xml"/><Relationship Id="rId2" Type="http://schemas.openxmlformats.org/officeDocument/2006/relationships/slideLayout" Target="../slideLayouts/slideLayout134.xml"/><Relationship Id="rId12" Type="http://schemas.openxmlformats.org/officeDocument/2006/relationships/theme" Target="../theme/theme13.xml"/><Relationship Id="rId11" Type="http://schemas.openxmlformats.org/officeDocument/2006/relationships/slideLayout" Target="../slideLayouts/slideLayout143.xml"/><Relationship Id="rId10" Type="http://schemas.openxmlformats.org/officeDocument/2006/relationships/slideLayout" Target="../slideLayouts/slideLayout142.xml"/><Relationship Id="rId1" Type="http://schemas.openxmlformats.org/officeDocument/2006/relationships/slideLayout" Target="../slideLayouts/slideLayout133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2" Type="http://schemas.openxmlformats.org/officeDocument/2006/relationships/theme" Target="../theme/theme3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0.xml"/><Relationship Id="rId6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5.xml"/><Relationship Id="rId12" Type="http://schemas.openxmlformats.org/officeDocument/2006/relationships/theme" Target="../theme/theme4.xml"/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34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8.xml"/><Relationship Id="rId3" Type="http://schemas.openxmlformats.org/officeDocument/2006/relationships/slideLayout" Target="../slideLayouts/slideLayout47.xml"/><Relationship Id="rId2" Type="http://schemas.openxmlformats.org/officeDocument/2006/relationships/slideLayout" Target="../slideLayouts/slideLayout46.xml"/><Relationship Id="rId12" Type="http://schemas.openxmlformats.org/officeDocument/2006/relationships/theme" Target="../theme/theme5.xml"/><Relationship Id="rId11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4.xml"/><Relationship Id="rId1" Type="http://schemas.openxmlformats.org/officeDocument/2006/relationships/slideLayout" Target="../slideLayouts/slideLayout45.xml"/></Relationships>
</file>

<file path=ppt/slideMasters/_rels/slideMaster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4.xml"/><Relationship Id="rId8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1.xml"/><Relationship Id="rId5" Type="http://schemas.openxmlformats.org/officeDocument/2006/relationships/slideLayout" Target="../slideLayouts/slideLayout60.xml"/><Relationship Id="rId4" Type="http://schemas.openxmlformats.org/officeDocument/2006/relationships/slideLayout" Target="../slideLayouts/slideLayout59.xml"/><Relationship Id="rId3" Type="http://schemas.openxmlformats.org/officeDocument/2006/relationships/slideLayout" Target="../slideLayouts/slideLayout58.xml"/><Relationship Id="rId2" Type="http://schemas.openxmlformats.org/officeDocument/2006/relationships/slideLayout" Target="../slideLayouts/slideLayout57.xml"/><Relationship Id="rId12" Type="http://schemas.openxmlformats.org/officeDocument/2006/relationships/theme" Target="../theme/theme6.xml"/><Relationship Id="rId11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65.xml"/><Relationship Id="rId1" Type="http://schemas.openxmlformats.org/officeDocument/2006/relationships/slideLayout" Target="../slideLayouts/slideLayout56.xml"/></Relationships>
</file>

<file path=ppt/slideMasters/_rels/slideMaster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5.xml"/><Relationship Id="rId8" Type="http://schemas.openxmlformats.org/officeDocument/2006/relationships/slideLayout" Target="../slideLayouts/slideLayout74.xml"/><Relationship Id="rId7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2.xml"/><Relationship Id="rId5" Type="http://schemas.openxmlformats.org/officeDocument/2006/relationships/slideLayout" Target="../slideLayouts/slideLayout71.xml"/><Relationship Id="rId4" Type="http://schemas.openxmlformats.org/officeDocument/2006/relationships/slideLayout" Target="../slideLayouts/slideLayout70.xml"/><Relationship Id="rId3" Type="http://schemas.openxmlformats.org/officeDocument/2006/relationships/slideLayout" Target="../slideLayouts/slideLayout69.xml"/><Relationship Id="rId2" Type="http://schemas.openxmlformats.org/officeDocument/2006/relationships/slideLayout" Target="../slideLayouts/slideLayout68.xml"/><Relationship Id="rId12" Type="http://schemas.openxmlformats.org/officeDocument/2006/relationships/theme" Target="../theme/theme7.xml"/><Relationship Id="rId11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76.xml"/><Relationship Id="rId1" Type="http://schemas.openxmlformats.org/officeDocument/2006/relationships/slideLayout" Target="../slideLayouts/slideLayout67.xml"/></Relationships>
</file>

<file path=ppt/slideMasters/_rels/slideMaster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86.xml"/><Relationship Id="rId8" Type="http://schemas.openxmlformats.org/officeDocument/2006/relationships/slideLayout" Target="../slideLayouts/slideLayout85.xml"/><Relationship Id="rId7" Type="http://schemas.openxmlformats.org/officeDocument/2006/relationships/slideLayout" Target="../slideLayouts/slideLayout84.xml"/><Relationship Id="rId6" Type="http://schemas.openxmlformats.org/officeDocument/2006/relationships/slideLayout" Target="../slideLayouts/slideLayout83.xml"/><Relationship Id="rId5" Type="http://schemas.openxmlformats.org/officeDocument/2006/relationships/slideLayout" Target="../slideLayouts/slideLayout82.xml"/><Relationship Id="rId4" Type="http://schemas.openxmlformats.org/officeDocument/2006/relationships/slideLayout" Target="../slideLayouts/slideLayout81.xml"/><Relationship Id="rId3" Type="http://schemas.openxmlformats.org/officeDocument/2006/relationships/slideLayout" Target="../slideLayouts/slideLayout80.xml"/><Relationship Id="rId2" Type="http://schemas.openxmlformats.org/officeDocument/2006/relationships/slideLayout" Target="../slideLayouts/slideLayout79.xml"/><Relationship Id="rId12" Type="http://schemas.openxmlformats.org/officeDocument/2006/relationships/theme" Target="../theme/theme8.xml"/><Relationship Id="rId11" Type="http://schemas.openxmlformats.org/officeDocument/2006/relationships/slideLayout" Target="../slideLayouts/slideLayout88.xml"/><Relationship Id="rId10" Type="http://schemas.openxmlformats.org/officeDocument/2006/relationships/slideLayout" Target="../slideLayouts/slideLayout87.xml"/><Relationship Id="rId1" Type="http://schemas.openxmlformats.org/officeDocument/2006/relationships/slideLayout" Target="../slideLayouts/slideLayout78.xml"/></Relationships>
</file>

<file path=ppt/slideMasters/_rels/slideMaster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7.xml"/><Relationship Id="rId8" Type="http://schemas.openxmlformats.org/officeDocument/2006/relationships/slideLayout" Target="../slideLayouts/slideLayout96.xml"/><Relationship Id="rId7" Type="http://schemas.openxmlformats.org/officeDocument/2006/relationships/slideLayout" Target="../slideLayouts/slideLayout95.xml"/><Relationship Id="rId6" Type="http://schemas.openxmlformats.org/officeDocument/2006/relationships/slideLayout" Target="../slideLayouts/slideLayout94.xml"/><Relationship Id="rId5" Type="http://schemas.openxmlformats.org/officeDocument/2006/relationships/slideLayout" Target="../slideLayouts/slideLayout93.xml"/><Relationship Id="rId4" Type="http://schemas.openxmlformats.org/officeDocument/2006/relationships/slideLayout" Target="../slideLayouts/slideLayout92.xml"/><Relationship Id="rId3" Type="http://schemas.openxmlformats.org/officeDocument/2006/relationships/slideLayout" Target="../slideLayouts/slideLayout91.xml"/><Relationship Id="rId2" Type="http://schemas.openxmlformats.org/officeDocument/2006/relationships/slideLayout" Target="../slideLayouts/slideLayout90.xml"/><Relationship Id="rId12" Type="http://schemas.openxmlformats.org/officeDocument/2006/relationships/theme" Target="../theme/theme9.xml"/><Relationship Id="rId11" Type="http://schemas.openxmlformats.org/officeDocument/2006/relationships/slideLayout" Target="../slideLayouts/slideLayout99.xml"/><Relationship Id="rId10" Type="http://schemas.openxmlformats.org/officeDocument/2006/relationships/slideLayout" Target="../slideLayouts/slideLayout98.xml"/><Relationship Id="rId1" Type="http://schemas.openxmlformats.org/officeDocument/2006/relationships/slideLayout" Target="../slideLayouts/slideLayout8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8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17.xml"/><Relationship Id="rId3" Type="http://schemas.openxmlformats.org/officeDocument/2006/relationships/image" Target="../media/image9.png"/><Relationship Id="rId2" Type="http://schemas.openxmlformats.org/officeDocument/2006/relationships/tags" Target="../tags/tag19.xml"/><Relationship Id="rId1" Type="http://schemas.openxmlformats.org/officeDocument/2006/relationships/tags" Target="../tags/tag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8.xml"/><Relationship Id="rId1" Type="http://schemas.openxmlformats.org/officeDocument/2006/relationships/tags" Target="../tags/tag2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9.xml"/><Relationship Id="rId1" Type="http://schemas.openxmlformats.org/officeDocument/2006/relationships/tags" Target="../tags/tag21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9.xml"/><Relationship Id="rId4" Type="http://schemas.openxmlformats.org/officeDocument/2006/relationships/tags" Target="../tags/tag7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40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ags" Target="../tags/tag11.xml"/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1.xml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2.xml"/><Relationship Id="rId1" Type="http://schemas.openxmlformats.org/officeDocument/2006/relationships/tags" Target="../tags/tag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3.xml"/><Relationship Id="rId2" Type="http://schemas.openxmlformats.org/officeDocument/2006/relationships/tags" Target="../tags/tag16.xml"/><Relationship Id="rId1" Type="http://schemas.openxmlformats.org/officeDocument/2006/relationships/tags" Target="../tags/tag15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84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95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6.xml"/><Relationship Id="rId1" Type="http://schemas.openxmlformats.org/officeDocument/2006/relationships/tags" Target="../tags/tag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 idx="4294967295"/>
            <p:custDataLst>
              <p:tags r:id="rId1"/>
            </p:custDataLst>
          </p:nvPr>
        </p:nvSpPr>
        <p:spPr>
          <a:xfrm>
            <a:off x="0" y="365125"/>
            <a:ext cx="10515600" cy="1325880"/>
          </a:xfrm>
        </p:spPr>
        <p:txBody>
          <a:bodyPr/>
          <a:p>
            <a:r>
              <a:rPr lang="en-US" altLang="zh-CN" sz="2400">
                <a:solidFill>
                  <a:schemeClr val="dk1"/>
                </a:solidFill>
              </a:rPr>
              <a:t> </a:t>
            </a:r>
            <a:endParaRPr lang="en-US" altLang="zh-CN" sz="2400">
              <a:solidFill>
                <a:schemeClr val="dk1"/>
              </a:solidFill>
            </a:endParaRPr>
          </a:p>
        </p:txBody>
      </p:sp>
      <p:sp>
        <p:nvSpPr>
          <p:cNvPr id="8" name="文本框 7"/>
          <p:cNvSpPr txBox="1"/>
          <p:nvPr>
            <p:custDataLst>
              <p:tags r:id="rId2"/>
            </p:custDataLst>
          </p:nvPr>
        </p:nvSpPr>
        <p:spPr>
          <a:xfrm>
            <a:off x="1314450" y="2551430"/>
            <a:ext cx="10295255" cy="5219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en-US" altLang="zh-CN" sz="2800">
                <a:solidFill>
                  <a:schemeClr val="dk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JMH - a tool to measure performance in method level</a:t>
            </a:r>
            <a:endParaRPr lang="en-US" altLang="zh-CN" sz="2800">
              <a:solidFill>
                <a:schemeClr val="dk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9" name="文本框 8"/>
          <p:cNvSpPr txBox="1"/>
          <p:nvPr>
            <p:custDataLst>
              <p:tags r:id="rId3"/>
            </p:custDataLst>
          </p:nvPr>
        </p:nvSpPr>
        <p:spPr>
          <a:xfrm>
            <a:off x="5799455" y="3437890"/>
            <a:ext cx="13252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dk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Zhang, Tim</a:t>
            </a:r>
            <a:endParaRPr lang="en-US" altLang="zh-CN">
              <a:solidFill>
                <a:schemeClr val="dk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784860" y="945515"/>
            <a:ext cx="33934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dk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Benchmark trap</a:t>
            </a:r>
            <a:endParaRPr lang="en-US" altLang="zh-CN">
              <a:solidFill>
                <a:schemeClr val="dk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852170" y="1501775"/>
            <a:ext cx="535813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dk1"/>
                </a:solidFill>
              </a:rPr>
              <a:t>Dead code elimination</a:t>
            </a:r>
            <a:endParaRPr lang="en-US" altLang="zh-CN">
              <a:solidFill>
                <a:schemeClr val="dk1"/>
              </a:solidFill>
            </a:endParaRPr>
          </a:p>
          <a:p>
            <a:r>
              <a:rPr lang="en-US" altLang="zh-CN">
                <a:solidFill>
                  <a:schemeClr val="dk1"/>
                </a:solidFill>
              </a:rPr>
              <a:t>Black holes</a:t>
            </a:r>
            <a:endParaRPr lang="en-US" altLang="zh-CN">
              <a:solidFill>
                <a:schemeClr val="dk1"/>
              </a:solidFill>
            </a:endParaRPr>
          </a:p>
          <a:p>
            <a:r>
              <a:rPr lang="en-US" altLang="zh-CN">
                <a:solidFill>
                  <a:schemeClr val="dk1"/>
                </a:solidFill>
              </a:rPr>
              <a:t>Safe looping</a:t>
            </a:r>
            <a:endParaRPr lang="en-US" altLang="zh-CN">
              <a:solidFill>
                <a:schemeClr val="dk1"/>
              </a:solidFill>
            </a:endParaRPr>
          </a:p>
          <a:p>
            <a:r>
              <a:rPr lang="en-US" altLang="zh-CN">
                <a:solidFill>
                  <a:schemeClr val="dk1"/>
                </a:solidFill>
              </a:rPr>
              <a:t>...</a:t>
            </a:r>
            <a:endParaRPr lang="en-US" altLang="zh-CN">
              <a:solidFill>
                <a:schemeClr val="dk1"/>
              </a:solidFill>
            </a:endParaRPr>
          </a:p>
        </p:txBody>
      </p:sp>
      <p:pic>
        <p:nvPicPr>
          <p:cNvPr id="5" name="图片 4" descr="0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3785" y="309245"/>
            <a:ext cx="6238875" cy="623887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1360170" y="1885315"/>
            <a:ext cx="807021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dk1"/>
                </a:solidFill>
              </a:rPr>
              <a:t> https://www.cnkirito.moe/java-jmh/</a:t>
            </a:r>
            <a:endParaRPr lang="zh-CN" altLang="en-US">
              <a:solidFill>
                <a:schemeClr val="dk1"/>
              </a:solidFill>
            </a:endParaRPr>
          </a:p>
          <a:p>
            <a:endParaRPr lang="zh-CN" altLang="en-US">
              <a:solidFill>
                <a:schemeClr val="dk1"/>
              </a:solidFill>
            </a:endParaRPr>
          </a:p>
          <a:p>
            <a:r>
              <a:rPr lang="zh-CN" altLang="en-US">
                <a:solidFill>
                  <a:schemeClr val="dk1"/>
                </a:solidFill>
              </a:rPr>
              <a:t> https://segmentfault.com/a/1190000020328653</a:t>
            </a:r>
            <a:endParaRPr lang="zh-CN" altLang="en-US">
              <a:solidFill>
                <a:schemeClr val="dk1"/>
              </a:solidFill>
            </a:endParaRPr>
          </a:p>
          <a:p>
            <a:endParaRPr lang="zh-CN" altLang="en-US">
              <a:solidFill>
                <a:schemeClr val="dk1"/>
              </a:solidFill>
            </a:endParaRPr>
          </a:p>
          <a:p>
            <a:r>
              <a:rPr lang="zh-CN" altLang="en-US">
                <a:solidFill>
                  <a:schemeClr val="dk1"/>
                </a:solidFill>
              </a:rPr>
              <a:t> https://github.com/openjdk/jmh</a:t>
            </a:r>
            <a:endParaRPr lang="zh-CN" altLang="en-US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3661410" y="2910840"/>
            <a:ext cx="48691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400">
                <a:solidFill>
                  <a:schemeClr val="dk1"/>
                </a:solidFill>
              </a:rPr>
              <a:t>Thanks</a:t>
            </a:r>
            <a:endParaRPr lang="en-US" altLang="zh-CN"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580390" y="483235"/>
            <a:ext cx="4013200" cy="3683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>
                <a:solidFill>
                  <a:schemeClr val="dk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WHAT</a:t>
            </a:r>
            <a:endParaRPr lang="en-US" altLang="zh-CN">
              <a:solidFill>
                <a:schemeClr val="dk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819150" y="1229360"/>
            <a:ext cx="1042797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dk1"/>
                </a:solidFill>
              </a:rPr>
              <a:t>JMH is a Java harness for building, running, and analysing nano/micro/milli/macro benchmarks written in Java and other languages targeting the JVM</a:t>
            </a:r>
            <a:endParaRPr lang="zh-CN" altLang="en-US">
              <a:solidFill>
                <a:schemeClr val="dk1"/>
              </a:solidFill>
            </a:endParaRPr>
          </a:p>
          <a:p>
            <a:r>
              <a:rPr lang="en-US" altLang="zh-CN">
                <a:solidFill>
                  <a:schemeClr val="dk1"/>
                </a:solidFill>
              </a:rPr>
              <a:t>From GitHub</a:t>
            </a:r>
            <a:endParaRPr lang="en-US" altLang="zh-CN">
              <a:solidFill>
                <a:schemeClr val="dk1"/>
              </a:solidFill>
            </a:endParaRPr>
          </a:p>
        </p:txBody>
      </p:sp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992505" y="4135120"/>
            <a:ext cx="84455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dk1"/>
                </a:solidFill>
              </a:rPr>
              <a:t>junit test: method level, issue</a:t>
            </a:r>
            <a:endParaRPr lang="en-US" altLang="zh-CN">
              <a:solidFill>
                <a:schemeClr val="dk1"/>
              </a:solidFill>
            </a:endParaRPr>
          </a:p>
          <a:p>
            <a:r>
              <a:rPr lang="en-US" altLang="zh-CN">
                <a:solidFill>
                  <a:schemeClr val="dk1"/>
                </a:solidFill>
              </a:rPr>
              <a:t>integration testing -&gt; API level, business flow </a:t>
            </a:r>
            <a:endParaRPr lang="en-US" altLang="zh-CN">
              <a:solidFill>
                <a:schemeClr val="dk1"/>
              </a:solidFill>
            </a:endParaRPr>
          </a:p>
          <a:p>
            <a:r>
              <a:rPr lang="en-US" altLang="zh-CN">
                <a:solidFill>
                  <a:schemeClr val="dk1"/>
                </a:solidFill>
              </a:rPr>
              <a:t>stress test -&gt; API/application level, maximum throughput</a:t>
            </a:r>
            <a:endParaRPr lang="en-US" altLang="zh-CN">
              <a:solidFill>
                <a:schemeClr val="dk1"/>
              </a:solidFill>
            </a:endParaRPr>
          </a:p>
          <a:p>
            <a:r>
              <a:rPr lang="zh-CN" altLang="en-US">
                <a:solidFill>
                  <a:schemeClr val="dk1"/>
                </a:solidFill>
                <a:sym typeface="+mn-ea"/>
              </a:rPr>
              <a:t>benchmarks </a:t>
            </a:r>
            <a:r>
              <a:rPr lang="en-US" altLang="zh-CN">
                <a:solidFill>
                  <a:schemeClr val="dk1"/>
                </a:solidFill>
                <a:sym typeface="+mn-ea"/>
              </a:rPr>
              <a:t>-&gt; method level, method performance</a:t>
            </a:r>
            <a:endParaRPr lang="en-US" altLang="zh-CN">
              <a:solidFill>
                <a:schemeClr val="dk1"/>
              </a:solidFill>
              <a:sym typeface="+mn-ea"/>
            </a:endParaRPr>
          </a:p>
        </p:txBody>
      </p:sp>
      <p:sp>
        <p:nvSpPr>
          <p:cNvPr id="5" name="文本框 4"/>
          <p:cNvSpPr txBox="1"/>
          <p:nvPr>
            <p:custDataLst>
              <p:tags r:id="rId4"/>
            </p:custDataLst>
          </p:nvPr>
        </p:nvSpPr>
        <p:spPr>
          <a:xfrm>
            <a:off x="819150" y="2711450"/>
            <a:ext cx="81502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SzPct val="50000"/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dk1"/>
                </a:solidFill>
              </a:rPr>
              <a:t>Want to know exactly how long a method needs to be executed</a:t>
            </a:r>
            <a:endParaRPr lang="en-US" altLang="zh-CN">
              <a:solidFill>
                <a:schemeClr val="dk1"/>
              </a:solidFill>
            </a:endParaRPr>
          </a:p>
          <a:p>
            <a:pPr marL="285750" indent="-285750">
              <a:buSzPct val="50000"/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dk1"/>
                </a:solidFill>
              </a:rPr>
              <a:t>Compare the throughput of different interfaces under given conditions</a:t>
            </a:r>
            <a:endParaRPr lang="en-US" altLang="zh-CN">
              <a:solidFill>
                <a:schemeClr val="dk1"/>
              </a:solidFill>
            </a:endParaRPr>
          </a:p>
          <a:p>
            <a:pPr marL="285750" indent="-285750">
              <a:buSzPct val="50000"/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dk1"/>
                </a:solidFill>
              </a:rPr>
              <a:t>See what percentage of requests are completed in how long</a:t>
            </a:r>
            <a:endParaRPr lang="en-US" altLang="zh-CN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542290" y="502285"/>
            <a:ext cx="6177280" cy="3683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>
                <a:solidFill>
                  <a:schemeClr val="dk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WHY</a:t>
            </a:r>
            <a:endParaRPr lang="en-US" altLang="zh-CN">
              <a:solidFill>
                <a:schemeClr val="dk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742950" y="1426845"/>
            <a:ext cx="85604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dk1"/>
                </a:solidFill>
              </a:rPr>
              <a:t>Author: people who implement JIT in Oracle</a:t>
            </a:r>
            <a:endParaRPr lang="en-US" altLang="zh-CN">
              <a:solidFill>
                <a:schemeClr val="dk1"/>
              </a:solidFill>
            </a:endParaRPr>
          </a:p>
        </p:txBody>
      </p:sp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742950" y="1979930"/>
            <a:ext cx="78924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dk1"/>
                </a:solidFill>
              </a:rPr>
              <a:t>Metrics: average time, minmum time, maximun time, throughput, CI</a:t>
            </a:r>
            <a:endParaRPr lang="en-US" altLang="zh-CN">
              <a:solidFill>
                <a:schemeClr val="dk1"/>
              </a:solidFill>
            </a:endParaRPr>
          </a:p>
        </p:txBody>
      </p:sp>
      <p:sp>
        <p:nvSpPr>
          <p:cNvPr id="5" name="文本框 4"/>
          <p:cNvSpPr txBox="1"/>
          <p:nvPr>
            <p:custDataLst>
              <p:tags r:id="rId4"/>
            </p:custDataLst>
          </p:nvPr>
        </p:nvSpPr>
        <p:spPr>
          <a:xfrm>
            <a:off x="742950" y="2533015"/>
            <a:ext cx="63385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dk1"/>
                </a:solidFill>
              </a:rPr>
              <a:t>Users:</a:t>
            </a:r>
            <a:endParaRPr lang="en-US" altLang="zh-CN">
              <a:solidFill>
                <a:schemeClr val="dk1"/>
              </a:solidFill>
            </a:endParaRPr>
          </a:p>
        </p:txBody>
      </p:sp>
      <p:pic>
        <p:nvPicPr>
          <p:cNvPr id="14" name="图片 13" descr="kafka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950" y="2976880"/>
            <a:ext cx="8705850" cy="1552575"/>
          </a:xfrm>
          <a:prstGeom prst="rect">
            <a:avLst/>
          </a:prstGeom>
        </p:spPr>
      </p:pic>
      <p:pic>
        <p:nvPicPr>
          <p:cNvPr id="15" name="图片 14" descr="weibo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2950" y="4716780"/>
            <a:ext cx="7200900" cy="16192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523240" y="521335"/>
            <a:ext cx="4242435" cy="3683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>
                <a:solidFill>
                  <a:schemeClr val="dk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HOW</a:t>
            </a:r>
            <a:endParaRPr lang="en-US" altLang="zh-CN">
              <a:solidFill>
                <a:schemeClr val="dk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598805" y="1554480"/>
            <a:ext cx="1085088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SzPct val="50000"/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dk1"/>
                </a:solidFill>
              </a:rPr>
              <a:t>Add dependency</a:t>
            </a:r>
            <a:endParaRPr lang="en-US" altLang="zh-CN">
              <a:solidFill>
                <a:schemeClr val="dk1"/>
              </a:solidFill>
            </a:endParaRPr>
          </a:p>
          <a:p>
            <a:pPr marL="285750" indent="-285750">
              <a:buSzPct val="50000"/>
              <a:buFont typeface="Arial" panose="020B0604020202020204" pitchFamily="34" charset="0"/>
              <a:buChar char="•"/>
            </a:pPr>
            <a:endParaRPr lang="en-US" altLang="zh-CN">
              <a:solidFill>
                <a:schemeClr val="dk1"/>
              </a:solidFill>
            </a:endParaRPr>
          </a:p>
          <a:p>
            <a:pPr marL="285750" indent="-285750">
              <a:buSzPct val="50000"/>
              <a:buFont typeface="Arial" panose="020B0604020202020204" pitchFamily="34" charset="0"/>
              <a:buChar char="•"/>
            </a:pPr>
            <a:endParaRPr lang="en-US" altLang="zh-CN">
              <a:solidFill>
                <a:schemeClr val="dk1"/>
              </a:solidFill>
            </a:endParaRPr>
          </a:p>
          <a:p>
            <a:pPr marL="285750" indent="-285750">
              <a:buSzPct val="50000"/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dk1"/>
                </a:solidFill>
              </a:rPr>
              <a:t>Write benchmark</a:t>
            </a:r>
            <a:endParaRPr lang="en-US" altLang="zh-CN">
              <a:solidFill>
                <a:schemeClr val="dk1"/>
              </a:solidFill>
            </a:endParaRPr>
          </a:p>
          <a:p>
            <a:pPr marL="285750" indent="-285750">
              <a:buSzPct val="50000"/>
              <a:buFont typeface="Arial" panose="020B0604020202020204" pitchFamily="34" charset="0"/>
              <a:buChar char="•"/>
            </a:pPr>
            <a:endParaRPr lang="en-US" altLang="zh-CN">
              <a:solidFill>
                <a:schemeClr val="dk1"/>
              </a:solidFill>
            </a:endParaRPr>
          </a:p>
          <a:p>
            <a:pPr marL="285750" indent="-285750">
              <a:buSzPct val="50000"/>
              <a:buFont typeface="Arial" panose="020B0604020202020204" pitchFamily="34" charset="0"/>
              <a:buChar char="•"/>
            </a:pPr>
            <a:endParaRPr lang="en-US" altLang="zh-CN">
              <a:solidFill>
                <a:schemeClr val="dk1"/>
              </a:solidFill>
            </a:endParaRPr>
          </a:p>
          <a:p>
            <a:pPr marL="285750" indent="-285750">
              <a:buSzPct val="50000"/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dk1"/>
                </a:solidFill>
              </a:rPr>
              <a:t>Run benchmark</a:t>
            </a:r>
            <a:endParaRPr lang="en-US" altLang="zh-CN">
              <a:solidFill>
                <a:schemeClr val="dk1"/>
              </a:solidFill>
            </a:endParaRPr>
          </a:p>
          <a:p>
            <a:pPr marL="285750" indent="-285750">
              <a:buSzPct val="50000"/>
              <a:buFont typeface="Arial" panose="020B0604020202020204" pitchFamily="34" charset="0"/>
              <a:buChar char="•"/>
            </a:pPr>
            <a:endParaRPr lang="en-US" altLang="zh-CN">
              <a:solidFill>
                <a:schemeClr val="dk1"/>
              </a:solidFill>
            </a:endParaRPr>
          </a:p>
          <a:p>
            <a:pPr marL="285750" indent="-285750">
              <a:buSzPct val="50000"/>
              <a:buFont typeface="Arial" panose="020B0604020202020204" pitchFamily="34" charset="0"/>
              <a:buChar char="•"/>
            </a:pPr>
            <a:endParaRPr lang="en-US" altLang="zh-CN">
              <a:solidFill>
                <a:schemeClr val="dk1"/>
              </a:solidFill>
            </a:endParaRPr>
          </a:p>
          <a:p>
            <a:pPr marL="285750" indent="-285750">
              <a:buSzPct val="50000"/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dk1"/>
                </a:solidFill>
              </a:rPr>
              <a:t>Analyze report</a:t>
            </a:r>
            <a:endParaRPr lang="en-US" altLang="zh-CN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503555" y="993775"/>
            <a:ext cx="11069955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dk1"/>
                </a:solidFill>
              </a:rPr>
              <a:t>Add dependency</a:t>
            </a:r>
            <a:endParaRPr lang="en-US" altLang="zh-CN">
              <a:solidFill>
                <a:schemeClr val="dk1"/>
              </a:solidFill>
            </a:endParaRPr>
          </a:p>
          <a:p>
            <a:endParaRPr lang="en-US" altLang="zh-CN">
              <a:solidFill>
                <a:schemeClr val="dk1"/>
              </a:solidFill>
            </a:endParaRPr>
          </a:p>
          <a:p>
            <a:r>
              <a:rPr lang="en-US" altLang="zh-CN" i="1">
                <a:solidFill>
                  <a:schemeClr val="dk1"/>
                </a:solidFill>
              </a:rPr>
              <a:t>&lt;dependencies&gt;</a:t>
            </a:r>
            <a:endParaRPr lang="en-US" altLang="zh-CN" i="1">
              <a:solidFill>
                <a:schemeClr val="dk1"/>
              </a:solidFill>
            </a:endParaRPr>
          </a:p>
          <a:p>
            <a:r>
              <a:rPr lang="en-US" altLang="zh-CN" i="1">
                <a:solidFill>
                  <a:schemeClr val="dk1"/>
                </a:solidFill>
              </a:rPr>
              <a:t>    &lt;dependency&gt;</a:t>
            </a:r>
            <a:endParaRPr lang="en-US" altLang="zh-CN" i="1">
              <a:solidFill>
                <a:schemeClr val="dk1"/>
              </a:solidFill>
            </a:endParaRPr>
          </a:p>
          <a:p>
            <a:r>
              <a:rPr lang="en-US" altLang="zh-CN" i="1">
                <a:solidFill>
                  <a:schemeClr val="dk1"/>
                </a:solidFill>
              </a:rPr>
              <a:t>      &lt;groupId&gt;org.openjdk.jmh&lt;/groupId&gt;</a:t>
            </a:r>
            <a:endParaRPr lang="en-US" altLang="zh-CN" i="1">
              <a:solidFill>
                <a:schemeClr val="dk1"/>
              </a:solidFill>
            </a:endParaRPr>
          </a:p>
          <a:p>
            <a:r>
              <a:rPr lang="en-US" altLang="zh-CN" i="1">
                <a:solidFill>
                  <a:schemeClr val="dk1"/>
                </a:solidFill>
              </a:rPr>
              <a:t>      &lt;artifactId&gt;jmh-core&lt;/artifactId&gt;</a:t>
            </a:r>
            <a:endParaRPr lang="en-US" altLang="zh-CN" i="1">
              <a:solidFill>
                <a:schemeClr val="dk1"/>
              </a:solidFill>
            </a:endParaRPr>
          </a:p>
          <a:p>
            <a:r>
              <a:rPr lang="en-US" altLang="zh-CN" i="1">
                <a:solidFill>
                  <a:schemeClr val="dk1"/>
                </a:solidFill>
              </a:rPr>
              <a:t>      &lt;version&gt;1.23&lt;/version&gt;</a:t>
            </a:r>
            <a:endParaRPr lang="en-US" altLang="zh-CN" i="1">
              <a:solidFill>
                <a:schemeClr val="dk1"/>
              </a:solidFill>
            </a:endParaRPr>
          </a:p>
          <a:p>
            <a:r>
              <a:rPr lang="en-US" altLang="zh-CN" i="1">
                <a:solidFill>
                  <a:schemeClr val="dk1"/>
                </a:solidFill>
              </a:rPr>
              <a:t>    &lt;/dependency&gt;</a:t>
            </a:r>
            <a:endParaRPr lang="en-US" altLang="zh-CN" i="1">
              <a:solidFill>
                <a:schemeClr val="dk1"/>
              </a:solidFill>
            </a:endParaRPr>
          </a:p>
          <a:p>
            <a:r>
              <a:rPr lang="en-US" altLang="zh-CN" i="1">
                <a:solidFill>
                  <a:schemeClr val="dk1"/>
                </a:solidFill>
              </a:rPr>
              <a:t>    &lt;dependency&gt;</a:t>
            </a:r>
            <a:endParaRPr lang="en-US" altLang="zh-CN" i="1">
              <a:solidFill>
                <a:schemeClr val="dk1"/>
              </a:solidFill>
            </a:endParaRPr>
          </a:p>
          <a:p>
            <a:r>
              <a:rPr lang="en-US" altLang="zh-CN" i="1">
                <a:solidFill>
                  <a:schemeClr val="dk1"/>
                </a:solidFill>
              </a:rPr>
              <a:t>      &lt;groupId&gt;org.openjdk.jmh&lt;/groupId&gt;</a:t>
            </a:r>
            <a:endParaRPr lang="en-US" altLang="zh-CN" i="1">
              <a:solidFill>
                <a:schemeClr val="dk1"/>
              </a:solidFill>
            </a:endParaRPr>
          </a:p>
          <a:p>
            <a:r>
              <a:rPr lang="en-US" altLang="zh-CN" i="1">
                <a:solidFill>
                  <a:schemeClr val="dk1"/>
                </a:solidFill>
              </a:rPr>
              <a:t>      &lt;artifactId&gt;jmh-generator-annprocess&lt;/artifactId&gt;</a:t>
            </a:r>
            <a:endParaRPr lang="en-US" altLang="zh-CN" i="1">
              <a:solidFill>
                <a:schemeClr val="dk1"/>
              </a:solidFill>
            </a:endParaRPr>
          </a:p>
          <a:p>
            <a:r>
              <a:rPr lang="en-US" altLang="zh-CN" i="1">
                <a:solidFill>
                  <a:schemeClr val="dk1"/>
                </a:solidFill>
              </a:rPr>
              <a:t>      &lt;version&gt;1.23&lt;/version&gt;</a:t>
            </a:r>
            <a:endParaRPr lang="en-US" altLang="zh-CN" i="1">
              <a:solidFill>
                <a:schemeClr val="dk1"/>
              </a:solidFill>
            </a:endParaRPr>
          </a:p>
          <a:p>
            <a:r>
              <a:rPr lang="en-US" altLang="zh-CN" i="1">
                <a:solidFill>
                  <a:schemeClr val="dk1"/>
                </a:solidFill>
              </a:rPr>
              <a:t>    &lt;/dependency&gt;</a:t>
            </a:r>
            <a:endParaRPr lang="en-US" altLang="zh-CN" i="1">
              <a:solidFill>
                <a:schemeClr val="dk1"/>
              </a:solidFill>
            </a:endParaRPr>
          </a:p>
          <a:p>
            <a:r>
              <a:rPr lang="en-US" altLang="zh-CN" i="1">
                <a:solidFill>
                  <a:schemeClr val="dk1"/>
                </a:solidFill>
              </a:rPr>
              <a:t>  &lt;/dependencies&gt;</a:t>
            </a:r>
            <a:endParaRPr lang="en-US" altLang="zh-CN" i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650875" y="830580"/>
            <a:ext cx="88087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dk1"/>
                </a:solidFill>
              </a:rPr>
              <a:t>Write benchmark</a:t>
            </a:r>
            <a:endParaRPr lang="en-US" altLang="zh-CN">
              <a:solidFill>
                <a:schemeClr val="dk1"/>
              </a:solidFill>
            </a:endParaRPr>
          </a:p>
        </p:txBody>
      </p:sp>
      <p:sp>
        <p:nvSpPr>
          <p:cNvPr id="8" name="文本框 7"/>
          <p:cNvSpPr txBox="1"/>
          <p:nvPr>
            <p:custDataLst>
              <p:tags r:id="rId2"/>
            </p:custDataLst>
          </p:nvPr>
        </p:nvSpPr>
        <p:spPr>
          <a:xfrm>
            <a:off x="718185" y="1779905"/>
            <a:ext cx="10447020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SzPct val="50000"/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dk1"/>
                </a:solidFill>
                <a:sym typeface="+mn-ea"/>
              </a:rPr>
              <a:t>@BenchmarkMode</a:t>
            </a:r>
            <a:endParaRPr lang="zh-CN" altLang="en-US" b="0">
              <a:solidFill>
                <a:schemeClr val="dk1"/>
              </a:solidFill>
            </a:endParaRPr>
          </a:p>
          <a:p>
            <a:pPr marL="285750" indent="-285750">
              <a:buSzPct val="50000"/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dk1"/>
                </a:solidFill>
              </a:rPr>
              <a:t>@State</a:t>
            </a:r>
            <a:endParaRPr lang="zh-CN" altLang="en-US">
              <a:solidFill>
                <a:schemeClr val="dk1"/>
              </a:solidFill>
            </a:endParaRPr>
          </a:p>
          <a:p>
            <a:pPr marL="285750" indent="-285750">
              <a:buSzPct val="50000"/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dk1"/>
                </a:solidFill>
              </a:rPr>
              <a:t>@Warmup</a:t>
            </a:r>
            <a:endParaRPr lang="zh-CN" altLang="en-US">
              <a:solidFill>
                <a:schemeClr val="dk1"/>
              </a:solidFill>
            </a:endParaRPr>
          </a:p>
          <a:p>
            <a:pPr marL="285750" indent="-285750">
              <a:buSzPct val="50000"/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dk1"/>
                </a:solidFill>
              </a:rPr>
              <a:t>@Measurement</a:t>
            </a:r>
            <a:endParaRPr lang="zh-CN" altLang="en-US">
              <a:solidFill>
                <a:schemeClr val="dk1"/>
              </a:solidFill>
            </a:endParaRPr>
          </a:p>
          <a:p>
            <a:pPr marL="285750" indent="-285750">
              <a:buSzPct val="50000"/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dk1"/>
                </a:solidFill>
              </a:rPr>
              <a:t>@Fork</a:t>
            </a:r>
            <a:endParaRPr lang="zh-CN" altLang="en-US">
              <a:solidFill>
                <a:schemeClr val="dk1"/>
              </a:solidFill>
            </a:endParaRPr>
          </a:p>
          <a:p>
            <a:pPr marL="285750" indent="-285750">
              <a:buSzPct val="50000"/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dk1"/>
                </a:solidFill>
              </a:rPr>
              <a:t>@Threads</a:t>
            </a:r>
            <a:endParaRPr lang="zh-CN" altLang="en-US">
              <a:solidFill>
                <a:schemeClr val="dk1"/>
              </a:solidFill>
            </a:endParaRPr>
          </a:p>
          <a:p>
            <a:pPr marL="285750" indent="-285750">
              <a:buSzPct val="50000"/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dk1"/>
                </a:solidFill>
              </a:rPr>
              <a:t>@OutputTimeUnit</a:t>
            </a:r>
            <a:endParaRPr lang="zh-CN" altLang="en-US">
              <a:solidFill>
                <a:schemeClr val="dk1"/>
              </a:solidFill>
            </a:endParaRPr>
          </a:p>
          <a:p>
            <a:pPr marL="285750" indent="-285750">
              <a:buSzPct val="50000"/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dk1"/>
                </a:solidFill>
              </a:rPr>
              <a:t>@Param</a:t>
            </a:r>
            <a:endParaRPr lang="zh-CN" altLang="en-US">
              <a:solidFill>
                <a:schemeClr val="dk1"/>
              </a:solidFill>
            </a:endParaRPr>
          </a:p>
          <a:p>
            <a:pPr marL="285750" indent="-285750">
              <a:buSzPct val="50000"/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dk1"/>
                </a:solidFill>
              </a:rPr>
              <a:t>@Setup</a:t>
            </a:r>
            <a:endParaRPr lang="zh-CN" altLang="en-US">
              <a:solidFill>
                <a:schemeClr val="dk1"/>
              </a:solidFill>
            </a:endParaRPr>
          </a:p>
          <a:p>
            <a:pPr marL="285750" indent="-285750">
              <a:buSzPct val="50000"/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dk1"/>
                </a:solidFill>
              </a:rPr>
              <a:t>@TearDown</a:t>
            </a:r>
            <a:endParaRPr lang="zh-CN" altLang="en-US">
              <a:solidFill>
                <a:schemeClr val="dk1"/>
              </a:solidFill>
            </a:endParaRPr>
          </a:p>
          <a:p>
            <a:pPr marL="285750" indent="-285750">
              <a:buSzPct val="50000"/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dk1"/>
                </a:solidFill>
              </a:rPr>
              <a:t>@Benchmark</a:t>
            </a:r>
            <a:endParaRPr lang="zh-CN" altLang="en-US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 descr="0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98110" y="2995930"/>
            <a:ext cx="4057650" cy="1038225"/>
          </a:xfrm>
          <a:prstGeom prst="rect">
            <a:avLst/>
          </a:prstGeom>
        </p:spPr>
      </p:pic>
      <p:pic>
        <p:nvPicPr>
          <p:cNvPr id="4" name="图片 3" descr="0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3970" y="4156710"/>
            <a:ext cx="5667375" cy="1819275"/>
          </a:xfrm>
          <a:prstGeom prst="rect">
            <a:avLst/>
          </a:prstGeom>
        </p:spPr>
      </p:pic>
      <p:pic>
        <p:nvPicPr>
          <p:cNvPr id="5" name="图片 4" descr="0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7020" y="1122045"/>
            <a:ext cx="6086475" cy="18097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0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0135" y="466725"/>
            <a:ext cx="5238750" cy="1209675"/>
          </a:xfrm>
          <a:prstGeom prst="rect">
            <a:avLst/>
          </a:prstGeom>
        </p:spPr>
      </p:pic>
      <p:pic>
        <p:nvPicPr>
          <p:cNvPr id="5" name="图片 4" descr="0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2120" y="1676400"/>
            <a:ext cx="6410325" cy="1838325"/>
          </a:xfrm>
          <a:prstGeom prst="rect">
            <a:avLst/>
          </a:prstGeom>
        </p:spPr>
      </p:pic>
      <p:pic>
        <p:nvPicPr>
          <p:cNvPr id="6" name="图片 5" descr="0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7075" y="3322955"/>
            <a:ext cx="5905500" cy="34671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1206500" y="1789430"/>
            <a:ext cx="70739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solidFill>
                  <a:schemeClr val="dk1"/>
                </a:solidFill>
              </a:rPr>
              <a:t>{ code }</a:t>
            </a:r>
            <a:endParaRPr lang="en-US" altLang="zh-CN" sz="3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0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1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  <p:tag name="KSO_WM_UNIT_TEXT_SHADOW_SCHEMECOLOR_INDEX_BRIGHTNESS" val="0"/>
  <p:tag name="KSO_WM_UNIT_TEXT_SHADOW_SCHEMECOLOR_INDEX" val="1"/>
</p:tagLst>
</file>

<file path=ppt/tags/tag1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4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5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7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8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  <p:tag name="KSO_WM_UNIT_TEXT_SHADOW_SCHEMECOLOR_INDEX_BRIGHTNESS" val="0"/>
  <p:tag name="KSO_WM_UNIT_TEXT_SHADOW_SCHEMECOLOR_INDEX" val="1"/>
</p:tagLst>
</file>

<file path=ppt/tags/tag19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  <p:tag name="KSO_WM_UNIT_TEXT_SHADOW_SCHEMECOLOR_INDEX_BRIGHTNESS" val="0"/>
  <p:tag name="KSO_WM_UNIT_TEXT_SHADOW_SCHEMECOLOR_INDEX" val="1"/>
</p:tagLst>
</file>

<file path=ppt/tags/tag20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1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2.xml><?xml version="1.0" encoding="utf-8"?>
<p:tagLst xmlns:p="http://schemas.openxmlformats.org/presentationml/2006/main">
  <p:tag name="COMMONDATA" val="eyJoZGlkIjoiYWRkZWE3OTFmMzEzOGFkMDMzM2JkNjRjMWZjYmQ4YzgifQ=="/>
</p:tagLst>
</file>

<file path=ppt/tags/tag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  <p:tag name="KSO_WM_UNIT_TEXT_SHADOW_SCHEMECOLOR_INDEX_BRIGHTNESS" val="0"/>
  <p:tag name="KSO_WM_UNIT_TEXT_SHADOW_SCHEMECOLOR_INDEX" val="1"/>
</p:tagLst>
</file>

<file path=ppt/tags/tag4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  <p:tag name="KSO_WM_UNIT_TEXT_SHADOW_SCHEMECOLOR_INDEX_BRIGHTNESS" val="0"/>
  <p:tag name="KSO_WM_UNIT_TEXT_SHADOW_SCHEMECOLOR_INDEX" val="1"/>
</p:tagLst>
</file>

<file path=ppt/tags/tag5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7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8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  <p:tag name="KSO_WM_UNIT_TEXT_SHADOW_SCHEMECOLOR_INDEX_BRIGHTNESS" val="0"/>
  <p:tag name="KSO_WM_UNIT_TEXT_SHADOW_SCHEMECOLOR_INDEX" val="1"/>
</p:tagLst>
</file>

<file path=ppt/tags/tag9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9_Office 主题">
  <a:themeElements>
    <a:clrScheme name="">
      <a:dk1>
        <a:srgbClr val="000000"/>
      </a:dk1>
      <a:lt1>
        <a:srgbClr val="FFFFFF"/>
      </a:lt1>
      <a:dk2>
        <a:srgbClr val="EAEFE7"/>
      </a:dk2>
      <a:lt2>
        <a:srgbClr val="FAFCF7"/>
      </a:lt2>
      <a:accent1>
        <a:srgbClr val="6F8356"/>
      </a:accent1>
      <a:accent2>
        <a:srgbClr val="86996A"/>
      </a:accent2>
      <a:accent3>
        <a:srgbClr val="98A97B"/>
      </a:accent3>
      <a:accent4>
        <a:srgbClr val="BFCFB5"/>
      </a:accent4>
      <a:accent5>
        <a:srgbClr val="AFBFA2"/>
      </a:accent5>
      <a:accent6>
        <a:srgbClr val="9FB08F"/>
      </a:accent6>
      <a:hlink>
        <a:srgbClr val="5FCBFB"/>
      </a:hlink>
      <a:folHlink>
        <a:srgbClr val="B759B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10_Office 主题">
  <a:themeElements>
    <a:clrScheme name="">
      <a:dk1>
        <a:srgbClr val="000000"/>
      </a:dk1>
      <a:lt1>
        <a:srgbClr val="FFFFFF"/>
      </a:lt1>
      <a:dk2>
        <a:srgbClr val="EAEFE7"/>
      </a:dk2>
      <a:lt2>
        <a:srgbClr val="FAFCF7"/>
      </a:lt2>
      <a:accent1>
        <a:srgbClr val="6F8356"/>
      </a:accent1>
      <a:accent2>
        <a:srgbClr val="86996A"/>
      </a:accent2>
      <a:accent3>
        <a:srgbClr val="98A97B"/>
      </a:accent3>
      <a:accent4>
        <a:srgbClr val="BFCFB5"/>
      </a:accent4>
      <a:accent5>
        <a:srgbClr val="AFBFA2"/>
      </a:accent5>
      <a:accent6>
        <a:srgbClr val="9FB08F"/>
      </a:accent6>
      <a:hlink>
        <a:srgbClr val="5FCBFB"/>
      </a:hlink>
      <a:folHlink>
        <a:srgbClr val="B759B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11_Office 主题">
  <a:themeElements>
    <a:clrScheme name="">
      <a:dk1>
        <a:srgbClr val="000000"/>
      </a:dk1>
      <a:lt1>
        <a:srgbClr val="FFFFFF"/>
      </a:lt1>
      <a:dk2>
        <a:srgbClr val="EAEFE7"/>
      </a:dk2>
      <a:lt2>
        <a:srgbClr val="FAFCF7"/>
      </a:lt2>
      <a:accent1>
        <a:srgbClr val="6F8356"/>
      </a:accent1>
      <a:accent2>
        <a:srgbClr val="86996A"/>
      </a:accent2>
      <a:accent3>
        <a:srgbClr val="98A97B"/>
      </a:accent3>
      <a:accent4>
        <a:srgbClr val="BFCFB5"/>
      </a:accent4>
      <a:accent5>
        <a:srgbClr val="AFBFA2"/>
      </a:accent5>
      <a:accent6>
        <a:srgbClr val="9FB08F"/>
      </a:accent6>
      <a:hlink>
        <a:srgbClr val="5FCBFB"/>
      </a:hlink>
      <a:folHlink>
        <a:srgbClr val="B759B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12_Office 主题">
  <a:themeElements>
    <a:clrScheme name="">
      <a:dk1>
        <a:srgbClr val="000000"/>
      </a:dk1>
      <a:lt1>
        <a:srgbClr val="FFFFFF"/>
      </a:lt1>
      <a:dk2>
        <a:srgbClr val="EAEFE7"/>
      </a:dk2>
      <a:lt2>
        <a:srgbClr val="FAFCF7"/>
      </a:lt2>
      <a:accent1>
        <a:srgbClr val="6F8356"/>
      </a:accent1>
      <a:accent2>
        <a:srgbClr val="86996A"/>
      </a:accent2>
      <a:accent3>
        <a:srgbClr val="98A97B"/>
      </a:accent3>
      <a:accent4>
        <a:srgbClr val="BFCFB5"/>
      </a:accent4>
      <a:accent5>
        <a:srgbClr val="AFBFA2"/>
      </a:accent5>
      <a:accent6>
        <a:srgbClr val="9FB08F"/>
      </a:accent6>
      <a:hlink>
        <a:srgbClr val="5FCBFB"/>
      </a:hlink>
      <a:folHlink>
        <a:srgbClr val="B759B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">
  <a:themeElements>
    <a:clrScheme name="">
      <a:dk1>
        <a:srgbClr val="000000"/>
      </a:dk1>
      <a:lt1>
        <a:srgbClr val="FFFFFF"/>
      </a:lt1>
      <a:dk2>
        <a:srgbClr val="EAEFE7"/>
      </a:dk2>
      <a:lt2>
        <a:srgbClr val="FAFCF7"/>
      </a:lt2>
      <a:accent1>
        <a:srgbClr val="6F8356"/>
      </a:accent1>
      <a:accent2>
        <a:srgbClr val="86996A"/>
      </a:accent2>
      <a:accent3>
        <a:srgbClr val="98A97B"/>
      </a:accent3>
      <a:accent4>
        <a:srgbClr val="BFCFB5"/>
      </a:accent4>
      <a:accent5>
        <a:srgbClr val="AFBFA2"/>
      </a:accent5>
      <a:accent6>
        <a:srgbClr val="9FB08F"/>
      </a:accent6>
      <a:hlink>
        <a:srgbClr val="5FCBFB"/>
      </a:hlink>
      <a:folHlink>
        <a:srgbClr val="B759B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Office 主题">
  <a:themeElements>
    <a:clrScheme name="">
      <a:dk1>
        <a:srgbClr val="000000"/>
      </a:dk1>
      <a:lt1>
        <a:srgbClr val="FFFFFF"/>
      </a:lt1>
      <a:dk2>
        <a:srgbClr val="EAEFE7"/>
      </a:dk2>
      <a:lt2>
        <a:srgbClr val="FAFCF7"/>
      </a:lt2>
      <a:accent1>
        <a:srgbClr val="6F8356"/>
      </a:accent1>
      <a:accent2>
        <a:srgbClr val="86996A"/>
      </a:accent2>
      <a:accent3>
        <a:srgbClr val="98A97B"/>
      </a:accent3>
      <a:accent4>
        <a:srgbClr val="BFCFB5"/>
      </a:accent4>
      <a:accent5>
        <a:srgbClr val="AFBFA2"/>
      </a:accent5>
      <a:accent6>
        <a:srgbClr val="9FB08F"/>
      </a:accent6>
      <a:hlink>
        <a:srgbClr val="5FCBFB"/>
      </a:hlink>
      <a:folHlink>
        <a:srgbClr val="B759B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4_Office 主题">
  <a:themeElements>
    <a:clrScheme name="">
      <a:dk1>
        <a:srgbClr val="000000"/>
      </a:dk1>
      <a:lt1>
        <a:srgbClr val="FFFFFF"/>
      </a:lt1>
      <a:dk2>
        <a:srgbClr val="EAEFE7"/>
      </a:dk2>
      <a:lt2>
        <a:srgbClr val="FAFCF7"/>
      </a:lt2>
      <a:accent1>
        <a:srgbClr val="6F8356"/>
      </a:accent1>
      <a:accent2>
        <a:srgbClr val="86996A"/>
      </a:accent2>
      <a:accent3>
        <a:srgbClr val="98A97B"/>
      </a:accent3>
      <a:accent4>
        <a:srgbClr val="BFCFB5"/>
      </a:accent4>
      <a:accent5>
        <a:srgbClr val="AFBFA2"/>
      </a:accent5>
      <a:accent6>
        <a:srgbClr val="9FB08F"/>
      </a:accent6>
      <a:hlink>
        <a:srgbClr val="5FCBFB"/>
      </a:hlink>
      <a:folHlink>
        <a:srgbClr val="B759B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1_Office 主题">
  <a:themeElements>
    <a:clrScheme name="">
      <a:dk1>
        <a:srgbClr val="000000"/>
      </a:dk1>
      <a:lt1>
        <a:srgbClr val="FFFFFF"/>
      </a:lt1>
      <a:dk2>
        <a:srgbClr val="EAEFE7"/>
      </a:dk2>
      <a:lt2>
        <a:srgbClr val="FAFCF7"/>
      </a:lt2>
      <a:accent1>
        <a:srgbClr val="6F8356"/>
      </a:accent1>
      <a:accent2>
        <a:srgbClr val="86996A"/>
      </a:accent2>
      <a:accent3>
        <a:srgbClr val="98A97B"/>
      </a:accent3>
      <a:accent4>
        <a:srgbClr val="BFCFB5"/>
      </a:accent4>
      <a:accent5>
        <a:srgbClr val="AFBFA2"/>
      </a:accent5>
      <a:accent6>
        <a:srgbClr val="9FB08F"/>
      </a:accent6>
      <a:hlink>
        <a:srgbClr val="5FCBFB"/>
      </a:hlink>
      <a:folHlink>
        <a:srgbClr val="B759B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5_Office 主题">
  <a:themeElements>
    <a:clrScheme name="">
      <a:dk1>
        <a:srgbClr val="000000"/>
      </a:dk1>
      <a:lt1>
        <a:srgbClr val="FFFFFF"/>
      </a:lt1>
      <a:dk2>
        <a:srgbClr val="EAEFE7"/>
      </a:dk2>
      <a:lt2>
        <a:srgbClr val="FAFCF7"/>
      </a:lt2>
      <a:accent1>
        <a:srgbClr val="6F8356"/>
      </a:accent1>
      <a:accent2>
        <a:srgbClr val="86996A"/>
      </a:accent2>
      <a:accent3>
        <a:srgbClr val="98A97B"/>
      </a:accent3>
      <a:accent4>
        <a:srgbClr val="BFCFB5"/>
      </a:accent4>
      <a:accent5>
        <a:srgbClr val="AFBFA2"/>
      </a:accent5>
      <a:accent6>
        <a:srgbClr val="9FB08F"/>
      </a:accent6>
      <a:hlink>
        <a:srgbClr val="5FCBFB"/>
      </a:hlink>
      <a:folHlink>
        <a:srgbClr val="B759B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6_Office 主题">
  <a:themeElements>
    <a:clrScheme name="">
      <a:dk1>
        <a:srgbClr val="000000"/>
      </a:dk1>
      <a:lt1>
        <a:srgbClr val="FFFFFF"/>
      </a:lt1>
      <a:dk2>
        <a:srgbClr val="EAEFE7"/>
      </a:dk2>
      <a:lt2>
        <a:srgbClr val="FAFCF7"/>
      </a:lt2>
      <a:accent1>
        <a:srgbClr val="6F8356"/>
      </a:accent1>
      <a:accent2>
        <a:srgbClr val="86996A"/>
      </a:accent2>
      <a:accent3>
        <a:srgbClr val="98A97B"/>
      </a:accent3>
      <a:accent4>
        <a:srgbClr val="BFCFB5"/>
      </a:accent4>
      <a:accent5>
        <a:srgbClr val="AFBFA2"/>
      </a:accent5>
      <a:accent6>
        <a:srgbClr val="9FB08F"/>
      </a:accent6>
      <a:hlink>
        <a:srgbClr val="5FCBFB"/>
      </a:hlink>
      <a:folHlink>
        <a:srgbClr val="B759B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7_Office 主题">
  <a:themeElements>
    <a:clrScheme name="">
      <a:dk1>
        <a:srgbClr val="000000"/>
      </a:dk1>
      <a:lt1>
        <a:srgbClr val="FFFFFF"/>
      </a:lt1>
      <a:dk2>
        <a:srgbClr val="EAEFE7"/>
      </a:dk2>
      <a:lt2>
        <a:srgbClr val="FAFCF7"/>
      </a:lt2>
      <a:accent1>
        <a:srgbClr val="6F8356"/>
      </a:accent1>
      <a:accent2>
        <a:srgbClr val="86996A"/>
      </a:accent2>
      <a:accent3>
        <a:srgbClr val="98A97B"/>
      </a:accent3>
      <a:accent4>
        <a:srgbClr val="BFCFB5"/>
      </a:accent4>
      <a:accent5>
        <a:srgbClr val="AFBFA2"/>
      </a:accent5>
      <a:accent6>
        <a:srgbClr val="9FB08F"/>
      </a:accent6>
      <a:hlink>
        <a:srgbClr val="5FCBFB"/>
      </a:hlink>
      <a:folHlink>
        <a:srgbClr val="B759B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8_Office 主题">
  <a:themeElements>
    <a:clrScheme name="">
      <a:dk1>
        <a:srgbClr val="000000"/>
      </a:dk1>
      <a:lt1>
        <a:srgbClr val="FFFFFF"/>
      </a:lt1>
      <a:dk2>
        <a:srgbClr val="EAEFE7"/>
      </a:dk2>
      <a:lt2>
        <a:srgbClr val="FAFCF7"/>
      </a:lt2>
      <a:accent1>
        <a:srgbClr val="6F8356"/>
      </a:accent1>
      <a:accent2>
        <a:srgbClr val="86996A"/>
      </a:accent2>
      <a:accent3>
        <a:srgbClr val="98A97B"/>
      </a:accent3>
      <a:accent4>
        <a:srgbClr val="BFCFB5"/>
      </a:accent4>
      <a:accent5>
        <a:srgbClr val="AFBFA2"/>
      </a:accent5>
      <a:accent6>
        <a:srgbClr val="9FB08F"/>
      </a:accent6>
      <a:hlink>
        <a:srgbClr val="5FCBFB"/>
      </a:hlink>
      <a:folHlink>
        <a:srgbClr val="B759B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1404</Words>
  <Application>WPS 演示</Application>
  <PresentationFormat>宽屏</PresentationFormat>
  <Paragraphs>87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13</vt:i4>
      </vt:variant>
      <vt:variant>
        <vt:lpstr>幻灯片标题</vt:lpstr>
      </vt:variant>
      <vt:variant>
        <vt:i4>12</vt:i4>
      </vt:variant>
    </vt:vector>
  </HeadingPairs>
  <TitlesOfParts>
    <vt:vector size="31" baseType="lpstr">
      <vt:lpstr>Arial</vt:lpstr>
      <vt:lpstr>宋体</vt:lpstr>
      <vt:lpstr>Wingdings</vt:lpstr>
      <vt:lpstr>Calibri</vt:lpstr>
      <vt:lpstr>微软雅黑</vt:lpstr>
      <vt:lpstr>Arial Unicode MS</vt:lpstr>
      <vt:lpstr>Office 主题</vt:lpstr>
      <vt:lpstr>2_Office 主题</vt:lpstr>
      <vt:lpstr>3_Office 主题</vt:lpstr>
      <vt:lpstr>4_Office 主题</vt:lpstr>
      <vt:lpstr>1_Office 主题</vt:lpstr>
      <vt:lpstr>5_Office 主题</vt:lpstr>
      <vt:lpstr>6_Office 主题</vt:lpstr>
      <vt:lpstr>7_Office 主题</vt:lpstr>
      <vt:lpstr>8_Office 主题</vt:lpstr>
      <vt:lpstr>9_Office 主题</vt:lpstr>
      <vt:lpstr>10_Office 主题</vt:lpstr>
      <vt:lpstr>11_Office 主题</vt:lpstr>
      <vt:lpstr>12_Office 主题</vt:lpstr>
      <vt:lpstr>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张文权</dc:creator>
  <cp:lastModifiedBy>张文权</cp:lastModifiedBy>
  <cp:revision>47</cp:revision>
  <dcterms:created xsi:type="dcterms:W3CDTF">2022-06-18T14:16:00Z</dcterms:created>
  <dcterms:modified xsi:type="dcterms:W3CDTF">2022-07-14T03:18:16Z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56439F91B0684381A56EED00356C7552</vt:lpwstr>
  </property>
  <property fmtid="{D5CDD505-2E9C-101B-9397-08002B2CF9AE}" pid="3" name="KSOProductBuildVer">
    <vt:lpwstr>2052-11.1.0.11830</vt:lpwstr>
  </property>
</Properties>
</file>