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2" r:id="rId6"/>
    <p:sldId id="260" r:id="rId7"/>
    <p:sldId id="256" r:id="rId8"/>
    <p:sldId id="259" r:id="rId9"/>
    <p:sldId id="263" r:id="rId10"/>
    <p:sldId id="257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8F50-2B57-4912-BD15-F860591A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D229B-AB83-41E8-BCF9-74FD736A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3A01A-296D-4FB1-9ADD-410C9654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1DF09-77E4-4089-B202-5122B6EE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5722A-9758-445C-B5CF-0AC5A26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CDD2-438F-427F-A95E-EE94E3E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3156E9-608C-4BF9-9B4D-EE230E1F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8A473-39AB-4FD0-9147-3E3578F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E2AD8-E46B-4A2F-AA1E-FD4D90D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328A6-75B8-4183-9863-E3CD3F6D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9369EE-3D93-4218-8FF6-B26597D7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DE05C8-9B65-406A-9F0E-130EA1C6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0755E-76C0-4BA7-81B4-64A151D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BB770-088C-4E67-A63F-BC0465B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77734-F4CF-466A-8382-77CC1BF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CCF03-1F07-4111-A0BA-87EF54C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C2F73-7FD8-4A9D-93D6-604B14E2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3718F-B2AC-4EF6-AA9E-E152CD6F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F7B5D-B73E-4F2A-8996-9A994A5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C3879-0A51-49F1-8B77-8A6FD1C7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B469-4620-42C6-BC73-33336E71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297C0-5503-4DC5-8FB4-766DC584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156CB-E64B-44D1-85C7-6244A8AB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E4778-C2D8-4077-A8A6-373280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2AA6-41AE-4447-AD7C-1E9E4CF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4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15363-38A2-45FD-8A6E-E21EBDE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2A41D-4B93-47AB-877F-B3BE3190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CE6C7-0538-4943-94F6-CA542C14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32ECC4-BC25-4CBF-94ED-6BBECA9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F44B3-AD19-49DE-945E-DC7056A8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B08565-7B41-4981-A895-27747E3E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92EA-81E9-4A6C-8F7B-E5633F0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57088-180C-4FC8-BAF3-165E3E44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0C65A-847F-41E2-8F0C-C686FB4A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FA92E-BAE0-47A8-B42F-2B25B2B3F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691B8A-2874-4129-BE14-33EA3AEFE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AEA8BF-1BC0-4D41-B9BB-4D889A2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146FA1-1C21-4271-B789-F15CFB3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4C13A3-2D36-4F6D-B5BE-96C888F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B20E2-B2CE-433C-9E00-B95FFBB6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C512E8-5839-497C-8866-66A5F36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247250-31BA-4BBB-B420-AD3E00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28E9-D3D3-46ED-BFC2-2C7484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F47742-4756-4DB8-B230-02C5020D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7BBC1D-EB9B-43E3-9F3B-1FB3083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67A2B2-979A-44A7-8D64-3FE5E65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56BEA-0351-43BD-9257-BF81E2C9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5DD2C-D781-4B58-84A4-29FC48A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15797-FE4A-49D4-AB7E-A27568D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A769C-32F4-49ED-B943-B4CBCE2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AE049-B747-48D3-BAAE-46F03815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81EB8-C972-40A4-A832-CF57E29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2D6A-C524-4C58-9D98-20A941E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CF6CF6-7C00-41CA-9A55-9C3A926B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9AC85-1DB6-4AED-A6B6-87F3F4F7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50820-7F85-4F26-892C-58AAC49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E7A0E-C557-496E-8ACD-FB66759B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84F6C-8B70-4BDD-9B08-DB3A28C7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35FA8E-BAB7-4573-A8CC-CE1B9AB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D20B1-D4E9-4FC2-AE78-7CF5B3EC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3CBD3-4C55-4369-B507-6F3AA5B0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E7D55-1F84-4371-8668-AC784723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42230-D750-473A-9C51-61CC9FA3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ECCE8B-6B9E-43A6-B58E-3198B233E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7B2172-29DD-4EF6-AC3A-0B3DA8F3F807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B13289-309B-4ACA-A42B-3AEE777A4B2C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404631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AA0F80-8B55-409A-A4C8-BC588381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F09D89-2C64-466C-806E-0CBE77E1A622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F25EC1-5976-457C-B611-2578A46D2175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18174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E8DFAF-05B6-445E-8730-63791A9D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88D5FE-ADED-4D1E-AAA4-B72A4AF65829}"/>
              </a:ext>
            </a:extLst>
          </p:cNvPr>
          <p:cNvSpPr txBox="1"/>
          <p:nvPr/>
        </p:nvSpPr>
        <p:spPr>
          <a:xfrm>
            <a:off x="2558541" y="27575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井上 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9A82C4-0DBE-4E3E-8008-2EB07AE8A121}"/>
              </a:ext>
            </a:extLst>
          </p:cNvPr>
          <p:cNvSpPr txBox="1"/>
          <p:nvPr/>
        </p:nvSpPr>
        <p:spPr>
          <a:xfrm>
            <a:off x="2922607" y="19881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いのうえ</a:t>
            </a:r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れん</a:t>
            </a:r>
          </a:p>
        </p:txBody>
      </p:sp>
    </p:spTree>
    <p:extLst>
      <p:ext uri="{BB962C8B-B14F-4D97-AF65-F5344CB8AC3E}">
        <p14:creationId xmlns:p14="http://schemas.microsoft.com/office/powerpoint/2010/main" val="302723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0FA339-864A-4914-BC07-E9FC4E0E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8D0DB6-6D4F-4098-A3D8-C82A1639B2D4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50172C-72A7-4326-97F8-A2425055BD92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</p:spTree>
    <p:extLst>
      <p:ext uri="{BB962C8B-B14F-4D97-AF65-F5344CB8AC3E}">
        <p14:creationId xmlns:p14="http://schemas.microsoft.com/office/powerpoint/2010/main" val="51227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D4C3CF-A87F-426A-8D9D-EDFA7E50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43AAE0-F74F-4F56-8DD4-FEC0A85D952A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9E14ED-9FC4-486B-9C58-BAADCD443EE9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39508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F31205-9B64-40A8-AB81-BD9F0EEC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55591F-BBB1-4D1C-B019-5802D66A39E5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BE5C7C-5F51-4673-AA34-5EF136DE4C0B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77101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AF34C29-981E-4EDB-9DC0-6E9F1EF0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CABBE8-7057-42CF-AFA4-79A9FA120DA5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A0CBE2-5E5B-434C-9FCD-6D3B98A49027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</p:spTree>
    <p:extLst>
      <p:ext uri="{BB962C8B-B14F-4D97-AF65-F5344CB8AC3E}">
        <p14:creationId xmlns:p14="http://schemas.microsoft.com/office/powerpoint/2010/main" val="258332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F31205-9B64-40A8-AB81-BD9F0EEC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55591F-BBB1-4D1C-B019-5802D66A39E5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BE5C7C-5F51-4673-AA34-5EF136DE4C0B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235882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3" ma:contentTypeDescription="新しいドキュメントを作成します。" ma:contentTypeScope="" ma:versionID="2f8695b02b7ed3c20a797b0f4a89aa15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349e453570a4fb0eaa81f3d9c0417375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4953b2-95a8-4edc-80ea-e32e032fc8ac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C2BA7A-3030-4FAA-9EAA-7E4AABB95EB2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2.xml><?xml version="1.0" encoding="utf-8"?>
<ds:datastoreItem xmlns:ds="http://schemas.openxmlformats.org/officeDocument/2006/customXml" ds:itemID="{BE263C18-5180-4337-9E93-162A10ADF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D4047D-439D-4251-BC12-60574A3D0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39</Words>
  <Application>Microsoft Office PowerPoint</Application>
  <PresentationFormat>ワイド画面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藤丸　凱亜</dc:creator>
  <cp:lastModifiedBy>井上　恋</cp:lastModifiedBy>
  <cp:revision>7</cp:revision>
  <dcterms:created xsi:type="dcterms:W3CDTF">2025-01-30T00:43:14Z</dcterms:created>
  <dcterms:modified xsi:type="dcterms:W3CDTF">2025-02-05T08:08:01Z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MediaServiceImageTags">
    <vt:lpwstr/>
  </property>
</Properties>
</file>