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64" r:id="rId2"/>
    <p:sldId id="453" r:id="rId3"/>
    <p:sldId id="465" r:id="rId4"/>
    <p:sldId id="451" r:id="rId5"/>
    <p:sldId id="463" r:id="rId6"/>
    <p:sldId id="461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DB5BF"/>
    <a:srgbClr val="324565"/>
    <a:srgbClr val="0B5F84"/>
    <a:srgbClr val="08B1F2"/>
    <a:srgbClr val="272F43"/>
    <a:srgbClr val="2B2B2B"/>
    <a:srgbClr val="C00000"/>
    <a:srgbClr val="B00303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45" d="100"/>
          <a:sy n="145" d="100"/>
        </p:scale>
        <p:origin x="834" y="120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56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4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2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1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李潮年终工作总结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57175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 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A1EB0E79-4D04-43AE-A098-A6CCD5943D82}"/>
              </a:ext>
            </a:extLst>
          </p:cNvPr>
          <p:cNvSpPr txBox="1"/>
          <p:nvPr/>
        </p:nvSpPr>
        <p:spPr>
          <a:xfrm>
            <a:off x="4788024" y="3302704"/>
            <a:ext cx="2880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Quality matters more than quantity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9AB3CD8-1382-4B0D-8681-FB8D3798B664}"/>
              </a:ext>
            </a:extLst>
          </p:cNvPr>
          <p:cNvSpPr txBox="1"/>
          <p:nvPr/>
        </p:nvSpPr>
        <p:spPr>
          <a:xfrm>
            <a:off x="6012160" y="4083918"/>
            <a:ext cx="2304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北京海客瀛洲网络科技有限公司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72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9005" y="901822"/>
            <a:ext cx="3345990" cy="3339857"/>
            <a:chOff x="3866928" y="1200842"/>
            <a:chExt cx="4461320" cy="4453142"/>
          </a:xfrm>
        </p:grpSpPr>
        <p:sp>
          <p:nvSpPr>
            <p:cNvPr id="17" name="椭圆 16"/>
            <p:cNvSpPr>
              <a:spLocks/>
            </p:cNvSpPr>
            <p:nvPr/>
          </p:nvSpPr>
          <p:spPr bwMode="auto">
            <a:xfrm>
              <a:off x="4765530" y="2098423"/>
              <a:ext cx="2664115" cy="265900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042764" y="2892750"/>
              <a:ext cx="2590510" cy="2585399"/>
            </a:xfrm>
            <a:custGeom>
              <a:avLst/>
              <a:gdLst>
                <a:gd name="T0" fmla="*/ 1114 w 1219"/>
                <a:gd name="T1" fmla="*/ 104 h 1219"/>
                <a:gd name="T2" fmla="*/ 1073 w 1219"/>
                <a:gd name="T3" fmla="*/ 69 h 1219"/>
                <a:gd name="T4" fmla="*/ 1028 w 1219"/>
                <a:gd name="T5" fmla="*/ 41 h 1219"/>
                <a:gd name="T6" fmla="*/ 980 w 1219"/>
                <a:gd name="T7" fmla="*/ 20 h 1219"/>
                <a:gd name="T8" fmla="*/ 930 w 1219"/>
                <a:gd name="T9" fmla="*/ 7 h 1219"/>
                <a:gd name="T10" fmla="*/ 879 w 1219"/>
                <a:gd name="T11" fmla="*/ 0 h 1219"/>
                <a:gd name="T12" fmla="*/ 827 w 1219"/>
                <a:gd name="T13" fmla="*/ 2 h 1219"/>
                <a:gd name="T14" fmla="*/ 776 w 1219"/>
                <a:gd name="T15" fmla="*/ 10 h 1219"/>
                <a:gd name="T16" fmla="*/ 727 w 1219"/>
                <a:gd name="T17" fmla="*/ 26 h 1219"/>
                <a:gd name="T18" fmla="*/ 680 w 1219"/>
                <a:gd name="T19" fmla="*/ 49 h 1219"/>
                <a:gd name="T20" fmla="*/ 650 w 1219"/>
                <a:gd name="T21" fmla="*/ 69 h 1219"/>
                <a:gd name="T22" fmla="*/ 610 w 1219"/>
                <a:gd name="T23" fmla="*/ 104 h 1219"/>
                <a:gd name="T24" fmla="*/ 92 w 1219"/>
                <a:gd name="T25" fmla="*/ 622 h 1219"/>
                <a:gd name="T26" fmla="*/ 59 w 1219"/>
                <a:gd name="T27" fmla="*/ 665 h 1219"/>
                <a:gd name="T28" fmla="*/ 33 w 1219"/>
                <a:gd name="T29" fmla="*/ 711 h 1219"/>
                <a:gd name="T30" fmla="*/ 14 w 1219"/>
                <a:gd name="T31" fmla="*/ 760 h 1219"/>
                <a:gd name="T32" fmla="*/ 3 w 1219"/>
                <a:gd name="T33" fmla="*/ 810 h 1219"/>
                <a:gd name="T34" fmla="*/ 0 w 1219"/>
                <a:gd name="T35" fmla="*/ 862 h 1219"/>
                <a:gd name="T36" fmla="*/ 3 w 1219"/>
                <a:gd name="T37" fmla="*/ 913 h 1219"/>
                <a:gd name="T38" fmla="*/ 14 w 1219"/>
                <a:gd name="T39" fmla="*/ 963 h 1219"/>
                <a:gd name="T40" fmla="*/ 33 w 1219"/>
                <a:gd name="T41" fmla="*/ 1012 h 1219"/>
                <a:gd name="T42" fmla="*/ 59 w 1219"/>
                <a:gd name="T43" fmla="*/ 1059 h 1219"/>
                <a:gd name="T44" fmla="*/ 92 w 1219"/>
                <a:gd name="T45" fmla="*/ 1101 h 1219"/>
                <a:gd name="T46" fmla="*/ 131 w 1219"/>
                <a:gd name="T47" fmla="*/ 1139 h 1219"/>
                <a:gd name="T48" fmla="*/ 175 w 1219"/>
                <a:gd name="T49" fmla="*/ 1170 h 1219"/>
                <a:gd name="T50" fmla="*/ 223 w 1219"/>
                <a:gd name="T51" fmla="*/ 1193 h 1219"/>
                <a:gd name="T52" fmla="*/ 272 w 1219"/>
                <a:gd name="T53" fmla="*/ 1209 h 1219"/>
                <a:gd name="T54" fmla="*/ 323 w 1219"/>
                <a:gd name="T55" fmla="*/ 1217 h 1219"/>
                <a:gd name="T56" fmla="*/ 374 w 1219"/>
                <a:gd name="T57" fmla="*/ 1218 h 1219"/>
                <a:gd name="T58" fmla="*/ 425 w 1219"/>
                <a:gd name="T59" fmla="*/ 1212 h 1219"/>
                <a:gd name="T60" fmla="*/ 475 w 1219"/>
                <a:gd name="T61" fmla="*/ 1199 h 1219"/>
                <a:gd name="T62" fmla="*/ 523 w 1219"/>
                <a:gd name="T63" fmla="*/ 1178 h 1219"/>
                <a:gd name="T64" fmla="*/ 568 w 1219"/>
                <a:gd name="T65" fmla="*/ 1150 h 1219"/>
                <a:gd name="T66" fmla="*/ 609 w 1219"/>
                <a:gd name="T67" fmla="*/ 1115 h 1219"/>
                <a:gd name="T68" fmla="*/ 1127 w 1219"/>
                <a:gd name="T69" fmla="*/ 597 h 1219"/>
                <a:gd name="T70" fmla="*/ 1160 w 1219"/>
                <a:gd name="T71" fmla="*/ 554 h 1219"/>
                <a:gd name="T72" fmla="*/ 1186 w 1219"/>
                <a:gd name="T73" fmla="*/ 508 h 1219"/>
                <a:gd name="T74" fmla="*/ 1204 w 1219"/>
                <a:gd name="T75" fmla="*/ 459 h 1219"/>
                <a:gd name="T76" fmla="*/ 1215 w 1219"/>
                <a:gd name="T77" fmla="*/ 408 h 1219"/>
                <a:gd name="T78" fmla="*/ 1219 w 1219"/>
                <a:gd name="T79" fmla="*/ 357 h 1219"/>
                <a:gd name="T80" fmla="*/ 1215 w 1219"/>
                <a:gd name="T81" fmla="*/ 306 h 1219"/>
                <a:gd name="T82" fmla="*/ 1204 w 1219"/>
                <a:gd name="T83" fmla="*/ 255 h 1219"/>
                <a:gd name="T84" fmla="*/ 1186 w 1219"/>
                <a:gd name="T85" fmla="*/ 207 h 1219"/>
                <a:gd name="T86" fmla="*/ 1160 w 1219"/>
                <a:gd name="T87" fmla="*/ 160 h 1219"/>
                <a:gd name="T88" fmla="*/ 1127 w 1219"/>
                <a:gd name="T89" fmla="*/ 118 h 1219"/>
                <a:gd name="T90" fmla="*/ 111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04"/>
                  </a:moveTo>
                  <a:cubicBezTo>
                    <a:pt x="1101" y="92"/>
                    <a:pt x="1088" y="80"/>
                    <a:pt x="1073" y="69"/>
                  </a:cubicBezTo>
                  <a:cubicBezTo>
                    <a:pt x="1058" y="59"/>
                    <a:pt x="1044" y="50"/>
                    <a:pt x="1028" y="41"/>
                  </a:cubicBezTo>
                  <a:cubicBezTo>
                    <a:pt x="1012" y="33"/>
                    <a:pt x="996" y="26"/>
                    <a:pt x="980" y="20"/>
                  </a:cubicBezTo>
                  <a:cubicBezTo>
                    <a:pt x="963" y="15"/>
                    <a:pt x="947" y="10"/>
                    <a:pt x="930" y="7"/>
                  </a:cubicBezTo>
                  <a:cubicBezTo>
                    <a:pt x="913" y="4"/>
                    <a:pt x="896" y="2"/>
                    <a:pt x="879" y="0"/>
                  </a:cubicBezTo>
                  <a:cubicBezTo>
                    <a:pt x="861" y="0"/>
                    <a:pt x="845" y="0"/>
                    <a:pt x="827" y="2"/>
                  </a:cubicBezTo>
                  <a:cubicBezTo>
                    <a:pt x="810" y="4"/>
                    <a:pt x="794" y="7"/>
                    <a:pt x="776" y="10"/>
                  </a:cubicBezTo>
                  <a:cubicBezTo>
                    <a:pt x="760" y="15"/>
                    <a:pt x="743" y="20"/>
                    <a:pt x="727" y="26"/>
                  </a:cubicBezTo>
                  <a:cubicBezTo>
                    <a:pt x="711" y="33"/>
                    <a:pt x="695" y="41"/>
                    <a:pt x="680" y="4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36" y="80"/>
                    <a:pt x="623" y="91"/>
                    <a:pt x="610" y="104"/>
                  </a:cubicBezTo>
                  <a:cubicBezTo>
                    <a:pt x="92" y="622"/>
                    <a:pt x="92" y="622"/>
                    <a:pt x="92" y="622"/>
                  </a:cubicBezTo>
                  <a:cubicBezTo>
                    <a:pt x="80" y="636"/>
                    <a:pt x="69" y="650"/>
                    <a:pt x="59" y="665"/>
                  </a:cubicBezTo>
                  <a:cubicBezTo>
                    <a:pt x="49" y="680"/>
                    <a:pt x="41" y="695"/>
                    <a:pt x="33" y="711"/>
                  </a:cubicBezTo>
                  <a:cubicBezTo>
                    <a:pt x="26" y="727"/>
                    <a:pt x="20" y="743"/>
                    <a:pt x="14" y="760"/>
                  </a:cubicBezTo>
                  <a:cubicBezTo>
                    <a:pt x="10" y="777"/>
                    <a:pt x="6" y="793"/>
                    <a:pt x="3" y="810"/>
                  </a:cubicBezTo>
                  <a:cubicBezTo>
                    <a:pt x="1" y="828"/>
                    <a:pt x="0" y="844"/>
                    <a:pt x="0" y="862"/>
                  </a:cubicBezTo>
                  <a:cubicBezTo>
                    <a:pt x="0" y="879"/>
                    <a:pt x="1" y="896"/>
                    <a:pt x="3" y="913"/>
                  </a:cubicBezTo>
                  <a:cubicBezTo>
                    <a:pt x="6" y="930"/>
                    <a:pt x="10" y="947"/>
                    <a:pt x="14" y="963"/>
                  </a:cubicBezTo>
                  <a:cubicBezTo>
                    <a:pt x="20" y="980"/>
                    <a:pt x="26" y="996"/>
                    <a:pt x="33" y="1012"/>
                  </a:cubicBezTo>
                  <a:cubicBezTo>
                    <a:pt x="41" y="1028"/>
                    <a:pt x="49" y="1043"/>
                    <a:pt x="59" y="1059"/>
                  </a:cubicBezTo>
                  <a:cubicBezTo>
                    <a:pt x="69" y="1074"/>
                    <a:pt x="80" y="1087"/>
                    <a:pt x="92" y="1101"/>
                  </a:cubicBezTo>
                  <a:cubicBezTo>
                    <a:pt x="104" y="1115"/>
                    <a:pt x="117" y="1127"/>
                    <a:pt x="131" y="1139"/>
                  </a:cubicBezTo>
                  <a:cubicBezTo>
                    <a:pt x="146" y="1150"/>
                    <a:pt x="160" y="1160"/>
                    <a:pt x="175" y="1170"/>
                  </a:cubicBezTo>
                  <a:cubicBezTo>
                    <a:pt x="191" y="1178"/>
                    <a:pt x="206" y="1186"/>
                    <a:pt x="223" y="1193"/>
                  </a:cubicBezTo>
                  <a:cubicBezTo>
                    <a:pt x="239" y="1199"/>
                    <a:pt x="255" y="1204"/>
                    <a:pt x="272" y="1209"/>
                  </a:cubicBezTo>
                  <a:cubicBezTo>
                    <a:pt x="289" y="1212"/>
                    <a:pt x="305" y="1215"/>
                    <a:pt x="323" y="1217"/>
                  </a:cubicBezTo>
                  <a:cubicBezTo>
                    <a:pt x="340" y="1218"/>
                    <a:pt x="357" y="1219"/>
                    <a:pt x="374" y="1218"/>
                  </a:cubicBezTo>
                  <a:cubicBezTo>
                    <a:pt x="391" y="1217"/>
                    <a:pt x="408" y="1215"/>
                    <a:pt x="425" y="1212"/>
                  </a:cubicBezTo>
                  <a:cubicBezTo>
                    <a:pt x="442" y="1209"/>
                    <a:pt x="459" y="1204"/>
                    <a:pt x="475" y="1199"/>
                  </a:cubicBezTo>
                  <a:cubicBezTo>
                    <a:pt x="492" y="1193"/>
                    <a:pt x="507" y="1186"/>
                    <a:pt x="523" y="1178"/>
                  </a:cubicBezTo>
                  <a:cubicBezTo>
                    <a:pt x="539" y="1169"/>
                    <a:pt x="554" y="1160"/>
                    <a:pt x="568" y="1150"/>
                  </a:cubicBezTo>
                  <a:cubicBezTo>
                    <a:pt x="583" y="1139"/>
                    <a:pt x="596" y="1128"/>
                    <a:pt x="609" y="1115"/>
                  </a:cubicBezTo>
                  <a:cubicBezTo>
                    <a:pt x="1127" y="597"/>
                    <a:pt x="1127" y="597"/>
                    <a:pt x="1127" y="597"/>
                  </a:cubicBezTo>
                  <a:cubicBezTo>
                    <a:pt x="1139" y="583"/>
                    <a:pt x="1149" y="569"/>
                    <a:pt x="1160" y="554"/>
                  </a:cubicBezTo>
                  <a:cubicBezTo>
                    <a:pt x="1169" y="539"/>
                    <a:pt x="1178" y="524"/>
                    <a:pt x="1186" y="508"/>
                  </a:cubicBezTo>
                  <a:cubicBezTo>
                    <a:pt x="1193" y="492"/>
                    <a:pt x="1199" y="476"/>
                    <a:pt x="1204" y="459"/>
                  </a:cubicBezTo>
                  <a:cubicBezTo>
                    <a:pt x="1209" y="442"/>
                    <a:pt x="1212" y="426"/>
                    <a:pt x="1215" y="408"/>
                  </a:cubicBezTo>
                  <a:cubicBezTo>
                    <a:pt x="1217" y="391"/>
                    <a:pt x="1218" y="375"/>
                    <a:pt x="1219" y="357"/>
                  </a:cubicBezTo>
                  <a:cubicBezTo>
                    <a:pt x="1218" y="340"/>
                    <a:pt x="1217" y="323"/>
                    <a:pt x="1215" y="306"/>
                  </a:cubicBezTo>
                  <a:cubicBezTo>
                    <a:pt x="1212" y="289"/>
                    <a:pt x="1209" y="272"/>
                    <a:pt x="1204" y="255"/>
                  </a:cubicBezTo>
                  <a:cubicBezTo>
                    <a:pt x="1199" y="239"/>
                    <a:pt x="1193" y="223"/>
                    <a:pt x="1186" y="207"/>
                  </a:cubicBezTo>
                  <a:cubicBezTo>
                    <a:pt x="1178" y="191"/>
                    <a:pt x="1169" y="176"/>
                    <a:pt x="1160" y="160"/>
                  </a:cubicBezTo>
                  <a:cubicBezTo>
                    <a:pt x="1149" y="145"/>
                    <a:pt x="1139" y="132"/>
                    <a:pt x="1127" y="118"/>
                  </a:cubicBezTo>
                  <a:cubicBezTo>
                    <a:pt x="1114" y="104"/>
                    <a:pt x="1114" y="104"/>
                    <a:pt x="111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4132726" y="2982712"/>
              <a:ext cx="2410585" cy="2404451"/>
            </a:xfrm>
            <a:custGeom>
              <a:avLst/>
              <a:gdLst>
                <a:gd name="T0" fmla="*/ 1042 w 1135"/>
                <a:gd name="T1" fmla="*/ 92 h 1134"/>
                <a:gd name="T2" fmla="*/ 1006 w 1135"/>
                <a:gd name="T3" fmla="*/ 61 h 1134"/>
                <a:gd name="T4" fmla="*/ 966 w 1135"/>
                <a:gd name="T5" fmla="*/ 36 h 1134"/>
                <a:gd name="T6" fmla="*/ 895 w 1135"/>
                <a:gd name="T7" fmla="*/ 9 h 1134"/>
                <a:gd name="T8" fmla="*/ 850 w 1135"/>
                <a:gd name="T9" fmla="*/ 2 h 1134"/>
                <a:gd name="T10" fmla="*/ 774 w 1135"/>
                <a:gd name="T11" fmla="*/ 4 h 1134"/>
                <a:gd name="T12" fmla="*/ 730 w 1135"/>
                <a:gd name="T13" fmla="*/ 13 h 1134"/>
                <a:gd name="T14" fmla="*/ 659 w 1135"/>
                <a:gd name="T15" fmla="*/ 44 h 1134"/>
                <a:gd name="T16" fmla="*/ 633 w 1135"/>
                <a:gd name="T17" fmla="*/ 61 h 1134"/>
                <a:gd name="T18" fmla="*/ 597 w 1135"/>
                <a:gd name="T19" fmla="*/ 92 h 1134"/>
                <a:gd name="T20" fmla="*/ 81 w 1135"/>
                <a:gd name="T21" fmla="*/ 609 h 1134"/>
                <a:gd name="T22" fmla="*/ 52 w 1135"/>
                <a:gd name="T23" fmla="*/ 646 h 1134"/>
                <a:gd name="T24" fmla="*/ 29 w 1135"/>
                <a:gd name="T25" fmla="*/ 687 h 1134"/>
                <a:gd name="T26" fmla="*/ 6 w 1135"/>
                <a:gd name="T27" fmla="*/ 760 h 1134"/>
                <a:gd name="T28" fmla="*/ 1 w 1135"/>
                <a:gd name="T29" fmla="*/ 805 h 1134"/>
                <a:gd name="T30" fmla="*/ 6 w 1135"/>
                <a:gd name="T31" fmla="*/ 880 h 1134"/>
                <a:gd name="T32" fmla="*/ 18 w 1135"/>
                <a:gd name="T33" fmla="*/ 924 h 1134"/>
                <a:gd name="T34" fmla="*/ 52 w 1135"/>
                <a:gd name="T35" fmla="*/ 993 h 1134"/>
                <a:gd name="T36" fmla="*/ 81 w 1135"/>
                <a:gd name="T37" fmla="*/ 1031 h 1134"/>
                <a:gd name="T38" fmla="*/ 116 w 1135"/>
                <a:gd name="T39" fmla="*/ 1064 h 1134"/>
                <a:gd name="T40" fmla="*/ 155 w 1135"/>
                <a:gd name="T41" fmla="*/ 1091 h 1134"/>
                <a:gd name="T42" fmla="*/ 196 w 1135"/>
                <a:gd name="T43" fmla="*/ 1112 h 1134"/>
                <a:gd name="T44" fmla="*/ 270 w 1135"/>
                <a:gd name="T45" fmla="*/ 1131 h 1134"/>
                <a:gd name="T46" fmla="*/ 315 w 1135"/>
                <a:gd name="T47" fmla="*/ 1134 h 1134"/>
                <a:gd name="T48" fmla="*/ 390 w 1135"/>
                <a:gd name="T49" fmla="*/ 1126 h 1134"/>
                <a:gd name="T50" fmla="*/ 434 w 1135"/>
                <a:gd name="T51" fmla="*/ 1112 h 1134"/>
                <a:gd name="T52" fmla="*/ 501 w 1135"/>
                <a:gd name="T53" fmla="*/ 1074 h 1134"/>
                <a:gd name="T54" fmla="*/ 537 w 1135"/>
                <a:gd name="T55" fmla="*/ 1043 h 1134"/>
                <a:gd name="T56" fmla="*/ 1053 w 1135"/>
                <a:gd name="T57" fmla="*/ 526 h 1134"/>
                <a:gd name="T58" fmla="*/ 1083 w 1135"/>
                <a:gd name="T59" fmla="*/ 489 h 1134"/>
                <a:gd name="T60" fmla="*/ 1105 w 1135"/>
                <a:gd name="T61" fmla="*/ 448 h 1134"/>
                <a:gd name="T62" fmla="*/ 1129 w 1135"/>
                <a:gd name="T63" fmla="*/ 375 h 1134"/>
                <a:gd name="T64" fmla="*/ 1134 w 1135"/>
                <a:gd name="T65" fmla="*/ 330 h 1134"/>
                <a:gd name="T66" fmla="*/ 1129 w 1135"/>
                <a:gd name="T67" fmla="*/ 255 h 1134"/>
                <a:gd name="T68" fmla="*/ 1117 w 1135"/>
                <a:gd name="T69" fmla="*/ 211 h 1134"/>
                <a:gd name="T70" fmla="*/ 1083 w 1135"/>
                <a:gd name="T71" fmla="*/ 142 h 1134"/>
                <a:gd name="T72" fmla="*/ 1053 w 1135"/>
                <a:gd name="T73" fmla="*/ 104 h 1134"/>
                <a:gd name="T74" fmla="*/ 104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42" y="92"/>
                  </a:moveTo>
                  <a:cubicBezTo>
                    <a:pt x="1031" y="81"/>
                    <a:pt x="1019" y="71"/>
                    <a:pt x="1006" y="61"/>
                  </a:cubicBezTo>
                  <a:cubicBezTo>
                    <a:pt x="993" y="52"/>
                    <a:pt x="980" y="44"/>
                    <a:pt x="966" y="36"/>
                  </a:cubicBezTo>
                  <a:cubicBezTo>
                    <a:pt x="942" y="25"/>
                    <a:pt x="920" y="16"/>
                    <a:pt x="895" y="9"/>
                  </a:cubicBezTo>
                  <a:cubicBezTo>
                    <a:pt x="880" y="6"/>
                    <a:pt x="865" y="4"/>
                    <a:pt x="850" y="2"/>
                  </a:cubicBezTo>
                  <a:cubicBezTo>
                    <a:pt x="824" y="0"/>
                    <a:pt x="800" y="1"/>
                    <a:pt x="774" y="4"/>
                  </a:cubicBezTo>
                  <a:cubicBezTo>
                    <a:pt x="759" y="6"/>
                    <a:pt x="745" y="9"/>
                    <a:pt x="730" y="13"/>
                  </a:cubicBezTo>
                  <a:cubicBezTo>
                    <a:pt x="705" y="21"/>
                    <a:pt x="682" y="31"/>
                    <a:pt x="659" y="44"/>
                  </a:cubicBezTo>
                  <a:cubicBezTo>
                    <a:pt x="633" y="61"/>
                    <a:pt x="633" y="61"/>
                    <a:pt x="633" y="61"/>
                  </a:cubicBezTo>
                  <a:cubicBezTo>
                    <a:pt x="620" y="71"/>
                    <a:pt x="609" y="81"/>
                    <a:pt x="597" y="92"/>
                  </a:cubicBezTo>
                  <a:cubicBezTo>
                    <a:pt x="81" y="609"/>
                    <a:pt x="81" y="609"/>
                    <a:pt x="81" y="609"/>
                  </a:cubicBezTo>
                  <a:cubicBezTo>
                    <a:pt x="71" y="621"/>
                    <a:pt x="61" y="633"/>
                    <a:pt x="52" y="646"/>
                  </a:cubicBezTo>
                  <a:cubicBezTo>
                    <a:pt x="44" y="660"/>
                    <a:pt x="36" y="673"/>
                    <a:pt x="29" y="687"/>
                  </a:cubicBezTo>
                  <a:cubicBezTo>
                    <a:pt x="19" y="711"/>
                    <a:pt x="12" y="734"/>
                    <a:pt x="6" y="760"/>
                  </a:cubicBezTo>
                  <a:cubicBezTo>
                    <a:pt x="3" y="775"/>
                    <a:pt x="2" y="789"/>
                    <a:pt x="1" y="805"/>
                  </a:cubicBezTo>
                  <a:cubicBezTo>
                    <a:pt x="0" y="831"/>
                    <a:pt x="2" y="854"/>
                    <a:pt x="6" y="880"/>
                  </a:cubicBezTo>
                  <a:cubicBezTo>
                    <a:pt x="9" y="895"/>
                    <a:pt x="13" y="909"/>
                    <a:pt x="18" y="924"/>
                  </a:cubicBezTo>
                  <a:cubicBezTo>
                    <a:pt x="27" y="949"/>
                    <a:pt x="38" y="971"/>
                    <a:pt x="52" y="993"/>
                  </a:cubicBezTo>
                  <a:cubicBezTo>
                    <a:pt x="61" y="1006"/>
                    <a:pt x="71" y="1019"/>
                    <a:pt x="81" y="1031"/>
                  </a:cubicBezTo>
                  <a:cubicBezTo>
                    <a:pt x="92" y="1043"/>
                    <a:pt x="104" y="1053"/>
                    <a:pt x="116" y="1064"/>
                  </a:cubicBezTo>
                  <a:cubicBezTo>
                    <a:pt x="129" y="1074"/>
                    <a:pt x="141" y="1083"/>
                    <a:pt x="155" y="1091"/>
                  </a:cubicBezTo>
                  <a:cubicBezTo>
                    <a:pt x="169" y="1099"/>
                    <a:pt x="182" y="1105"/>
                    <a:pt x="196" y="1112"/>
                  </a:cubicBezTo>
                  <a:cubicBezTo>
                    <a:pt x="221" y="1121"/>
                    <a:pt x="244" y="1127"/>
                    <a:pt x="270" y="1131"/>
                  </a:cubicBezTo>
                  <a:cubicBezTo>
                    <a:pt x="285" y="1133"/>
                    <a:pt x="300" y="1134"/>
                    <a:pt x="315" y="1134"/>
                  </a:cubicBezTo>
                  <a:cubicBezTo>
                    <a:pt x="341" y="1134"/>
                    <a:pt x="365" y="1131"/>
                    <a:pt x="390" y="1126"/>
                  </a:cubicBezTo>
                  <a:cubicBezTo>
                    <a:pt x="405" y="1121"/>
                    <a:pt x="419" y="1117"/>
                    <a:pt x="434" y="1112"/>
                  </a:cubicBezTo>
                  <a:cubicBezTo>
                    <a:pt x="458" y="1101"/>
                    <a:pt x="479" y="1089"/>
                    <a:pt x="501" y="1074"/>
                  </a:cubicBezTo>
                  <a:cubicBezTo>
                    <a:pt x="514" y="1064"/>
                    <a:pt x="526" y="1054"/>
                    <a:pt x="537" y="1043"/>
                  </a:cubicBezTo>
                  <a:cubicBezTo>
                    <a:pt x="1053" y="526"/>
                    <a:pt x="1053" y="526"/>
                    <a:pt x="1053" y="526"/>
                  </a:cubicBezTo>
                  <a:cubicBezTo>
                    <a:pt x="1064" y="514"/>
                    <a:pt x="1073" y="502"/>
                    <a:pt x="1083" y="489"/>
                  </a:cubicBezTo>
                  <a:cubicBezTo>
                    <a:pt x="1091" y="475"/>
                    <a:pt x="1098" y="462"/>
                    <a:pt x="1105" y="448"/>
                  </a:cubicBezTo>
                  <a:cubicBezTo>
                    <a:pt x="1116" y="424"/>
                    <a:pt x="1123" y="401"/>
                    <a:pt x="1129" y="375"/>
                  </a:cubicBezTo>
                  <a:cubicBezTo>
                    <a:pt x="1131" y="360"/>
                    <a:pt x="1133" y="346"/>
                    <a:pt x="1134" y="330"/>
                  </a:cubicBezTo>
                  <a:cubicBezTo>
                    <a:pt x="1135" y="304"/>
                    <a:pt x="1133" y="281"/>
                    <a:pt x="1129" y="255"/>
                  </a:cubicBezTo>
                  <a:cubicBezTo>
                    <a:pt x="1125" y="240"/>
                    <a:pt x="1121" y="226"/>
                    <a:pt x="1117" y="211"/>
                  </a:cubicBezTo>
                  <a:cubicBezTo>
                    <a:pt x="1107" y="186"/>
                    <a:pt x="1097" y="164"/>
                    <a:pt x="1083" y="142"/>
                  </a:cubicBezTo>
                  <a:cubicBezTo>
                    <a:pt x="1073" y="128"/>
                    <a:pt x="1064" y="116"/>
                    <a:pt x="1053" y="104"/>
                  </a:cubicBezTo>
                  <a:cubicBezTo>
                    <a:pt x="1042" y="92"/>
                    <a:pt x="1042" y="92"/>
                    <a:pt x="104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4166462" y="3016448"/>
              <a:ext cx="2341068" cy="2339024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4327985" y="4248320"/>
              <a:ext cx="947673" cy="943584"/>
            </a:xfrm>
            <a:custGeom>
              <a:avLst/>
              <a:gdLst>
                <a:gd name="T0" fmla="*/ 79 w 446"/>
                <a:gd name="T1" fmla="*/ 79 h 445"/>
                <a:gd name="T2" fmla="*/ 367 w 446"/>
                <a:gd name="T3" fmla="*/ 79 h 445"/>
                <a:gd name="T4" fmla="*/ 367 w 446"/>
                <a:gd name="T5" fmla="*/ 366 h 445"/>
                <a:gd name="T6" fmla="*/ 79 w 446"/>
                <a:gd name="T7" fmla="*/ 366 h 445"/>
                <a:gd name="T8" fmla="*/ 79 w 446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5">
                  <a:moveTo>
                    <a:pt x="79" y="79"/>
                  </a:moveTo>
                  <a:cubicBezTo>
                    <a:pt x="159" y="0"/>
                    <a:pt x="287" y="0"/>
                    <a:pt x="367" y="79"/>
                  </a:cubicBezTo>
                  <a:cubicBezTo>
                    <a:pt x="446" y="158"/>
                    <a:pt x="446" y="287"/>
                    <a:pt x="367" y="366"/>
                  </a:cubicBezTo>
                  <a:cubicBezTo>
                    <a:pt x="287" y="445"/>
                    <a:pt x="159" y="445"/>
                    <a:pt x="79" y="366"/>
                  </a:cubicBezTo>
                  <a:cubicBezTo>
                    <a:pt x="0" y="287"/>
                    <a:pt x="0" y="158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5561902" y="1376678"/>
              <a:ext cx="2590510" cy="2585399"/>
            </a:xfrm>
            <a:custGeom>
              <a:avLst/>
              <a:gdLst>
                <a:gd name="T0" fmla="*/ 104 w 1219"/>
                <a:gd name="T1" fmla="*/ 1114 h 1219"/>
                <a:gd name="T2" fmla="*/ 69 w 1219"/>
                <a:gd name="T3" fmla="*/ 1073 h 1219"/>
                <a:gd name="T4" fmla="*/ 41 w 1219"/>
                <a:gd name="T5" fmla="*/ 1028 h 1219"/>
                <a:gd name="T6" fmla="*/ 20 w 1219"/>
                <a:gd name="T7" fmla="*/ 980 h 1219"/>
                <a:gd name="T8" fmla="*/ 7 w 1219"/>
                <a:gd name="T9" fmla="*/ 930 h 1219"/>
                <a:gd name="T10" fmla="*/ 0 w 1219"/>
                <a:gd name="T11" fmla="*/ 879 h 1219"/>
                <a:gd name="T12" fmla="*/ 2 w 1219"/>
                <a:gd name="T13" fmla="*/ 827 h 1219"/>
                <a:gd name="T14" fmla="*/ 10 w 1219"/>
                <a:gd name="T15" fmla="*/ 776 h 1219"/>
                <a:gd name="T16" fmla="*/ 26 w 1219"/>
                <a:gd name="T17" fmla="*/ 727 h 1219"/>
                <a:gd name="T18" fmla="*/ 49 w 1219"/>
                <a:gd name="T19" fmla="*/ 680 h 1219"/>
                <a:gd name="T20" fmla="*/ 69 w 1219"/>
                <a:gd name="T21" fmla="*/ 650 h 1219"/>
                <a:gd name="T22" fmla="*/ 104 w 1219"/>
                <a:gd name="T23" fmla="*/ 610 h 1219"/>
                <a:gd name="T24" fmla="*/ 622 w 1219"/>
                <a:gd name="T25" fmla="*/ 92 h 1219"/>
                <a:gd name="T26" fmla="*/ 665 w 1219"/>
                <a:gd name="T27" fmla="*/ 59 h 1219"/>
                <a:gd name="T28" fmla="*/ 711 w 1219"/>
                <a:gd name="T29" fmla="*/ 33 h 1219"/>
                <a:gd name="T30" fmla="*/ 760 w 1219"/>
                <a:gd name="T31" fmla="*/ 14 h 1219"/>
                <a:gd name="T32" fmla="*/ 810 w 1219"/>
                <a:gd name="T33" fmla="*/ 3 h 1219"/>
                <a:gd name="T34" fmla="*/ 862 w 1219"/>
                <a:gd name="T35" fmla="*/ 0 h 1219"/>
                <a:gd name="T36" fmla="*/ 913 w 1219"/>
                <a:gd name="T37" fmla="*/ 3 h 1219"/>
                <a:gd name="T38" fmla="*/ 963 w 1219"/>
                <a:gd name="T39" fmla="*/ 14 h 1219"/>
                <a:gd name="T40" fmla="*/ 1012 w 1219"/>
                <a:gd name="T41" fmla="*/ 33 h 1219"/>
                <a:gd name="T42" fmla="*/ 1059 w 1219"/>
                <a:gd name="T43" fmla="*/ 59 h 1219"/>
                <a:gd name="T44" fmla="*/ 1101 w 1219"/>
                <a:gd name="T45" fmla="*/ 92 h 1219"/>
                <a:gd name="T46" fmla="*/ 1139 w 1219"/>
                <a:gd name="T47" fmla="*/ 131 h 1219"/>
                <a:gd name="T48" fmla="*/ 1170 w 1219"/>
                <a:gd name="T49" fmla="*/ 175 h 1219"/>
                <a:gd name="T50" fmla="*/ 1193 w 1219"/>
                <a:gd name="T51" fmla="*/ 223 h 1219"/>
                <a:gd name="T52" fmla="*/ 1209 w 1219"/>
                <a:gd name="T53" fmla="*/ 272 h 1219"/>
                <a:gd name="T54" fmla="*/ 1217 w 1219"/>
                <a:gd name="T55" fmla="*/ 323 h 1219"/>
                <a:gd name="T56" fmla="*/ 1218 w 1219"/>
                <a:gd name="T57" fmla="*/ 374 h 1219"/>
                <a:gd name="T58" fmla="*/ 1212 w 1219"/>
                <a:gd name="T59" fmla="*/ 425 h 1219"/>
                <a:gd name="T60" fmla="*/ 1199 w 1219"/>
                <a:gd name="T61" fmla="*/ 475 h 1219"/>
                <a:gd name="T62" fmla="*/ 1178 w 1219"/>
                <a:gd name="T63" fmla="*/ 523 h 1219"/>
                <a:gd name="T64" fmla="*/ 1150 w 1219"/>
                <a:gd name="T65" fmla="*/ 568 h 1219"/>
                <a:gd name="T66" fmla="*/ 1115 w 1219"/>
                <a:gd name="T67" fmla="*/ 609 h 1219"/>
                <a:gd name="T68" fmla="*/ 597 w 1219"/>
                <a:gd name="T69" fmla="*/ 1127 h 1219"/>
                <a:gd name="T70" fmla="*/ 554 w 1219"/>
                <a:gd name="T71" fmla="*/ 1160 h 1219"/>
                <a:gd name="T72" fmla="*/ 508 w 1219"/>
                <a:gd name="T73" fmla="*/ 1186 h 1219"/>
                <a:gd name="T74" fmla="*/ 459 w 1219"/>
                <a:gd name="T75" fmla="*/ 1204 h 1219"/>
                <a:gd name="T76" fmla="*/ 408 w 1219"/>
                <a:gd name="T77" fmla="*/ 1215 h 1219"/>
                <a:gd name="T78" fmla="*/ 357 w 1219"/>
                <a:gd name="T79" fmla="*/ 1219 h 1219"/>
                <a:gd name="T80" fmla="*/ 306 w 1219"/>
                <a:gd name="T81" fmla="*/ 1215 h 1219"/>
                <a:gd name="T82" fmla="*/ 255 w 1219"/>
                <a:gd name="T83" fmla="*/ 1204 h 1219"/>
                <a:gd name="T84" fmla="*/ 207 w 1219"/>
                <a:gd name="T85" fmla="*/ 1186 h 1219"/>
                <a:gd name="T86" fmla="*/ 160 w 1219"/>
                <a:gd name="T87" fmla="*/ 1160 h 1219"/>
                <a:gd name="T88" fmla="*/ 118 w 1219"/>
                <a:gd name="T89" fmla="*/ 1127 h 1219"/>
                <a:gd name="T90" fmla="*/ 10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114"/>
                  </a:moveTo>
                  <a:cubicBezTo>
                    <a:pt x="92" y="1101"/>
                    <a:pt x="80" y="1088"/>
                    <a:pt x="69" y="1073"/>
                  </a:cubicBezTo>
                  <a:cubicBezTo>
                    <a:pt x="59" y="1058"/>
                    <a:pt x="50" y="1044"/>
                    <a:pt x="41" y="1028"/>
                  </a:cubicBezTo>
                  <a:cubicBezTo>
                    <a:pt x="33" y="1012"/>
                    <a:pt x="26" y="996"/>
                    <a:pt x="20" y="980"/>
                  </a:cubicBezTo>
                  <a:cubicBezTo>
                    <a:pt x="15" y="963"/>
                    <a:pt x="10" y="947"/>
                    <a:pt x="7" y="930"/>
                  </a:cubicBezTo>
                  <a:cubicBezTo>
                    <a:pt x="4" y="913"/>
                    <a:pt x="2" y="896"/>
                    <a:pt x="0" y="879"/>
                  </a:cubicBezTo>
                  <a:cubicBezTo>
                    <a:pt x="0" y="861"/>
                    <a:pt x="0" y="845"/>
                    <a:pt x="2" y="827"/>
                  </a:cubicBezTo>
                  <a:cubicBezTo>
                    <a:pt x="4" y="810"/>
                    <a:pt x="7" y="794"/>
                    <a:pt x="10" y="776"/>
                  </a:cubicBezTo>
                  <a:cubicBezTo>
                    <a:pt x="15" y="760"/>
                    <a:pt x="20" y="743"/>
                    <a:pt x="26" y="727"/>
                  </a:cubicBezTo>
                  <a:cubicBezTo>
                    <a:pt x="33" y="711"/>
                    <a:pt x="41" y="695"/>
                    <a:pt x="49" y="680"/>
                  </a:cubicBezTo>
                  <a:cubicBezTo>
                    <a:pt x="69" y="650"/>
                    <a:pt x="69" y="650"/>
                    <a:pt x="69" y="650"/>
                  </a:cubicBezTo>
                  <a:cubicBezTo>
                    <a:pt x="80" y="636"/>
                    <a:pt x="91" y="623"/>
                    <a:pt x="104" y="610"/>
                  </a:cubicBezTo>
                  <a:cubicBezTo>
                    <a:pt x="622" y="92"/>
                    <a:pt x="622" y="92"/>
                    <a:pt x="622" y="92"/>
                  </a:cubicBezTo>
                  <a:cubicBezTo>
                    <a:pt x="636" y="80"/>
                    <a:pt x="650" y="69"/>
                    <a:pt x="665" y="59"/>
                  </a:cubicBezTo>
                  <a:cubicBezTo>
                    <a:pt x="680" y="49"/>
                    <a:pt x="695" y="41"/>
                    <a:pt x="711" y="33"/>
                  </a:cubicBezTo>
                  <a:cubicBezTo>
                    <a:pt x="727" y="26"/>
                    <a:pt x="743" y="20"/>
                    <a:pt x="760" y="14"/>
                  </a:cubicBezTo>
                  <a:cubicBezTo>
                    <a:pt x="777" y="10"/>
                    <a:pt x="793" y="6"/>
                    <a:pt x="810" y="3"/>
                  </a:cubicBezTo>
                  <a:cubicBezTo>
                    <a:pt x="828" y="1"/>
                    <a:pt x="844" y="0"/>
                    <a:pt x="862" y="0"/>
                  </a:cubicBezTo>
                  <a:cubicBezTo>
                    <a:pt x="879" y="0"/>
                    <a:pt x="896" y="1"/>
                    <a:pt x="913" y="3"/>
                  </a:cubicBezTo>
                  <a:cubicBezTo>
                    <a:pt x="930" y="6"/>
                    <a:pt x="947" y="10"/>
                    <a:pt x="963" y="14"/>
                  </a:cubicBezTo>
                  <a:cubicBezTo>
                    <a:pt x="980" y="20"/>
                    <a:pt x="996" y="26"/>
                    <a:pt x="1012" y="33"/>
                  </a:cubicBezTo>
                  <a:cubicBezTo>
                    <a:pt x="1028" y="41"/>
                    <a:pt x="1043" y="49"/>
                    <a:pt x="1059" y="59"/>
                  </a:cubicBezTo>
                  <a:cubicBezTo>
                    <a:pt x="1074" y="69"/>
                    <a:pt x="1087" y="80"/>
                    <a:pt x="1101" y="92"/>
                  </a:cubicBezTo>
                  <a:cubicBezTo>
                    <a:pt x="1115" y="104"/>
                    <a:pt x="1127" y="117"/>
                    <a:pt x="1139" y="131"/>
                  </a:cubicBezTo>
                  <a:cubicBezTo>
                    <a:pt x="1150" y="146"/>
                    <a:pt x="1160" y="160"/>
                    <a:pt x="1170" y="175"/>
                  </a:cubicBezTo>
                  <a:cubicBezTo>
                    <a:pt x="1178" y="191"/>
                    <a:pt x="1186" y="206"/>
                    <a:pt x="1193" y="223"/>
                  </a:cubicBezTo>
                  <a:cubicBezTo>
                    <a:pt x="1199" y="239"/>
                    <a:pt x="1204" y="255"/>
                    <a:pt x="1209" y="272"/>
                  </a:cubicBezTo>
                  <a:cubicBezTo>
                    <a:pt x="1212" y="289"/>
                    <a:pt x="1215" y="305"/>
                    <a:pt x="1217" y="323"/>
                  </a:cubicBezTo>
                  <a:cubicBezTo>
                    <a:pt x="1218" y="340"/>
                    <a:pt x="1219" y="357"/>
                    <a:pt x="1218" y="374"/>
                  </a:cubicBezTo>
                  <a:cubicBezTo>
                    <a:pt x="1217" y="391"/>
                    <a:pt x="1215" y="408"/>
                    <a:pt x="1212" y="425"/>
                  </a:cubicBezTo>
                  <a:cubicBezTo>
                    <a:pt x="1209" y="442"/>
                    <a:pt x="1204" y="459"/>
                    <a:pt x="1199" y="475"/>
                  </a:cubicBezTo>
                  <a:cubicBezTo>
                    <a:pt x="1193" y="492"/>
                    <a:pt x="1186" y="507"/>
                    <a:pt x="1178" y="523"/>
                  </a:cubicBezTo>
                  <a:cubicBezTo>
                    <a:pt x="1169" y="539"/>
                    <a:pt x="1160" y="554"/>
                    <a:pt x="1150" y="568"/>
                  </a:cubicBezTo>
                  <a:cubicBezTo>
                    <a:pt x="1139" y="583"/>
                    <a:pt x="1128" y="596"/>
                    <a:pt x="1115" y="609"/>
                  </a:cubicBezTo>
                  <a:cubicBezTo>
                    <a:pt x="597" y="1127"/>
                    <a:pt x="597" y="1127"/>
                    <a:pt x="597" y="1127"/>
                  </a:cubicBezTo>
                  <a:cubicBezTo>
                    <a:pt x="583" y="1139"/>
                    <a:pt x="569" y="1149"/>
                    <a:pt x="554" y="1160"/>
                  </a:cubicBezTo>
                  <a:cubicBezTo>
                    <a:pt x="539" y="1169"/>
                    <a:pt x="524" y="1178"/>
                    <a:pt x="508" y="1186"/>
                  </a:cubicBezTo>
                  <a:cubicBezTo>
                    <a:pt x="492" y="1193"/>
                    <a:pt x="476" y="1199"/>
                    <a:pt x="459" y="1204"/>
                  </a:cubicBezTo>
                  <a:cubicBezTo>
                    <a:pt x="442" y="1209"/>
                    <a:pt x="426" y="1212"/>
                    <a:pt x="408" y="1215"/>
                  </a:cubicBezTo>
                  <a:cubicBezTo>
                    <a:pt x="391" y="1217"/>
                    <a:pt x="375" y="1218"/>
                    <a:pt x="357" y="1219"/>
                  </a:cubicBezTo>
                  <a:cubicBezTo>
                    <a:pt x="340" y="1218"/>
                    <a:pt x="323" y="1217"/>
                    <a:pt x="306" y="1215"/>
                  </a:cubicBezTo>
                  <a:cubicBezTo>
                    <a:pt x="289" y="1212"/>
                    <a:pt x="272" y="1209"/>
                    <a:pt x="255" y="1204"/>
                  </a:cubicBezTo>
                  <a:cubicBezTo>
                    <a:pt x="239" y="1199"/>
                    <a:pt x="223" y="1193"/>
                    <a:pt x="207" y="1186"/>
                  </a:cubicBezTo>
                  <a:cubicBezTo>
                    <a:pt x="191" y="1178"/>
                    <a:pt x="176" y="1169"/>
                    <a:pt x="160" y="1160"/>
                  </a:cubicBezTo>
                  <a:cubicBezTo>
                    <a:pt x="145" y="1149"/>
                    <a:pt x="132" y="1139"/>
                    <a:pt x="118" y="1127"/>
                  </a:cubicBezTo>
                  <a:cubicBezTo>
                    <a:pt x="104" y="1114"/>
                    <a:pt x="104" y="1114"/>
                    <a:pt x="10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5651865" y="1465618"/>
              <a:ext cx="2408540" cy="2407518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5685601" y="1500376"/>
              <a:ext cx="2343113" cy="2335957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6919518" y="1660878"/>
              <a:ext cx="945628" cy="945628"/>
            </a:xfrm>
            <a:custGeom>
              <a:avLst/>
              <a:gdLst>
                <a:gd name="T0" fmla="*/ 79 w 445"/>
                <a:gd name="T1" fmla="*/ 79 h 446"/>
                <a:gd name="T2" fmla="*/ 79 w 445"/>
                <a:gd name="T3" fmla="*/ 367 h 446"/>
                <a:gd name="T4" fmla="*/ 366 w 445"/>
                <a:gd name="T5" fmla="*/ 367 h 446"/>
                <a:gd name="T6" fmla="*/ 366 w 445"/>
                <a:gd name="T7" fmla="*/ 79 h 446"/>
                <a:gd name="T8" fmla="*/ 79 w 445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6">
                  <a:moveTo>
                    <a:pt x="79" y="79"/>
                  </a:moveTo>
                  <a:cubicBezTo>
                    <a:pt x="0" y="159"/>
                    <a:pt x="0" y="287"/>
                    <a:pt x="79" y="367"/>
                  </a:cubicBezTo>
                  <a:cubicBezTo>
                    <a:pt x="158" y="446"/>
                    <a:pt x="287" y="446"/>
                    <a:pt x="366" y="367"/>
                  </a:cubicBezTo>
                  <a:cubicBezTo>
                    <a:pt x="445" y="287"/>
                    <a:pt x="445" y="159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561902" y="2892750"/>
              <a:ext cx="2590510" cy="2585399"/>
            </a:xfrm>
            <a:custGeom>
              <a:avLst/>
              <a:gdLst>
                <a:gd name="T0" fmla="*/ 104 w 1219"/>
                <a:gd name="T1" fmla="*/ 104 h 1219"/>
                <a:gd name="T2" fmla="*/ 146 w 1219"/>
                <a:gd name="T3" fmla="*/ 69 h 1219"/>
                <a:gd name="T4" fmla="*/ 191 w 1219"/>
                <a:gd name="T5" fmla="*/ 41 h 1219"/>
                <a:gd name="T6" fmla="*/ 239 w 1219"/>
                <a:gd name="T7" fmla="*/ 20 h 1219"/>
                <a:gd name="T8" fmla="*/ 289 w 1219"/>
                <a:gd name="T9" fmla="*/ 7 h 1219"/>
                <a:gd name="T10" fmla="*/ 340 w 1219"/>
                <a:gd name="T11" fmla="*/ 0 h 1219"/>
                <a:gd name="T12" fmla="*/ 391 w 1219"/>
                <a:gd name="T13" fmla="*/ 2 h 1219"/>
                <a:gd name="T14" fmla="*/ 442 w 1219"/>
                <a:gd name="T15" fmla="*/ 10 h 1219"/>
                <a:gd name="T16" fmla="*/ 492 w 1219"/>
                <a:gd name="T17" fmla="*/ 26 h 1219"/>
                <a:gd name="T18" fmla="*/ 539 w 1219"/>
                <a:gd name="T19" fmla="*/ 49 h 1219"/>
                <a:gd name="T20" fmla="*/ 569 w 1219"/>
                <a:gd name="T21" fmla="*/ 69 h 1219"/>
                <a:gd name="T22" fmla="*/ 609 w 1219"/>
                <a:gd name="T23" fmla="*/ 104 h 1219"/>
                <a:gd name="T24" fmla="*/ 1127 w 1219"/>
                <a:gd name="T25" fmla="*/ 622 h 1219"/>
                <a:gd name="T26" fmla="*/ 1160 w 1219"/>
                <a:gd name="T27" fmla="*/ 665 h 1219"/>
                <a:gd name="T28" fmla="*/ 1186 w 1219"/>
                <a:gd name="T29" fmla="*/ 711 h 1219"/>
                <a:gd name="T30" fmla="*/ 1204 w 1219"/>
                <a:gd name="T31" fmla="*/ 760 h 1219"/>
                <a:gd name="T32" fmla="*/ 1215 w 1219"/>
                <a:gd name="T33" fmla="*/ 810 h 1219"/>
                <a:gd name="T34" fmla="*/ 1219 w 1219"/>
                <a:gd name="T35" fmla="*/ 862 h 1219"/>
                <a:gd name="T36" fmla="*/ 1215 w 1219"/>
                <a:gd name="T37" fmla="*/ 913 h 1219"/>
                <a:gd name="T38" fmla="*/ 1204 w 1219"/>
                <a:gd name="T39" fmla="*/ 963 h 1219"/>
                <a:gd name="T40" fmla="*/ 1186 w 1219"/>
                <a:gd name="T41" fmla="*/ 1012 h 1219"/>
                <a:gd name="T42" fmla="*/ 1160 w 1219"/>
                <a:gd name="T43" fmla="*/ 1059 h 1219"/>
                <a:gd name="T44" fmla="*/ 1127 w 1219"/>
                <a:gd name="T45" fmla="*/ 1101 h 1219"/>
                <a:gd name="T46" fmla="*/ 1087 w 1219"/>
                <a:gd name="T47" fmla="*/ 1139 h 1219"/>
                <a:gd name="T48" fmla="*/ 1043 w 1219"/>
                <a:gd name="T49" fmla="*/ 1170 h 1219"/>
                <a:gd name="T50" fmla="*/ 996 w 1219"/>
                <a:gd name="T51" fmla="*/ 1193 h 1219"/>
                <a:gd name="T52" fmla="*/ 947 w 1219"/>
                <a:gd name="T53" fmla="*/ 1209 h 1219"/>
                <a:gd name="T54" fmla="*/ 896 w 1219"/>
                <a:gd name="T55" fmla="*/ 1217 h 1219"/>
                <a:gd name="T56" fmla="*/ 845 w 1219"/>
                <a:gd name="T57" fmla="*/ 1218 h 1219"/>
                <a:gd name="T58" fmla="*/ 794 w 1219"/>
                <a:gd name="T59" fmla="*/ 1212 h 1219"/>
                <a:gd name="T60" fmla="*/ 744 w 1219"/>
                <a:gd name="T61" fmla="*/ 1199 h 1219"/>
                <a:gd name="T62" fmla="*/ 695 w 1219"/>
                <a:gd name="T63" fmla="*/ 1178 h 1219"/>
                <a:gd name="T64" fmla="*/ 650 w 1219"/>
                <a:gd name="T65" fmla="*/ 1150 h 1219"/>
                <a:gd name="T66" fmla="*/ 610 w 1219"/>
                <a:gd name="T67" fmla="*/ 1115 h 1219"/>
                <a:gd name="T68" fmla="*/ 92 w 1219"/>
                <a:gd name="T69" fmla="*/ 597 h 1219"/>
                <a:gd name="T70" fmla="*/ 59 w 1219"/>
                <a:gd name="T71" fmla="*/ 554 h 1219"/>
                <a:gd name="T72" fmla="*/ 33 w 1219"/>
                <a:gd name="T73" fmla="*/ 508 h 1219"/>
                <a:gd name="T74" fmla="*/ 15 w 1219"/>
                <a:gd name="T75" fmla="*/ 459 h 1219"/>
                <a:gd name="T76" fmla="*/ 4 w 1219"/>
                <a:gd name="T77" fmla="*/ 408 h 1219"/>
                <a:gd name="T78" fmla="*/ 0 w 1219"/>
                <a:gd name="T79" fmla="*/ 357 h 1219"/>
                <a:gd name="T80" fmla="*/ 4 w 1219"/>
                <a:gd name="T81" fmla="*/ 306 h 1219"/>
                <a:gd name="T82" fmla="*/ 15 w 1219"/>
                <a:gd name="T83" fmla="*/ 255 h 1219"/>
                <a:gd name="T84" fmla="*/ 33 w 1219"/>
                <a:gd name="T85" fmla="*/ 207 h 1219"/>
                <a:gd name="T86" fmla="*/ 59 w 1219"/>
                <a:gd name="T87" fmla="*/ 160 h 1219"/>
                <a:gd name="T88" fmla="*/ 92 w 1219"/>
                <a:gd name="T89" fmla="*/ 118 h 1219"/>
                <a:gd name="T90" fmla="*/ 10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04"/>
                  </a:moveTo>
                  <a:cubicBezTo>
                    <a:pt x="118" y="92"/>
                    <a:pt x="131" y="80"/>
                    <a:pt x="146" y="69"/>
                  </a:cubicBezTo>
                  <a:cubicBezTo>
                    <a:pt x="161" y="59"/>
                    <a:pt x="175" y="50"/>
                    <a:pt x="191" y="41"/>
                  </a:cubicBezTo>
                  <a:cubicBezTo>
                    <a:pt x="207" y="33"/>
                    <a:pt x="222" y="26"/>
                    <a:pt x="239" y="20"/>
                  </a:cubicBezTo>
                  <a:cubicBezTo>
                    <a:pt x="256" y="15"/>
                    <a:pt x="272" y="10"/>
                    <a:pt x="289" y="7"/>
                  </a:cubicBezTo>
                  <a:cubicBezTo>
                    <a:pt x="306" y="4"/>
                    <a:pt x="323" y="2"/>
                    <a:pt x="340" y="0"/>
                  </a:cubicBezTo>
                  <a:cubicBezTo>
                    <a:pt x="357" y="0"/>
                    <a:pt x="374" y="0"/>
                    <a:pt x="391" y="2"/>
                  </a:cubicBezTo>
                  <a:cubicBezTo>
                    <a:pt x="409" y="4"/>
                    <a:pt x="425" y="7"/>
                    <a:pt x="442" y="10"/>
                  </a:cubicBezTo>
                  <a:cubicBezTo>
                    <a:pt x="459" y="15"/>
                    <a:pt x="475" y="20"/>
                    <a:pt x="492" y="26"/>
                  </a:cubicBezTo>
                  <a:cubicBezTo>
                    <a:pt x="508" y="33"/>
                    <a:pt x="523" y="41"/>
                    <a:pt x="539" y="49"/>
                  </a:cubicBezTo>
                  <a:cubicBezTo>
                    <a:pt x="569" y="69"/>
                    <a:pt x="569" y="69"/>
                    <a:pt x="569" y="69"/>
                  </a:cubicBezTo>
                  <a:cubicBezTo>
                    <a:pt x="583" y="80"/>
                    <a:pt x="596" y="91"/>
                    <a:pt x="609" y="104"/>
                  </a:cubicBezTo>
                  <a:cubicBezTo>
                    <a:pt x="1127" y="622"/>
                    <a:pt x="1127" y="622"/>
                    <a:pt x="1127" y="622"/>
                  </a:cubicBezTo>
                  <a:cubicBezTo>
                    <a:pt x="1139" y="636"/>
                    <a:pt x="1150" y="650"/>
                    <a:pt x="1160" y="665"/>
                  </a:cubicBezTo>
                  <a:cubicBezTo>
                    <a:pt x="1170" y="680"/>
                    <a:pt x="1178" y="695"/>
                    <a:pt x="1186" y="711"/>
                  </a:cubicBezTo>
                  <a:cubicBezTo>
                    <a:pt x="1193" y="727"/>
                    <a:pt x="1199" y="743"/>
                    <a:pt x="1204" y="760"/>
                  </a:cubicBezTo>
                  <a:cubicBezTo>
                    <a:pt x="1209" y="777"/>
                    <a:pt x="1212" y="793"/>
                    <a:pt x="1215" y="810"/>
                  </a:cubicBezTo>
                  <a:cubicBezTo>
                    <a:pt x="1217" y="828"/>
                    <a:pt x="1218" y="844"/>
                    <a:pt x="1219" y="862"/>
                  </a:cubicBezTo>
                  <a:cubicBezTo>
                    <a:pt x="1218" y="879"/>
                    <a:pt x="1217" y="896"/>
                    <a:pt x="1215" y="913"/>
                  </a:cubicBezTo>
                  <a:cubicBezTo>
                    <a:pt x="1212" y="930"/>
                    <a:pt x="1209" y="947"/>
                    <a:pt x="1204" y="963"/>
                  </a:cubicBezTo>
                  <a:cubicBezTo>
                    <a:pt x="1199" y="980"/>
                    <a:pt x="1193" y="996"/>
                    <a:pt x="1186" y="1012"/>
                  </a:cubicBezTo>
                  <a:cubicBezTo>
                    <a:pt x="1178" y="1028"/>
                    <a:pt x="1170" y="1043"/>
                    <a:pt x="1160" y="1059"/>
                  </a:cubicBezTo>
                  <a:cubicBezTo>
                    <a:pt x="1150" y="1074"/>
                    <a:pt x="1139" y="1087"/>
                    <a:pt x="1127" y="1101"/>
                  </a:cubicBezTo>
                  <a:cubicBezTo>
                    <a:pt x="1114" y="1115"/>
                    <a:pt x="1102" y="1127"/>
                    <a:pt x="1087" y="1139"/>
                  </a:cubicBezTo>
                  <a:cubicBezTo>
                    <a:pt x="1073" y="1150"/>
                    <a:pt x="1059" y="1160"/>
                    <a:pt x="1043" y="1170"/>
                  </a:cubicBezTo>
                  <a:cubicBezTo>
                    <a:pt x="1028" y="1178"/>
                    <a:pt x="1013" y="1186"/>
                    <a:pt x="996" y="1193"/>
                  </a:cubicBezTo>
                  <a:cubicBezTo>
                    <a:pt x="980" y="1199"/>
                    <a:pt x="964" y="1204"/>
                    <a:pt x="947" y="1209"/>
                  </a:cubicBezTo>
                  <a:cubicBezTo>
                    <a:pt x="930" y="1212"/>
                    <a:pt x="913" y="1215"/>
                    <a:pt x="896" y="1217"/>
                  </a:cubicBezTo>
                  <a:cubicBezTo>
                    <a:pt x="879" y="1218"/>
                    <a:pt x="862" y="1219"/>
                    <a:pt x="845" y="1218"/>
                  </a:cubicBezTo>
                  <a:cubicBezTo>
                    <a:pt x="827" y="1217"/>
                    <a:pt x="811" y="1215"/>
                    <a:pt x="794" y="1212"/>
                  </a:cubicBezTo>
                  <a:cubicBezTo>
                    <a:pt x="776" y="1209"/>
                    <a:pt x="760" y="1204"/>
                    <a:pt x="744" y="1199"/>
                  </a:cubicBezTo>
                  <a:cubicBezTo>
                    <a:pt x="727" y="1193"/>
                    <a:pt x="711" y="1186"/>
                    <a:pt x="695" y="1178"/>
                  </a:cubicBezTo>
                  <a:cubicBezTo>
                    <a:pt x="680" y="1169"/>
                    <a:pt x="665" y="1160"/>
                    <a:pt x="650" y="1150"/>
                  </a:cubicBezTo>
                  <a:cubicBezTo>
                    <a:pt x="636" y="1139"/>
                    <a:pt x="623" y="1128"/>
                    <a:pt x="610" y="1115"/>
                  </a:cubicBezTo>
                  <a:cubicBezTo>
                    <a:pt x="92" y="597"/>
                    <a:pt x="92" y="597"/>
                    <a:pt x="92" y="597"/>
                  </a:cubicBezTo>
                  <a:cubicBezTo>
                    <a:pt x="80" y="583"/>
                    <a:pt x="69" y="569"/>
                    <a:pt x="59" y="554"/>
                  </a:cubicBezTo>
                  <a:cubicBezTo>
                    <a:pt x="49" y="539"/>
                    <a:pt x="41" y="524"/>
                    <a:pt x="33" y="508"/>
                  </a:cubicBezTo>
                  <a:cubicBezTo>
                    <a:pt x="26" y="492"/>
                    <a:pt x="20" y="476"/>
                    <a:pt x="15" y="459"/>
                  </a:cubicBezTo>
                  <a:cubicBezTo>
                    <a:pt x="10" y="442"/>
                    <a:pt x="7" y="426"/>
                    <a:pt x="4" y="408"/>
                  </a:cubicBezTo>
                  <a:cubicBezTo>
                    <a:pt x="2" y="391"/>
                    <a:pt x="0" y="375"/>
                    <a:pt x="0" y="357"/>
                  </a:cubicBezTo>
                  <a:cubicBezTo>
                    <a:pt x="0" y="340"/>
                    <a:pt x="2" y="323"/>
                    <a:pt x="4" y="306"/>
                  </a:cubicBezTo>
                  <a:cubicBezTo>
                    <a:pt x="7" y="289"/>
                    <a:pt x="10" y="272"/>
                    <a:pt x="15" y="255"/>
                  </a:cubicBezTo>
                  <a:cubicBezTo>
                    <a:pt x="20" y="239"/>
                    <a:pt x="26" y="223"/>
                    <a:pt x="33" y="207"/>
                  </a:cubicBezTo>
                  <a:cubicBezTo>
                    <a:pt x="41" y="191"/>
                    <a:pt x="49" y="176"/>
                    <a:pt x="59" y="160"/>
                  </a:cubicBezTo>
                  <a:cubicBezTo>
                    <a:pt x="69" y="145"/>
                    <a:pt x="80" y="132"/>
                    <a:pt x="92" y="118"/>
                  </a:cubicBezTo>
                  <a:cubicBezTo>
                    <a:pt x="104" y="104"/>
                    <a:pt x="104" y="104"/>
                    <a:pt x="10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5651865" y="2982712"/>
              <a:ext cx="2410585" cy="2404451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5685601" y="3016448"/>
              <a:ext cx="2343113" cy="2339024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6919518" y="4248320"/>
              <a:ext cx="945628" cy="943584"/>
            </a:xfrm>
            <a:custGeom>
              <a:avLst/>
              <a:gdLst>
                <a:gd name="T0" fmla="*/ 366 w 445"/>
                <a:gd name="T1" fmla="*/ 79 h 445"/>
                <a:gd name="T2" fmla="*/ 79 w 445"/>
                <a:gd name="T3" fmla="*/ 79 h 445"/>
                <a:gd name="T4" fmla="*/ 79 w 445"/>
                <a:gd name="T5" fmla="*/ 366 h 445"/>
                <a:gd name="T6" fmla="*/ 366 w 445"/>
                <a:gd name="T7" fmla="*/ 366 h 445"/>
                <a:gd name="T8" fmla="*/ 366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366" y="79"/>
                  </a:moveTo>
                  <a:cubicBezTo>
                    <a:pt x="287" y="0"/>
                    <a:pt x="158" y="0"/>
                    <a:pt x="79" y="79"/>
                  </a:cubicBez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042764" y="1376678"/>
              <a:ext cx="2590510" cy="2585399"/>
            </a:xfrm>
            <a:custGeom>
              <a:avLst/>
              <a:gdLst>
                <a:gd name="T0" fmla="*/ 1114 w 1219"/>
                <a:gd name="T1" fmla="*/ 1114 h 1219"/>
                <a:gd name="T2" fmla="*/ 1150 w 1219"/>
                <a:gd name="T3" fmla="*/ 1073 h 1219"/>
                <a:gd name="T4" fmla="*/ 1178 w 1219"/>
                <a:gd name="T5" fmla="*/ 1028 h 1219"/>
                <a:gd name="T6" fmla="*/ 1199 w 1219"/>
                <a:gd name="T7" fmla="*/ 980 h 1219"/>
                <a:gd name="T8" fmla="*/ 1212 w 1219"/>
                <a:gd name="T9" fmla="*/ 930 h 1219"/>
                <a:gd name="T10" fmla="*/ 1218 w 1219"/>
                <a:gd name="T11" fmla="*/ 879 h 1219"/>
                <a:gd name="T12" fmla="*/ 1217 w 1219"/>
                <a:gd name="T13" fmla="*/ 827 h 1219"/>
                <a:gd name="T14" fmla="*/ 1209 w 1219"/>
                <a:gd name="T15" fmla="*/ 776 h 1219"/>
                <a:gd name="T16" fmla="*/ 1193 w 1219"/>
                <a:gd name="T17" fmla="*/ 727 h 1219"/>
                <a:gd name="T18" fmla="*/ 1169 w 1219"/>
                <a:gd name="T19" fmla="*/ 680 h 1219"/>
                <a:gd name="T20" fmla="*/ 1150 w 1219"/>
                <a:gd name="T21" fmla="*/ 650 h 1219"/>
                <a:gd name="T22" fmla="*/ 1115 w 1219"/>
                <a:gd name="T23" fmla="*/ 610 h 1219"/>
                <a:gd name="T24" fmla="*/ 596 w 1219"/>
                <a:gd name="T25" fmla="*/ 92 h 1219"/>
                <a:gd name="T26" fmla="*/ 554 w 1219"/>
                <a:gd name="T27" fmla="*/ 59 h 1219"/>
                <a:gd name="T28" fmla="*/ 508 w 1219"/>
                <a:gd name="T29" fmla="*/ 33 h 1219"/>
                <a:gd name="T30" fmla="*/ 459 w 1219"/>
                <a:gd name="T31" fmla="*/ 14 h 1219"/>
                <a:gd name="T32" fmla="*/ 408 w 1219"/>
                <a:gd name="T33" fmla="*/ 3 h 1219"/>
                <a:gd name="T34" fmla="*/ 357 w 1219"/>
                <a:gd name="T35" fmla="*/ 0 h 1219"/>
                <a:gd name="T36" fmla="*/ 306 w 1219"/>
                <a:gd name="T37" fmla="*/ 3 h 1219"/>
                <a:gd name="T38" fmla="*/ 255 w 1219"/>
                <a:gd name="T39" fmla="*/ 14 h 1219"/>
                <a:gd name="T40" fmla="*/ 206 w 1219"/>
                <a:gd name="T41" fmla="*/ 33 h 1219"/>
                <a:gd name="T42" fmla="*/ 160 w 1219"/>
                <a:gd name="T43" fmla="*/ 59 h 1219"/>
                <a:gd name="T44" fmla="*/ 117 w 1219"/>
                <a:gd name="T45" fmla="*/ 92 h 1219"/>
                <a:gd name="T46" fmla="*/ 80 w 1219"/>
                <a:gd name="T47" fmla="*/ 131 h 1219"/>
                <a:gd name="T48" fmla="*/ 49 w 1219"/>
                <a:gd name="T49" fmla="*/ 175 h 1219"/>
                <a:gd name="T50" fmla="*/ 26 w 1219"/>
                <a:gd name="T51" fmla="*/ 223 h 1219"/>
                <a:gd name="T52" fmla="*/ 10 w 1219"/>
                <a:gd name="T53" fmla="*/ 272 h 1219"/>
                <a:gd name="T54" fmla="*/ 1 w 1219"/>
                <a:gd name="T55" fmla="*/ 323 h 1219"/>
                <a:gd name="T56" fmla="*/ 0 w 1219"/>
                <a:gd name="T57" fmla="*/ 374 h 1219"/>
                <a:gd name="T58" fmla="*/ 6 w 1219"/>
                <a:gd name="T59" fmla="*/ 425 h 1219"/>
                <a:gd name="T60" fmla="*/ 20 w 1219"/>
                <a:gd name="T61" fmla="*/ 475 h 1219"/>
                <a:gd name="T62" fmla="*/ 41 w 1219"/>
                <a:gd name="T63" fmla="*/ 523 h 1219"/>
                <a:gd name="T64" fmla="*/ 69 w 1219"/>
                <a:gd name="T65" fmla="*/ 568 h 1219"/>
                <a:gd name="T66" fmla="*/ 103 w 1219"/>
                <a:gd name="T67" fmla="*/ 609 h 1219"/>
                <a:gd name="T68" fmla="*/ 622 w 1219"/>
                <a:gd name="T69" fmla="*/ 1127 h 1219"/>
                <a:gd name="T70" fmla="*/ 665 w 1219"/>
                <a:gd name="T71" fmla="*/ 1160 h 1219"/>
                <a:gd name="T72" fmla="*/ 711 w 1219"/>
                <a:gd name="T73" fmla="*/ 1186 h 1219"/>
                <a:gd name="T74" fmla="*/ 760 w 1219"/>
                <a:gd name="T75" fmla="*/ 1204 h 1219"/>
                <a:gd name="T76" fmla="*/ 810 w 1219"/>
                <a:gd name="T77" fmla="*/ 1215 h 1219"/>
                <a:gd name="T78" fmla="*/ 862 w 1219"/>
                <a:gd name="T79" fmla="*/ 1219 h 1219"/>
                <a:gd name="T80" fmla="*/ 913 w 1219"/>
                <a:gd name="T81" fmla="*/ 1215 h 1219"/>
                <a:gd name="T82" fmla="*/ 963 w 1219"/>
                <a:gd name="T83" fmla="*/ 1204 h 1219"/>
                <a:gd name="T84" fmla="*/ 1012 w 1219"/>
                <a:gd name="T85" fmla="*/ 1186 h 1219"/>
                <a:gd name="T86" fmla="*/ 1058 w 1219"/>
                <a:gd name="T87" fmla="*/ 1160 h 1219"/>
                <a:gd name="T88" fmla="*/ 1101 w 1219"/>
                <a:gd name="T89" fmla="*/ 1127 h 1219"/>
                <a:gd name="T90" fmla="*/ 111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114"/>
                  </a:moveTo>
                  <a:cubicBezTo>
                    <a:pt x="1127" y="1101"/>
                    <a:pt x="1138" y="1088"/>
                    <a:pt x="1150" y="1073"/>
                  </a:cubicBezTo>
                  <a:cubicBezTo>
                    <a:pt x="1160" y="1058"/>
                    <a:pt x="1169" y="1044"/>
                    <a:pt x="1178" y="1028"/>
                  </a:cubicBezTo>
                  <a:cubicBezTo>
                    <a:pt x="1186" y="1012"/>
                    <a:pt x="1192" y="996"/>
                    <a:pt x="1199" y="980"/>
                  </a:cubicBezTo>
                  <a:cubicBezTo>
                    <a:pt x="1204" y="963"/>
                    <a:pt x="1208" y="947"/>
                    <a:pt x="1212" y="930"/>
                  </a:cubicBezTo>
                  <a:cubicBezTo>
                    <a:pt x="1215" y="913"/>
                    <a:pt x="1217" y="896"/>
                    <a:pt x="1218" y="879"/>
                  </a:cubicBezTo>
                  <a:cubicBezTo>
                    <a:pt x="1219" y="861"/>
                    <a:pt x="1218" y="845"/>
                    <a:pt x="1217" y="827"/>
                  </a:cubicBezTo>
                  <a:cubicBezTo>
                    <a:pt x="1215" y="810"/>
                    <a:pt x="1212" y="794"/>
                    <a:pt x="1209" y="776"/>
                  </a:cubicBezTo>
                  <a:cubicBezTo>
                    <a:pt x="1204" y="760"/>
                    <a:pt x="1199" y="743"/>
                    <a:pt x="1193" y="727"/>
                  </a:cubicBezTo>
                  <a:cubicBezTo>
                    <a:pt x="1186" y="711"/>
                    <a:pt x="1178" y="695"/>
                    <a:pt x="1169" y="680"/>
                  </a:cubicBezTo>
                  <a:cubicBezTo>
                    <a:pt x="1150" y="650"/>
                    <a:pt x="1150" y="650"/>
                    <a:pt x="1150" y="650"/>
                  </a:cubicBezTo>
                  <a:cubicBezTo>
                    <a:pt x="1139" y="636"/>
                    <a:pt x="1127" y="623"/>
                    <a:pt x="1115" y="610"/>
                  </a:cubicBezTo>
                  <a:cubicBezTo>
                    <a:pt x="596" y="92"/>
                    <a:pt x="596" y="92"/>
                    <a:pt x="596" y="92"/>
                  </a:cubicBezTo>
                  <a:cubicBezTo>
                    <a:pt x="583" y="80"/>
                    <a:pt x="569" y="69"/>
                    <a:pt x="554" y="59"/>
                  </a:cubicBezTo>
                  <a:cubicBezTo>
                    <a:pt x="539" y="49"/>
                    <a:pt x="524" y="41"/>
                    <a:pt x="508" y="33"/>
                  </a:cubicBezTo>
                  <a:cubicBezTo>
                    <a:pt x="491" y="26"/>
                    <a:pt x="476" y="20"/>
                    <a:pt x="459" y="14"/>
                  </a:cubicBezTo>
                  <a:cubicBezTo>
                    <a:pt x="442" y="10"/>
                    <a:pt x="425" y="6"/>
                    <a:pt x="408" y="3"/>
                  </a:cubicBezTo>
                  <a:cubicBezTo>
                    <a:pt x="391" y="1"/>
                    <a:pt x="374" y="0"/>
                    <a:pt x="357" y="0"/>
                  </a:cubicBezTo>
                  <a:cubicBezTo>
                    <a:pt x="340" y="0"/>
                    <a:pt x="323" y="1"/>
                    <a:pt x="306" y="3"/>
                  </a:cubicBezTo>
                  <a:cubicBezTo>
                    <a:pt x="289" y="6"/>
                    <a:pt x="272" y="10"/>
                    <a:pt x="255" y="14"/>
                  </a:cubicBezTo>
                  <a:cubicBezTo>
                    <a:pt x="238" y="20"/>
                    <a:pt x="223" y="26"/>
                    <a:pt x="206" y="33"/>
                  </a:cubicBezTo>
                  <a:cubicBezTo>
                    <a:pt x="190" y="41"/>
                    <a:pt x="175" y="49"/>
                    <a:pt x="160" y="59"/>
                  </a:cubicBezTo>
                  <a:cubicBezTo>
                    <a:pt x="145" y="69"/>
                    <a:pt x="131" y="80"/>
                    <a:pt x="117" y="92"/>
                  </a:cubicBezTo>
                  <a:cubicBezTo>
                    <a:pt x="104" y="104"/>
                    <a:pt x="92" y="117"/>
                    <a:pt x="80" y="131"/>
                  </a:cubicBezTo>
                  <a:cubicBezTo>
                    <a:pt x="69" y="146"/>
                    <a:pt x="59" y="160"/>
                    <a:pt x="49" y="175"/>
                  </a:cubicBezTo>
                  <a:cubicBezTo>
                    <a:pt x="40" y="191"/>
                    <a:pt x="33" y="206"/>
                    <a:pt x="26" y="223"/>
                  </a:cubicBezTo>
                  <a:cubicBezTo>
                    <a:pt x="20" y="239"/>
                    <a:pt x="15" y="255"/>
                    <a:pt x="10" y="272"/>
                  </a:cubicBezTo>
                  <a:cubicBezTo>
                    <a:pt x="6" y="289"/>
                    <a:pt x="4" y="305"/>
                    <a:pt x="1" y="323"/>
                  </a:cubicBezTo>
                  <a:cubicBezTo>
                    <a:pt x="0" y="340"/>
                    <a:pt x="0" y="357"/>
                    <a:pt x="0" y="374"/>
                  </a:cubicBezTo>
                  <a:cubicBezTo>
                    <a:pt x="1" y="391"/>
                    <a:pt x="3" y="408"/>
                    <a:pt x="6" y="425"/>
                  </a:cubicBezTo>
                  <a:cubicBezTo>
                    <a:pt x="10" y="442"/>
                    <a:pt x="14" y="458"/>
                    <a:pt x="20" y="475"/>
                  </a:cubicBezTo>
                  <a:cubicBezTo>
                    <a:pt x="26" y="492"/>
                    <a:pt x="33" y="507"/>
                    <a:pt x="41" y="523"/>
                  </a:cubicBezTo>
                  <a:cubicBezTo>
                    <a:pt x="49" y="539"/>
                    <a:pt x="58" y="554"/>
                    <a:pt x="69" y="568"/>
                  </a:cubicBezTo>
                  <a:cubicBezTo>
                    <a:pt x="80" y="583"/>
                    <a:pt x="91" y="596"/>
                    <a:pt x="103" y="609"/>
                  </a:cubicBezTo>
                  <a:cubicBezTo>
                    <a:pt x="622" y="1127"/>
                    <a:pt x="622" y="1127"/>
                    <a:pt x="622" y="1127"/>
                  </a:cubicBezTo>
                  <a:cubicBezTo>
                    <a:pt x="636" y="1139"/>
                    <a:pt x="650" y="1149"/>
                    <a:pt x="665" y="1160"/>
                  </a:cubicBezTo>
                  <a:cubicBezTo>
                    <a:pt x="680" y="1169"/>
                    <a:pt x="695" y="1178"/>
                    <a:pt x="711" y="1186"/>
                  </a:cubicBezTo>
                  <a:cubicBezTo>
                    <a:pt x="727" y="1193"/>
                    <a:pt x="743" y="1199"/>
                    <a:pt x="760" y="1204"/>
                  </a:cubicBezTo>
                  <a:cubicBezTo>
                    <a:pt x="777" y="1209"/>
                    <a:pt x="793" y="1212"/>
                    <a:pt x="810" y="1215"/>
                  </a:cubicBezTo>
                  <a:cubicBezTo>
                    <a:pt x="828" y="1217"/>
                    <a:pt x="844" y="1218"/>
                    <a:pt x="862" y="1219"/>
                  </a:cubicBezTo>
                  <a:cubicBezTo>
                    <a:pt x="879" y="1218"/>
                    <a:pt x="896" y="1217"/>
                    <a:pt x="913" y="1215"/>
                  </a:cubicBezTo>
                  <a:cubicBezTo>
                    <a:pt x="930" y="1212"/>
                    <a:pt x="946" y="1209"/>
                    <a:pt x="963" y="1204"/>
                  </a:cubicBezTo>
                  <a:cubicBezTo>
                    <a:pt x="980" y="1199"/>
                    <a:pt x="996" y="1193"/>
                    <a:pt x="1012" y="1186"/>
                  </a:cubicBezTo>
                  <a:cubicBezTo>
                    <a:pt x="1028" y="1178"/>
                    <a:pt x="1043" y="1169"/>
                    <a:pt x="1058" y="1160"/>
                  </a:cubicBezTo>
                  <a:cubicBezTo>
                    <a:pt x="1073" y="1149"/>
                    <a:pt x="1087" y="1139"/>
                    <a:pt x="1101" y="1127"/>
                  </a:cubicBezTo>
                  <a:cubicBezTo>
                    <a:pt x="1114" y="1114"/>
                    <a:pt x="1114" y="1114"/>
                    <a:pt x="111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>
              <a:spLocks/>
            </p:cNvSpPr>
            <p:nvPr/>
          </p:nvSpPr>
          <p:spPr bwMode="auto">
            <a:xfrm>
              <a:off x="4132726" y="1465618"/>
              <a:ext cx="2410585" cy="2407518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4166462" y="1500376"/>
              <a:ext cx="2341068" cy="2335957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/>
            </p:cNvSpPr>
            <p:nvPr/>
          </p:nvSpPr>
          <p:spPr bwMode="auto">
            <a:xfrm>
              <a:off x="4854471" y="2187362"/>
              <a:ext cx="2486235" cy="2481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4327985" y="1660878"/>
              <a:ext cx="947673" cy="945628"/>
            </a:xfrm>
            <a:custGeom>
              <a:avLst/>
              <a:gdLst>
                <a:gd name="T0" fmla="*/ 367 w 446"/>
                <a:gd name="T1" fmla="*/ 79 h 446"/>
                <a:gd name="T2" fmla="*/ 367 w 446"/>
                <a:gd name="T3" fmla="*/ 367 h 446"/>
                <a:gd name="T4" fmla="*/ 79 w 446"/>
                <a:gd name="T5" fmla="*/ 367 h 446"/>
                <a:gd name="T6" fmla="*/ 79 w 446"/>
                <a:gd name="T7" fmla="*/ 79 h 446"/>
                <a:gd name="T8" fmla="*/ 367 w 446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6">
                  <a:moveTo>
                    <a:pt x="367" y="79"/>
                  </a:moveTo>
                  <a:cubicBezTo>
                    <a:pt x="446" y="159"/>
                    <a:pt x="446" y="287"/>
                    <a:pt x="367" y="367"/>
                  </a:cubicBezTo>
                  <a:cubicBezTo>
                    <a:pt x="287" y="446"/>
                    <a:pt x="159" y="446"/>
                    <a:pt x="79" y="367"/>
                  </a:cubicBezTo>
                  <a:cubicBezTo>
                    <a:pt x="0" y="287"/>
                    <a:pt x="0" y="159"/>
                    <a:pt x="79" y="79"/>
                  </a:cubicBezTo>
                  <a:cubicBezTo>
                    <a:pt x="159" y="0"/>
                    <a:pt x="287" y="0"/>
                    <a:pt x="367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4400569" y="1733461"/>
              <a:ext cx="802506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>
              <a:spLocks/>
            </p:cNvSpPr>
            <p:nvPr/>
          </p:nvSpPr>
          <p:spPr bwMode="auto">
            <a:xfrm>
              <a:off x="4400569" y="4319881"/>
              <a:ext cx="802506" cy="799439"/>
            </a:xfrm>
            <a:custGeom>
              <a:avLst/>
              <a:gdLst>
                <a:gd name="T0" fmla="*/ 311 w 378"/>
                <a:gd name="T1" fmla="*/ 67 h 377"/>
                <a:gd name="T2" fmla="*/ 311 w 378"/>
                <a:gd name="T3" fmla="*/ 310 h 377"/>
                <a:gd name="T4" fmla="*/ 67 w 378"/>
                <a:gd name="T5" fmla="*/ 310 h 377"/>
                <a:gd name="T6" fmla="*/ 67 w 378"/>
                <a:gd name="T7" fmla="*/ 67 h 377"/>
                <a:gd name="T8" fmla="*/ 311 w 378"/>
                <a:gd name="T9" fmla="*/ 67 h 377"/>
                <a:gd name="T10" fmla="*/ 295 w 378"/>
                <a:gd name="T11" fmla="*/ 83 h 377"/>
                <a:gd name="T12" fmla="*/ 295 w 378"/>
                <a:gd name="T13" fmla="*/ 295 h 377"/>
                <a:gd name="T14" fmla="*/ 83 w 378"/>
                <a:gd name="T15" fmla="*/ 295 h 377"/>
                <a:gd name="T16" fmla="*/ 83 w 378"/>
                <a:gd name="T17" fmla="*/ 83 h 377"/>
                <a:gd name="T18" fmla="*/ 295 w 37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7">
                  <a:moveTo>
                    <a:pt x="311" y="67"/>
                  </a:moveTo>
                  <a:cubicBezTo>
                    <a:pt x="378" y="134"/>
                    <a:pt x="378" y="243"/>
                    <a:pt x="311" y="310"/>
                  </a:cubicBezTo>
                  <a:cubicBezTo>
                    <a:pt x="244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6"/>
                    <a:pt x="295" y="295"/>
                  </a:cubicBezTo>
                  <a:cubicBezTo>
                    <a:pt x="237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>
              <a:spLocks/>
            </p:cNvSpPr>
            <p:nvPr/>
          </p:nvSpPr>
          <p:spPr bwMode="auto">
            <a:xfrm>
              <a:off x="6992101" y="1733461"/>
              <a:ext cx="800462" cy="801484"/>
            </a:xfrm>
            <a:custGeom>
              <a:avLst/>
              <a:gdLst>
                <a:gd name="T0" fmla="*/ 310 w 377"/>
                <a:gd name="T1" fmla="*/ 67 h 378"/>
                <a:gd name="T2" fmla="*/ 310 w 377"/>
                <a:gd name="T3" fmla="*/ 311 h 378"/>
                <a:gd name="T4" fmla="*/ 67 w 377"/>
                <a:gd name="T5" fmla="*/ 311 h 378"/>
                <a:gd name="T6" fmla="*/ 67 w 377"/>
                <a:gd name="T7" fmla="*/ 67 h 378"/>
                <a:gd name="T8" fmla="*/ 310 w 377"/>
                <a:gd name="T9" fmla="*/ 67 h 378"/>
                <a:gd name="T10" fmla="*/ 295 w 377"/>
                <a:gd name="T11" fmla="*/ 83 h 378"/>
                <a:gd name="T12" fmla="*/ 295 w 377"/>
                <a:gd name="T13" fmla="*/ 295 h 378"/>
                <a:gd name="T14" fmla="*/ 83 w 377"/>
                <a:gd name="T15" fmla="*/ 295 h 378"/>
                <a:gd name="T16" fmla="*/ 83 w 377"/>
                <a:gd name="T17" fmla="*/ 83 h 378"/>
                <a:gd name="T18" fmla="*/ 295 w 377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8">
                  <a:moveTo>
                    <a:pt x="310" y="67"/>
                  </a:moveTo>
                  <a:cubicBezTo>
                    <a:pt x="377" y="134"/>
                    <a:pt x="377" y="244"/>
                    <a:pt x="310" y="311"/>
                  </a:cubicBezTo>
                  <a:cubicBezTo>
                    <a:pt x="243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7"/>
                    <a:pt x="295" y="295"/>
                  </a:cubicBezTo>
                  <a:cubicBezTo>
                    <a:pt x="236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>
              <a:spLocks/>
            </p:cNvSpPr>
            <p:nvPr/>
          </p:nvSpPr>
          <p:spPr bwMode="auto">
            <a:xfrm>
              <a:off x="6992101" y="4319881"/>
              <a:ext cx="800462" cy="799439"/>
            </a:xfrm>
            <a:custGeom>
              <a:avLst/>
              <a:gdLst>
                <a:gd name="T0" fmla="*/ 310 w 377"/>
                <a:gd name="T1" fmla="*/ 67 h 377"/>
                <a:gd name="T2" fmla="*/ 310 w 377"/>
                <a:gd name="T3" fmla="*/ 310 h 377"/>
                <a:gd name="T4" fmla="*/ 67 w 377"/>
                <a:gd name="T5" fmla="*/ 310 h 377"/>
                <a:gd name="T6" fmla="*/ 67 w 377"/>
                <a:gd name="T7" fmla="*/ 67 h 377"/>
                <a:gd name="T8" fmla="*/ 310 w 377"/>
                <a:gd name="T9" fmla="*/ 67 h 377"/>
                <a:gd name="T10" fmla="*/ 295 w 377"/>
                <a:gd name="T11" fmla="*/ 83 h 377"/>
                <a:gd name="T12" fmla="*/ 295 w 377"/>
                <a:gd name="T13" fmla="*/ 295 h 377"/>
                <a:gd name="T14" fmla="*/ 83 w 377"/>
                <a:gd name="T15" fmla="*/ 295 h 377"/>
                <a:gd name="T16" fmla="*/ 83 w 377"/>
                <a:gd name="T17" fmla="*/ 83 h 377"/>
                <a:gd name="T18" fmla="*/ 295 w 377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7">
                  <a:moveTo>
                    <a:pt x="310" y="67"/>
                  </a:moveTo>
                  <a:cubicBezTo>
                    <a:pt x="377" y="134"/>
                    <a:pt x="377" y="243"/>
                    <a:pt x="310" y="310"/>
                  </a:cubicBezTo>
                  <a:cubicBezTo>
                    <a:pt x="243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6"/>
                    <a:pt x="295" y="295"/>
                  </a:cubicBezTo>
                  <a:cubicBezTo>
                    <a:pt x="236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>
              <a:spLocks/>
            </p:cNvSpPr>
            <p:nvPr/>
          </p:nvSpPr>
          <p:spPr bwMode="auto">
            <a:xfrm>
              <a:off x="4631609" y="4544788"/>
              <a:ext cx="340426" cy="386430"/>
            </a:xfrm>
            <a:custGeom>
              <a:avLst/>
              <a:gdLst>
                <a:gd name="T0" fmla="*/ 6 w 160"/>
                <a:gd name="T1" fmla="*/ 120 h 182"/>
                <a:gd name="T2" fmla="*/ 39 w 160"/>
                <a:gd name="T3" fmla="*/ 2 h 182"/>
                <a:gd name="T4" fmla="*/ 121 w 160"/>
                <a:gd name="T5" fmla="*/ 0 h 182"/>
                <a:gd name="T6" fmla="*/ 160 w 160"/>
                <a:gd name="T7" fmla="*/ 36 h 182"/>
                <a:gd name="T8" fmla="*/ 80 w 160"/>
                <a:gd name="T9" fmla="*/ 182 h 182"/>
                <a:gd name="T10" fmla="*/ 112 w 160"/>
                <a:gd name="T11" fmla="*/ 11 h 182"/>
                <a:gd name="T12" fmla="*/ 149 w 160"/>
                <a:gd name="T13" fmla="*/ 44 h 182"/>
                <a:gd name="T14" fmla="*/ 131 w 160"/>
                <a:gd name="T15" fmla="*/ 135 h 182"/>
                <a:gd name="T16" fmla="*/ 80 w 160"/>
                <a:gd name="T17" fmla="*/ 165 h 182"/>
                <a:gd name="T18" fmla="*/ 34 w 160"/>
                <a:gd name="T19" fmla="*/ 137 h 182"/>
                <a:gd name="T20" fmla="*/ 11 w 160"/>
                <a:gd name="T21" fmla="*/ 44 h 182"/>
                <a:gd name="T22" fmla="*/ 48 w 160"/>
                <a:gd name="T23" fmla="*/ 11 h 182"/>
                <a:gd name="T24" fmla="*/ 116 w 160"/>
                <a:gd name="T25" fmla="*/ 131 h 182"/>
                <a:gd name="T26" fmla="*/ 39 w 160"/>
                <a:gd name="T27" fmla="*/ 129 h 182"/>
                <a:gd name="T28" fmla="*/ 27 w 160"/>
                <a:gd name="T29" fmla="*/ 118 h 182"/>
                <a:gd name="T30" fmla="*/ 24 w 160"/>
                <a:gd name="T31" fmla="*/ 50 h 182"/>
                <a:gd name="T32" fmla="*/ 55 w 160"/>
                <a:gd name="T33" fmla="*/ 21 h 182"/>
                <a:gd name="T34" fmla="*/ 139 w 160"/>
                <a:gd name="T35" fmla="*/ 51 h 182"/>
                <a:gd name="T36" fmla="*/ 126 w 160"/>
                <a:gd name="T37" fmla="*/ 126 h 182"/>
                <a:gd name="T38" fmla="*/ 116 w 160"/>
                <a:gd name="T39" fmla="*/ 131 h 182"/>
                <a:gd name="T40" fmla="*/ 80 w 160"/>
                <a:gd name="T41" fmla="*/ 80 h 182"/>
                <a:gd name="T42" fmla="*/ 71 w 160"/>
                <a:gd name="T43" fmla="*/ 58 h 182"/>
                <a:gd name="T44" fmla="*/ 54 w 160"/>
                <a:gd name="T45" fmla="*/ 75 h 182"/>
                <a:gd name="T46" fmla="*/ 75 w 160"/>
                <a:gd name="T47" fmla="*/ 85 h 182"/>
                <a:gd name="T48" fmla="*/ 55 w 160"/>
                <a:gd name="T49" fmla="*/ 96 h 182"/>
                <a:gd name="T50" fmla="*/ 50 w 160"/>
                <a:gd name="T51" fmla="*/ 114 h 182"/>
                <a:gd name="T52" fmla="*/ 69 w 160"/>
                <a:gd name="T53" fmla="*/ 110 h 182"/>
                <a:gd name="T54" fmla="*/ 80 w 160"/>
                <a:gd name="T55" fmla="*/ 90 h 182"/>
                <a:gd name="T56" fmla="*/ 91 w 160"/>
                <a:gd name="T57" fmla="*/ 110 h 182"/>
                <a:gd name="T58" fmla="*/ 110 w 160"/>
                <a:gd name="T59" fmla="*/ 114 h 182"/>
                <a:gd name="T60" fmla="*/ 105 w 160"/>
                <a:gd name="T61" fmla="*/ 96 h 182"/>
                <a:gd name="T62" fmla="*/ 85 w 160"/>
                <a:gd name="T63" fmla="*/ 85 h 182"/>
                <a:gd name="T64" fmla="*/ 107 w 160"/>
                <a:gd name="T65" fmla="*/ 75 h 182"/>
                <a:gd name="T66" fmla="*/ 89 w 160"/>
                <a:gd name="T67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82">
                  <a:moveTo>
                    <a:pt x="80" y="182"/>
                  </a:moveTo>
                  <a:cubicBezTo>
                    <a:pt x="64" y="153"/>
                    <a:pt x="8" y="149"/>
                    <a:pt x="6" y="1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34"/>
                    <a:pt x="39" y="20"/>
                    <a:pt x="39" y="2"/>
                  </a:cubicBezTo>
                  <a:cubicBezTo>
                    <a:pt x="39" y="1"/>
                    <a:pt x="39" y="1"/>
                    <a:pt x="3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"/>
                    <a:pt x="121" y="1"/>
                    <a:pt x="121" y="2"/>
                  </a:cubicBezTo>
                  <a:cubicBezTo>
                    <a:pt x="121" y="20"/>
                    <a:pt x="142" y="34"/>
                    <a:pt x="160" y="36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2" y="149"/>
                    <a:pt x="97" y="153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lose/>
                  <a:moveTo>
                    <a:pt x="112" y="11"/>
                  </a:moveTo>
                  <a:cubicBezTo>
                    <a:pt x="113" y="14"/>
                    <a:pt x="115" y="18"/>
                    <a:pt x="117" y="21"/>
                  </a:cubicBezTo>
                  <a:cubicBezTo>
                    <a:pt x="125" y="33"/>
                    <a:pt x="136" y="41"/>
                    <a:pt x="149" y="44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27"/>
                    <a:pt x="136" y="131"/>
                    <a:pt x="131" y="135"/>
                  </a:cubicBezTo>
                  <a:cubicBezTo>
                    <a:pt x="123" y="140"/>
                    <a:pt x="114" y="144"/>
                    <a:pt x="105" y="148"/>
                  </a:cubicBezTo>
                  <a:cubicBezTo>
                    <a:pt x="97" y="153"/>
                    <a:pt x="87" y="158"/>
                    <a:pt x="80" y="165"/>
                  </a:cubicBezTo>
                  <a:cubicBezTo>
                    <a:pt x="71" y="157"/>
                    <a:pt x="59" y="151"/>
                    <a:pt x="49" y="145"/>
                  </a:cubicBezTo>
                  <a:cubicBezTo>
                    <a:pt x="44" y="143"/>
                    <a:pt x="39" y="140"/>
                    <a:pt x="34" y="137"/>
                  </a:cubicBezTo>
                  <a:cubicBezTo>
                    <a:pt x="27" y="133"/>
                    <a:pt x="19" y="129"/>
                    <a:pt x="16" y="12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3" y="41"/>
                    <a:pt x="34" y="33"/>
                    <a:pt x="42" y="23"/>
                  </a:cubicBezTo>
                  <a:cubicBezTo>
                    <a:pt x="45" y="19"/>
                    <a:pt x="47" y="15"/>
                    <a:pt x="48" y="11"/>
                  </a:cubicBezTo>
                  <a:cubicBezTo>
                    <a:pt x="112" y="11"/>
                    <a:pt x="112" y="11"/>
                    <a:pt x="112" y="11"/>
                  </a:cubicBezTo>
                  <a:close/>
                  <a:moveTo>
                    <a:pt x="116" y="131"/>
                  </a:moveTo>
                  <a:cubicBezTo>
                    <a:pt x="104" y="138"/>
                    <a:pt x="91" y="144"/>
                    <a:pt x="80" y="152"/>
                  </a:cubicBezTo>
                  <a:cubicBezTo>
                    <a:pt x="67" y="143"/>
                    <a:pt x="53" y="136"/>
                    <a:pt x="39" y="129"/>
                  </a:cubicBezTo>
                  <a:cubicBezTo>
                    <a:pt x="37" y="127"/>
                    <a:pt x="35" y="126"/>
                    <a:pt x="33" y="125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3" y="50"/>
                    <a:pt x="24" y="50"/>
                  </a:cubicBezTo>
                  <a:cubicBezTo>
                    <a:pt x="35" y="45"/>
                    <a:pt x="46" y="36"/>
                    <a:pt x="52" y="25"/>
                  </a:cubicBezTo>
                  <a:cubicBezTo>
                    <a:pt x="53" y="24"/>
                    <a:pt x="54" y="22"/>
                    <a:pt x="5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12" y="34"/>
                    <a:pt x="125" y="45"/>
                    <a:pt x="139" y="51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2" y="122"/>
                    <a:pt x="128" y="124"/>
                    <a:pt x="126" y="126"/>
                  </a:cubicBezTo>
                  <a:cubicBezTo>
                    <a:pt x="123" y="128"/>
                    <a:pt x="119" y="130"/>
                    <a:pt x="116" y="131"/>
                  </a:cubicBezTo>
                  <a:cubicBezTo>
                    <a:pt x="116" y="131"/>
                    <a:pt x="116" y="131"/>
                    <a:pt x="116" y="131"/>
                  </a:cubicBezTo>
                  <a:close/>
                  <a:moveTo>
                    <a:pt x="96" y="64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6" y="64"/>
                    <a:pt x="96" y="64"/>
                    <a:pt x="96" y="64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>
              <a:spLocks/>
            </p:cNvSpPr>
            <p:nvPr/>
          </p:nvSpPr>
          <p:spPr bwMode="auto">
            <a:xfrm>
              <a:off x="7191450" y="4489583"/>
              <a:ext cx="431411" cy="430389"/>
            </a:xfrm>
            <a:custGeom>
              <a:avLst/>
              <a:gdLst>
                <a:gd name="T0" fmla="*/ 119 w 203"/>
                <a:gd name="T1" fmla="*/ 63 h 203"/>
                <a:gd name="T2" fmla="*/ 99 w 203"/>
                <a:gd name="T3" fmla="*/ 66 h 203"/>
                <a:gd name="T4" fmla="*/ 107 w 203"/>
                <a:gd name="T5" fmla="*/ 89 h 203"/>
                <a:gd name="T6" fmla="*/ 149 w 203"/>
                <a:gd name="T7" fmla="*/ 25 h 203"/>
                <a:gd name="T8" fmla="*/ 177 w 203"/>
                <a:gd name="T9" fmla="*/ 26 h 203"/>
                <a:gd name="T10" fmla="*/ 178 w 203"/>
                <a:gd name="T11" fmla="*/ 54 h 203"/>
                <a:gd name="T12" fmla="*/ 114 w 203"/>
                <a:gd name="T13" fmla="*/ 96 h 203"/>
                <a:gd name="T14" fmla="*/ 137 w 203"/>
                <a:gd name="T15" fmla="*/ 104 h 203"/>
                <a:gd name="T16" fmla="*/ 140 w 203"/>
                <a:gd name="T17" fmla="*/ 83 h 203"/>
                <a:gd name="T18" fmla="*/ 166 w 203"/>
                <a:gd name="T19" fmla="*/ 104 h 203"/>
                <a:gd name="T20" fmla="*/ 161 w 203"/>
                <a:gd name="T21" fmla="*/ 62 h 203"/>
                <a:gd name="T22" fmla="*/ 176 w 203"/>
                <a:gd name="T23" fmla="*/ 104 h 203"/>
                <a:gd name="T24" fmla="*/ 189 w 203"/>
                <a:gd name="T25" fmla="*/ 114 h 203"/>
                <a:gd name="T26" fmla="*/ 99 w 203"/>
                <a:gd name="T27" fmla="*/ 190 h 203"/>
                <a:gd name="T28" fmla="*/ 90 w 203"/>
                <a:gd name="T29" fmla="*/ 203 h 203"/>
                <a:gd name="T30" fmla="*/ 13 w 203"/>
                <a:gd name="T31" fmla="*/ 114 h 203"/>
                <a:gd name="T32" fmla="*/ 0 w 203"/>
                <a:gd name="T33" fmla="*/ 104 h 203"/>
                <a:gd name="T34" fmla="*/ 90 w 203"/>
                <a:gd name="T35" fmla="*/ 27 h 203"/>
                <a:gd name="T36" fmla="*/ 99 w 203"/>
                <a:gd name="T37" fmla="*/ 14 h 203"/>
                <a:gd name="T38" fmla="*/ 141 w 203"/>
                <a:gd name="T39" fmla="*/ 41 h 203"/>
                <a:gd name="T40" fmla="*/ 134 w 203"/>
                <a:gd name="T41" fmla="*/ 48 h 203"/>
                <a:gd name="T42" fmla="*/ 99 w 203"/>
                <a:gd name="T43" fmla="*/ 57 h 203"/>
                <a:gd name="T44" fmla="*/ 99 w 203"/>
                <a:gd name="T45" fmla="*/ 131 h 203"/>
                <a:gd name="T46" fmla="*/ 137 w 203"/>
                <a:gd name="T47" fmla="*/ 114 h 203"/>
                <a:gd name="T48" fmla="*/ 90 w 203"/>
                <a:gd name="T49" fmla="*/ 131 h 203"/>
                <a:gd name="T50" fmla="*/ 52 w 203"/>
                <a:gd name="T51" fmla="*/ 114 h 203"/>
                <a:gd name="T52" fmla="*/ 90 w 203"/>
                <a:gd name="T53" fmla="*/ 131 h 203"/>
                <a:gd name="T54" fmla="*/ 90 w 203"/>
                <a:gd name="T55" fmla="*/ 86 h 203"/>
                <a:gd name="T56" fmla="*/ 52 w 203"/>
                <a:gd name="T57" fmla="*/ 104 h 203"/>
                <a:gd name="T58" fmla="*/ 90 w 203"/>
                <a:gd name="T59" fmla="*/ 37 h 203"/>
                <a:gd name="T60" fmla="*/ 42 w 203"/>
                <a:gd name="T61" fmla="*/ 104 h 203"/>
                <a:gd name="T62" fmla="*/ 90 w 203"/>
                <a:gd name="T63" fmla="*/ 37 h 203"/>
                <a:gd name="T64" fmla="*/ 90 w 203"/>
                <a:gd name="T65" fmla="*/ 161 h 203"/>
                <a:gd name="T66" fmla="*/ 23 w 203"/>
                <a:gd name="T67" fmla="*/ 114 h 203"/>
                <a:gd name="T68" fmla="*/ 99 w 203"/>
                <a:gd name="T69" fmla="*/ 161 h 203"/>
                <a:gd name="T70" fmla="*/ 166 w 203"/>
                <a:gd name="T71" fmla="*/ 114 h 203"/>
                <a:gd name="T72" fmla="*/ 99 w 203"/>
                <a:gd name="T73" fmla="*/ 1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203">
                  <a:moveTo>
                    <a:pt x="99" y="57"/>
                  </a:moveTo>
                  <a:cubicBezTo>
                    <a:pt x="107" y="57"/>
                    <a:pt x="113" y="59"/>
                    <a:pt x="119" y="63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08" y="68"/>
                    <a:pt x="104" y="67"/>
                    <a:pt x="99" y="6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102" y="87"/>
                    <a:pt x="104" y="88"/>
                    <a:pt x="107" y="89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5" y="98"/>
                    <a:pt x="116" y="101"/>
                    <a:pt x="117" y="104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6" y="99"/>
                    <a:pt x="135" y="95"/>
                    <a:pt x="133" y="91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4" y="90"/>
                    <a:pt x="146" y="96"/>
                    <a:pt x="147" y="104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65" y="91"/>
                    <a:pt x="161" y="79"/>
                    <a:pt x="155" y="69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70" y="74"/>
                    <a:pt x="175" y="88"/>
                    <a:pt x="176" y="104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4" y="155"/>
                    <a:pt x="141" y="188"/>
                    <a:pt x="99" y="190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49" y="188"/>
                    <a:pt x="15" y="155"/>
                    <a:pt x="13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5" y="63"/>
                    <a:pt x="49" y="30"/>
                    <a:pt x="90" y="27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15" y="28"/>
                    <a:pt x="129" y="33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24" y="42"/>
                    <a:pt x="112" y="38"/>
                    <a:pt x="99" y="37"/>
                  </a:cubicBezTo>
                  <a:cubicBezTo>
                    <a:pt x="99" y="57"/>
                    <a:pt x="99" y="57"/>
                    <a:pt x="99" y="57"/>
                  </a:cubicBezTo>
                  <a:close/>
                  <a:moveTo>
                    <a:pt x="117" y="114"/>
                  </a:moveTo>
                  <a:cubicBezTo>
                    <a:pt x="115" y="122"/>
                    <a:pt x="108" y="129"/>
                    <a:pt x="99" y="13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19" y="149"/>
                    <a:pt x="134" y="133"/>
                    <a:pt x="137" y="114"/>
                  </a:cubicBezTo>
                  <a:cubicBezTo>
                    <a:pt x="117" y="114"/>
                    <a:pt x="117" y="114"/>
                    <a:pt x="117" y="114"/>
                  </a:cubicBezTo>
                  <a:close/>
                  <a:moveTo>
                    <a:pt x="90" y="131"/>
                  </a:moveTo>
                  <a:cubicBezTo>
                    <a:pt x="81" y="129"/>
                    <a:pt x="74" y="122"/>
                    <a:pt x="72" y="114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5" y="133"/>
                    <a:pt x="70" y="149"/>
                    <a:pt x="90" y="151"/>
                  </a:cubicBezTo>
                  <a:cubicBezTo>
                    <a:pt x="90" y="131"/>
                    <a:pt x="90" y="131"/>
                    <a:pt x="90" y="131"/>
                  </a:cubicBezTo>
                  <a:close/>
                  <a:moveTo>
                    <a:pt x="72" y="104"/>
                  </a:moveTo>
                  <a:cubicBezTo>
                    <a:pt x="74" y="95"/>
                    <a:pt x="81" y="88"/>
                    <a:pt x="90" y="8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70" y="69"/>
                    <a:pt x="55" y="84"/>
                    <a:pt x="52" y="104"/>
                  </a:cubicBezTo>
                  <a:cubicBezTo>
                    <a:pt x="72" y="104"/>
                    <a:pt x="72" y="104"/>
                    <a:pt x="72" y="104"/>
                  </a:cubicBezTo>
                  <a:close/>
                  <a:moveTo>
                    <a:pt x="90" y="37"/>
                  </a:moveTo>
                  <a:cubicBezTo>
                    <a:pt x="54" y="39"/>
                    <a:pt x="25" y="68"/>
                    <a:pt x="23" y="10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5" y="79"/>
                    <a:pt x="65" y="59"/>
                    <a:pt x="90" y="57"/>
                  </a:cubicBezTo>
                  <a:cubicBezTo>
                    <a:pt x="90" y="37"/>
                    <a:pt x="90" y="37"/>
                    <a:pt x="90" y="37"/>
                  </a:cubicBezTo>
                  <a:close/>
                  <a:moveTo>
                    <a:pt x="90" y="180"/>
                  </a:moveTo>
                  <a:cubicBezTo>
                    <a:pt x="90" y="161"/>
                    <a:pt x="90" y="161"/>
                    <a:pt x="90" y="161"/>
                  </a:cubicBezTo>
                  <a:cubicBezTo>
                    <a:pt x="65" y="158"/>
                    <a:pt x="45" y="138"/>
                    <a:pt x="42" y="11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5" y="149"/>
                    <a:pt x="54" y="178"/>
                    <a:pt x="90" y="180"/>
                  </a:cubicBezTo>
                  <a:close/>
                  <a:moveTo>
                    <a:pt x="99" y="161"/>
                  </a:moveTo>
                  <a:cubicBezTo>
                    <a:pt x="99" y="180"/>
                    <a:pt x="99" y="180"/>
                    <a:pt x="99" y="180"/>
                  </a:cubicBezTo>
                  <a:cubicBezTo>
                    <a:pt x="135" y="178"/>
                    <a:pt x="164" y="149"/>
                    <a:pt x="166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4" y="138"/>
                    <a:pt x="124" y="158"/>
                    <a:pt x="99" y="16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>
              <a:spLocks/>
            </p:cNvSpPr>
            <p:nvPr/>
          </p:nvSpPr>
          <p:spPr bwMode="auto">
            <a:xfrm>
              <a:off x="7230297" y="1945077"/>
              <a:ext cx="325092" cy="377229"/>
            </a:xfrm>
            <a:custGeom>
              <a:avLst/>
              <a:gdLst>
                <a:gd name="T0" fmla="*/ 97 w 153"/>
                <a:gd name="T1" fmla="*/ 153 h 178"/>
                <a:gd name="T2" fmla="*/ 100 w 153"/>
                <a:gd name="T3" fmla="*/ 160 h 178"/>
                <a:gd name="T4" fmla="*/ 56 w 153"/>
                <a:gd name="T5" fmla="*/ 163 h 178"/>
                <a:gd name="T6" fmla="*/ 53 w 153"/>
                <a:gd name="T7" fmla="*/ 156 h 178"/>
                <a:gd name="T8" fmla="*/ 92 w 153"/>
                <a:gd name="T9" fmla="*/ 168 h 178"/>
                <a:gd name="T10" fmla="*/ 87 w 153"/>
                <a:gd name="T11" fmla="*/ 178 h 178"/>
                <a:gd name="T12" fmla="*/ 61 w 153"/>
                <a:gd name="T13" fmla="*/ 173 h 178"/>
                <a:gd name="T14" fmla="*/ 92 w 153"/>
                <a:gd name="T15" fmla="*/ 168 h 178"/>
                <a:gd name="T16" fmla="*/ 116 w 153"/>
                <a:gd name="T17" fmla="*/ 80 h 178"/>
                <a:gd name="T18" fmla="*/ 57 w 153"/>
                <a:gd name="T19" fmla="*/ 147 h 178"/>
                <a:gd name="T20" fmla="*/ 76 w 153"/>
                <a:gd name="T21" fmla="*/ 41 h 178"/>
                <a:gd name="T22" fmla="*/ 85 w 153"/>
                <a:gd name="T23" fmla="*/ 48 h 178"/>
                <a:gd name="T24" fmla="*/ 92 w 153"/>
                <a:gd name="T25" fmla="*/ 53 h 178"/>
                <a:gd name="T26" fmla="*/ 83 w 153"/>
                <a:gd name="T27" fmla="*/ 52 h 178"/>
                <a:gd name="T28" fmla="*/ 59 w 153"/>
                <a:gd name="T29" fmla="*/ 63 h 178"/>
                <a:gd name="T30" fmla="*/ 49 w 153"/>
                <a:gd name="T31" fmla="*/ 81 h 178"/>
                <a:gd name="T32" fmla="*/ 47 w 153"/>
                <a:gd name="T33" fmla="*/ 96 h 178"/>
                <a:gd name="T34" fmla="*/ 44 w 153"/>
                <a:gd name="T35" fmla="*/ 88 h 178"/>
                <a:gd name="T36" fmla="*/ 45 w 153"/>
                <a:gd name="T37" fmla="*/ 71 h 178"/>
                <a:gd name="T38" fmla="*/ 54 w 153"/>
                <a:gd name="T39" fmla="*/ 56 h 178"/>
                <a:gd name="T40" fmla="*/ 76 w 153"/>
                <a:gd name="T41" fmla="*/ 47 h 178"/>
                <a:gd name="T42" fmla="*/ 72 w 153"/>
                <a:gd name="T43" fmla="*/ 0 h 178"/>
                <a:gd name="T44" fmla="*/ 81 w 153"/>
                <a:gd name="T45" fmla="*/ 27 h 178"/>
                <a:gd name="T46" fmla="*/ 72 w 153"/>
                <a:gd name="T47" fmla="*/ 27 h 178"/>
                <a:gd name="T48" fmla="*/ 128 w 153"/>
                <a:gd name="T49" fmla="*/ 19 h 178"/>
                <a:gd name="T50" fmla="*/ 116 w 153"/>
                <a:gd name="T51" fmla="*/ 44 h 178"/>
                <a:gd name="T52" fmla="*/ 128 w 153"/>
                <a:gd name="T53" fmla="*/ 19 h 178"/>
                <a:gd name="T54" fmla="*/ 26 w 153"/>
                <a:gd name="T55" fmla="*/ 134 h 178"/>
                <a:gd name="T56" fmla="*/ 34 w 153"/>
                <a:gd name="T57" fmla="*/ 113 h 178"/>
                <a:gd name="T58" fmla="*/ 26 w 153"/>
                <a:gd name="T59" fmla="*/ 19 h 178"/>
                <a:gd name="T60" fmla="*/ 37 w 153"/>
                <a:gd name="T61" fmla="*/ 44 h 178"/>
                <a:gd name="T62" fmla="*/ 26 w 153"/>
                <a:gd name="T63" fmla="*/ 19 h 178"/>
                <a:gd name="T64" fmla="*/ 128 w 153"/>
                <a:gd name="T65" fmla="*/ 134 h 178"/>
                <a:gd name="T66" fmla="*/ 120 w 153"/>
                <a:gd name="T67" fmla="*/ 113 h 178"/>
                <a:gd name="T68" fmla="*/ 153 w 153"/>
                <a:gd name="T69" fmla="*/ 72 h 178"/>
                <a:gd name="T70" fmla="*/ 131 w 153"/>
                <a:gd name="T71" fmla="*/ 81 h 178"/>
                <a:gd name="T72" fmla="*/ 130 w 153"/>
                <a:gd name="T73" fmla="*/ 72 h 178"/>
                <a:gd name="T74" fmla="*/ 23 w 153"/>
                <a:gd name="T75" fmla="*/ 81 h 178"/>
                <a:gd name="T76" fmla="*/ 0 w 153"/>
                <a:gd name="T77" fmla="*/ 72 h 178"/>
                <a:gd name="T78" fmla="*/ 23 w 153"/>
                <a:gd name="T79" fmla="*/ 8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78">
                  <a:moveTo>
                    <a:pt x="56" y="153"/>
                  </a:moveTo>
                  <a:cubicBezTo>
                    <a:pt x="97" y="153"/>
                    <a:pt x="97" y="153"/>
                    <a:pt x="97" y="153"/>
                  </a:cubicBezTo>
                  <a:cubicBezTo>
                    <a:pt x="99" y="153"/>
                    <a:pt x="100" y="154"/>
                    <a:pt x="100" y="156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100" y="161"/>
                    <a:pt x="99" y="163"/>
                    <a:pt x="97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4" y="163"/>
                    <a:pt x="53" y="161"/>
                    <a:pt x="53" y="160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53" y="154"/>
                    <a:pt x="54" y="153"/>
                    <a:pt x="56" y="153"/>
                  </a:cubicBezTo>
                  <a:close/>
                  <a:moveTo>
                    <a:pt x="92" y="168"/>
                  </a:moveTo>
                  <a:cubicBezTo>
                    <a:pt x="92" y="173"/>
                    <a:pt x="92" y="173"/>
                    <a:pt x="92" y="173"/>
                  </a:cubicBezTo>
                  <a:cubicBezTo>
                    <a:pt x="92" y="176"/>
                    <a:pt x="89" y="178"/>
                    <a:pt x="87" y="17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3" y="178"/>
                    <a:pt x="61" y="176"/>
                    <a:pt x="61" y="173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92" y="168"/>
                    <a:pt x="92" y="168"/>
                    <a:pt x="92" y="168"/>
                  </a:cubicBezTo>
                  <a:close/>
                  <a:moveTo>
                    <a:pt x="76" y="41"/>
                  </a:moveTo>
                  <a:cubicBezTo>
                    <a:pt x="98" y="41"/>
                    <a:pt x="116" y="59"/>
                    <a:pt x="116" y="80"/>
                  </a:cubicBezTo>
                  <a:cubicBezTo>
                    <a:pt x="116" y="105"/>
                    <a:pt x="96" y="111"/>
                    <a:pt x="96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7" y="111"/>
                    <a:pt x="37" y="105"/>
                    <a:pt x="37" y="80"/>
                  </a:cubicBezTo>
                  <a:cubicBezTo>
                    <a:pt x="37" y="59"/>
                    <a:pt x="54" y="41"/>
                    <a:pt x="76" y="41"/>
                  </a:cubicBezTo>
                  <a:close/>
                  <a:moveTo>
                    <a:pt x="81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9" y="50"/>
                    <a:pt x="93" y="52"/>
                    <a:pt x="97" y="55"/>
                  </a:cubicBezTo>
                  <a:cubicBezTo>
                    <a:pt x="96" y="54"/>
                    <a:pt x="94" y="53"/>
                    <a:pt x="92" y="5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2"/>
                    <a:pt x="85" y="52"/>
                    <a:pt x="83" y="52"/>
                  </a:cubicBezTo>
                  <a:cubicBezTo>
                    <a:pt x="80" y="52"/>
                    <a:pt x="77" y="52"/>
                    <a:pt x="74" y="53"/>
                  </a:cubicBezTo>
                  <a:cubicBezTo>
                    <a:pt x="68" y="55"/>
                    <a:pt x="64" y="58"/>
                    <a:pt x="59" y="6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3" y="70"/>
                    <a:pt x="50" y="75"/>
                    <a:pt x="49" y="8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7" y="89"/>
                    <a:pt x="47" y="92"/>
                    <a:pt x="47" y="96"/>
                  </a:cubicBezTo>
                  <a:cubicBezTo>
                    <a:pt x="46" y="94"/>
                    <a:pt x="46" y="92"/>
                    <a:pt x="45" y="91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83"/>
                    <a:pt x="43" y="79"/>
                    <a:pt x="44" y="7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6"/>
                    <a:pt x="49" y="62"/>
                    <a:pt x="52" y="5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2"/>
                    <a:pt x="63" y="50"/>
                    <a:pt x="68" y="48"/>
                  </a:cubicBezTo>
                  <a:cubicBezTo>
                    <a:pt x="71" y="48"/>
                    <a:pt x="74" y="47"/>
                    <a:pt x="76" y="47"/>
                  </a:cubicBezTo>
                  <a:cubicBezTo>
                    <a:pt x="78" y="47"/>
                    <a:pt x="80" y="48"/>
                    <a:pt x="81" y="48"/>
                  </a:cubicBezTo>
                  <a:close/>
                  <a:moveTo>
                    <a:pt x="7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78" y="27"/>
                    <a:pt x="77" y="27"/>
                  </a:cubicBezTo>
                  <a:cubicBezTo>
                    <a:pt x="75" y="27"/>
                    <a:pt x="74" y="27"/>
                    <a:pt x="72" y="27"/>
                  </a:cubicBezTo>
                  <a:cubicBezTo>
                    <a:pt x="72" y="0"/>
                    <a:pt x="72" y="0"/>
                    <a:pt x="72" y="0"/>
                  </a:cubicBezTo>
                  <a:close/>
                  <a:moveTo>
                    <a:pt x="128" y="19"/>
                  </a:moveTo>
                  <a:cubicBezTo>
                    <a:pt x="134" y="26"/>
                    <a:pt x="134" y="26"/>
                    <a:pt x="134" y="2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4" y="42"/>
                    <a:pt x="112" y="40"/>
                    <a:pt x="109" y="38"/>
                  </a:cubicBezTo>
                  <a:cubicBezTo>
                    <a:pt x="128" y="19"/>
                    <a:pt x="128" y="19"/>
                    <a:pt x="128" y="19"/>
                  </a:cubicBezTo>
                  <a:close/>
                  <a:moveTo>
                    <a:pt x="40" y="120"/>
                  </a:moveTo>
                  <a:cubicBezTo>
                    <a:pt x="26" y="134"/>
                    <a:pt x="26" y="134"/>
                    <a:pt x="26" y="134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6" y="116"/>
                    <a:pt x="38" y="118"/>
                    <a:pt x="40" y="120"/>
                  </a:cubicBezTo>
                  <a:close/>
                  <a:moveTo>
                    <a:pt x="26" y="19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0" y="42"/>
                    <a:pt x="42" y="40"/>
                    <a:pt x="44" y="38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113" y="120"/>
                  </a:moveTo>
                  <a:cubicBezTo>
                    <a:pt x="128" y="134"/>
                    <a:pt x="128" y="134"/>
                    <a:pt x="128" y="134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8" y="116"/>
                    <a:pt x="116" y="118"/>
                    <a:pt x="113" y="120"/>
                  </a:cubicBezTo>
                  <a:close/>
                  <a:moveTo>
                    <a:pt x="153" y="72"/>
                  </a:moveTo>
                  <a:cubicBezTo>
                    <a:pt x="153" y="81"/>
                    <a:pt x="153" y="81"/>
                    <a:pt x="153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78"/>
                    <a:pt x="130" y="75"/>
                    <a:pt x="130" y="72"/>
                  </a:cubicBezTo>
                  <a:cubicBezTo>
                    <a:pt x="153" y="72"/>
                    <a:pt x="153" y="72"/>
                    <a:pt x="153" y="72"/>
                  </a:cubicBezTo>
                  <a:close/>
                  <a:moveTo>
                    <a:pt x="23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3" y="75"/>
                    <a:pt x="23" y="78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>
              <a:spLocks/>
            </p:cNvSpPr>
            <p:nvPr/>
          </p:nvSpPr>
          <p:spPr bwMode="auto">
            <a:xfrm>
              <a:off x="4946477" y="2278347"/>
              <a:ext cx="1106129" cy="1105107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altLang="zh-CN" sz="14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后台</a:t>
              </a:r>
              <a:endParaRPr lang="en-US" altLang="zh-CN" sz="14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endParaRPr lang="zh-CN" altLang="en-US" sz="14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>
              <a:spLocks/>
            </p:cNvSpPr>
            <p:nvPr/>
          </p:nvSpPr>
          <p:spPr bwMode="auto">
            <a:xfrm>
              <a:off x="4946477" y="3470350"/>
              <a:ext cx="1106129" cy="1106129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小</a:t>
              </a:r>
              <a:r>
                <a:rPr lang="zh-CN" altLang="en-US" sz="1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程序</a:t>
              </a:r>
            </a:p>
          </p:txBody>
        </p:sp>
        <p:sp>
          <p:nvSpPr>
            <p:cNvPr id="44" name="任意多边形: 形状 43"/>
            <p:cNvSpPr>
              <a:spLocks/>
            </p:cNvSpPr>
            <p:nvPr/>
          </p:nvSpPr>
          <p:spPr bwMode="auto">
            <a:xfrm>
              <a:off x="6140525" y="3470350"/>
              <a:ext cx="1108174" cy="1106129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推荐</a:t>
              </a:r>
            </a:p>
          </p:txBody>
        </p:sp>
        <p:sp>
          <p:nvSpPr>
            <p:cNvPr id="45" name="任意多边形: 形状 44"/>
            <p:cNvSpPr>
              <a:spLocks/>
            </p:cNvSpPr>
            <p:nvPr/>
          </p:nvSpPr>
          <p:spPr bwMode="auto">
            <a:xfrm>
              <a:off x="6140525" y="2278347"/>
              <a:ext cx="1108175" cy="1105107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API</a:t>
              </a:r>
              <a:endParaRPr lang="en-US" altLang="zh-CN" sz="1400" dirty="0" smtClean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>
              <a:spLocks/>
            </p:cNvSpPr>
            <p:nvPr/>
          </p:nvSpPr>
          <p:spPr bwMode="auto">
            <a:xfrm>
              <a:off x="4614229" y="1962456"/>
              <a:ext cx="374162" cy="343493"/>
            </a:xfrm>
            <a:custGeom>
              <a:avLst/>
              <a:gdLst>
                <a:gd name="T0" fmla="*/ 130 w 176"/>
                <a:gd name="T1" fmla="*/ 63 h 162"/>
                <a:gd name="T2" fmla="*/ 148 w 176"/>
                <a:gd name="T3" fmla="*/ 63 h 162"/>
                <a:gd name="T4" fmla="*/ 152 w 176"/>
                <a:gd name="T5" fmla="*/ 54 h 162"/>
                <a:gd name="T6" fmla="*/ 125 w 176"/>
                <a:gd name="T7" fmla="*/ 54 h 162"/>
                <a:gd name="T8" fmla="*/ 130 w 176"/>
                <a:gd name="T9" fmla="*/ 63 h 162"/>
                <a:gd name="T10" fmla="*/ 130 w 176"/>
                <a:gd name="T11" fmla="*/ 68 h 162"/>
                <a:gd name="T12" fmla="*/ 148 w 176"/>
                <a:gd name="T13" fmla="*/ 68 h 162"/>
                <a:gd name="T14" fmla="*/ 150 w 176"/>
                <a:gd name="T15" fmla="*/ 134 h 162"/>
                <a:gd name="T16" fmla="*/ 127 w 176"/>
                <a:gd name="T17" fmla="*/ 134 h 162"/>
                <a:gd name="T18" fmla="*/ 130 w 176"/>
                <a:gd name="T19" fmla="*/ 68 h 162"/>
                <a:gd name="T20" fmla="*/ 79 w 176"/>
                <a:gd name="T21" fmla="*/ 63 h 162"/>
                <a:gd name="T22" fmla="*/ 97 w 176"/>
                <a:gd name="T23" fmla="*/ 63 h 162"/>
                <a:gd name="T24" fmla="*/ 101 w 176"/>
                <a:gd name="T25" fmla="*/ 54 h 162"/>
                <a:gd name="T26" fmla="*/ 75 w 176"/>
                <a:gd name="T27" fmla="*/ 54 h 162"/>
                <a:gd name="T28" fmla="*/ 79 w 176"/>
                <a:gd name="T29" fmla="*/ 63 h 162"/>
                <a:gd name="T30" fmla="*/ 79 w 176"/>
                <a:gd name="T31" fmla="*/ 63 h 162"/>
                <a:gd name="T32" fmla="*/ 79 w 176"/>
                <a:gd name="T33" fmla="*/ 68 h 162"/>
                <a:gd name="T34" fmla="*/ 97 w 176"/>
                <a:gd name="T35" fmla="*/ 68 h 162"/>
                <a:gd name="T36" fmla="*/ 99 w 176"/>
                <a:gd name="T37" fmla="*/ 134 h 162"/>
                <a:gd name="T38" fmla="*/ 76 w 176"/>
                <a:gd name="T39" fmla="*/ 134 h 162"/>
                <a:gd name="T40" fmla="*/ 79 w 176"/>
                <a:gd name="T41" fmla="*/ 68 h 162"/>
                <a:gd name="T42" fmla="*/ 79 w 176"/>
                <a:gd name="T43" fmla="*/ 68 h 162"/>
                <a:gd name="T44" fmla="*/ 28 w 176"/>
                <a:gd name="T45" fmla="*/ 63 h 162"/>
                <a:gd name="T46" fmla="*/ 46 w 176"/>
                <a:gd name="T47" fmla="*/ 63 h 162"/>
                <a:gd name="T48" fmla="*/ 50 w 176"/>
                <a:gd name="T49" fmla="*/ 54 h 162"/>
                <a:gd name="T50" fmla="*/ 24 w 176"/>
                <a:gd name="T51" fmla="*/ 54 h 162"/>
                <a:gd name="T52" fmla="*/ 28 w 176"/>
                <a:gd name="T53" fmla="*/ 63 h 162"/>
                <a:gd name="T54" fmla="*/ 28 w 176"/>
                <a:gd name="T55" fmla="*/ 68 h 162"/>
                <a:gd name="T56" fmla="*/ 46 w 176"/>
                <a:gd name="T57" fmla="*/ 68 h 162"/>
                <a:gd name="T58" fmla="*/ 49 w 176"/>
                <a:gd name="T59" fmla="*/ 134 h 162"/>
                <a:gd name="T60" fmla="*/ 26 w 176"/>
                <a:gd name="T61" fmla="*/ 134 h 162"/>
                <a:gd name="T62" fmla="*/ 28 w 176"/>
                <a:gd name="T63" fmla="*/ 68 h 162"/>
                <a:gd name="T64" fmla="*/ 9 w 176"/>
                <a:gd name="T65" fmla="*/ 148 h 162"/>
                <a:gd name="T66" fmla="*/ 166 w 176"/>
                <a:gd name="T67" fmla="*/ 148 h 162"/>
                <a:gd name="T68" fmla="*/ 166 w 176"/>
                <a:gd name="T69" fmla="*/ 153 h 162"/>
                <a:gd name="T70" fmla="*/ 9 w 176"/>
                <a:gd name="T71" fmla="*/ 153 h 162"/>
                <a:gd name="T72" fmla="*/ 9 w 176"/>
                <a:gd name="T73" fmla="*/ 148 h 162"/>
                <a:gd name="T74" fmla="*/ 9 w 176"/>
                <a:gd name="T75" fmla="*/ 148 h 162"/>
                <a:gd name="T76" fmla="*/ 0 w 176"/>
                <a:gd name="T77" fmla="*/ 156 h 162"/>
                <a:gd name="T78" fmla="*/ 176 w 176"/>
                <a:gd name="T79" fmla="*/ 156 h 162"/>
                <a:gd name="T80" fmla="*/ 176 w 176"/>
                <a:gd name="T81" fmla="*/ 162 h 162"/>
                <a:gd name="T82" fmla="*/ 0 w 176"/>
                <a:gd name="T83" fmla="*/ 162 h 162"/>
                <a:gd name="T84" fmla="*/ 0 w 176"/>
                <a:gd name="T85" fmla="*/ 156 h 162"/>
                <a:gd name="T86" fmla="*/ 0 w 176"/>
                <a:gd name="T87" fmla="*/ 156 h 162"/>
                <a:gd name="T88" fmla="*/ 149 w 176"/>
                <a:gd name="T89" fmla="*/ 37 h 162"/>
                <a:gd name="T90" fmla="*/ 88 w 176"/>
                <a:gd name="T91" fmla="*/ 14 h 162"/>
                <a:gd name="T92" fmla="*/ 27 w 176"/>
                <a:gd name="T93" fmla="*/ 37 h 162"/>
                <a:gd name="T94" fmla="*/ 149 w 176"/>
                <a:gd name="T95" fmla="*/ 37 h 162"/>
                <a:gd name="T96" fmla="*/ 11 w 176"/>
                <a:gd name="T97" fmla="*/ 50 h 162"/>
                <a:gd name="T98" fmla="*/ 165 w 176"/>
                <a:gd name="T99" fmla="*/ 50 h 162"/>
                <a:gd name="T100" fmla="*/ 165 w 176"/>
                <a:gd name="T101" fmla="*/ 29 h 162"/>
                <a:gd name="T102" fmla="*/ 88 w 176"/>
                <a:gd name="T103" fmla="*/ 0 h 162"/>
                <a:gd name="T104" fmla="*/ 11 w 176"/>
                <a:gd name="T105" fmla="*/ 29 h 162"/>
                <a:gd name="T106" fmla="*/ 11 w 176"/>
                <a:gd name="T107" fmla="*/ 50 h 162"/>
                <a:gd name="T108" fmla="*/ 21 w 176"/>
                <a:gd name="T109" fmla="*/ 139 h 162"/>
                <a:gd name="T110" fmla="*/ 155 w 176"/>
                <a:gd name="T111" fmla="*/ 139 h 162"/>
                <a:gd name="T112" fmla="*/ 155 w 176"/>
                <a:gd name="T113" fmla="*/ 144 h 162"/>
                <a:gd name="T114" fmla="*/ 21 w 176"/>
                <a:gd name="T115" fmla="*/ 144 h 162"/>
                <a:gd name="T116" fmla="*/ 21 w 176"/>
                <a:gd name="T117" fmla="*/ 139 h 162"/>
                <a:gd name="T118" fmla="*/ 21 w 176"/>
                <a:gd name="T119" fmla="*/ 1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" h="162">
                  <a:moveTo>
                    <a:pt x="130" y="63"/>
                  </a:moveTo>
                  <a:cubicBezTo>
                    <a:pt x="148" y="63"/>
                    <a:pt x="148" y="63"/>
                    <a:pt x="148" y="63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30" y="63"/>
                    <a:pt x="130" y="63"/>
                    <a:pt x="130" y="63"/>
                  </a:cubicBezTo>
                  <a:close/>
                  <a:moveTo>
                    <a:pt x="130" y="68"/>
                  </a:moveTo>
                  <a:cubicBezTo>
                    <a:pt x="148" y="68"/>
                    <a:pt x="148" y="68"/>
                    <a:pt x="148" y="68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0" y="68"/>
                    <a:pt x="130" y="68"/>
                    <a:pt x="130" y="68"/>
                  </a:cubicBezTo>
                  <a:close/>
                  <a:moveTo>
                    <a:pt x="79" y="63"/>
                  </a:moveTo>
                  <a:cubicBezTo>
                    <a:pt x="85" y="63"/>
                    <a:pt x="91" y="63"/>
                    <a:pt x="97" y="63"/>
                  </a:cubicBezTo>
                  <a:cubicBezTo>
                    <a:pt x="98" y="60"/>
                    <a:pt x="100" y="57"/>
                    <a:pt x="101" y="54"/>
                  </a:cubicBezTo>
                  <a:cubicBezTo>
                    <a:pt x="92" y="54"/>
                    <a:pt x="83" y="54"/>
                    <a:pt x="75" y="54"/>
                  </a:cubicBezTo>
                  <a:cubicBezTo>
                    <a:pt x="76" y="57"/>
                    <a:pt x="78" y="60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lose/>
                  <a:moveTo>
                    <a:pt x="79" y="68"/>
                  </a:moveTo>
                  <a:cubicBezTo>
                    <a:pt x="85" y="68"/>
                    <a:pt x="91" y="68"/>
                    <a:pt x="97" y="68"/>
                  </a:cubicBezTo>
                  <a:cubicBezTo>
                    <a:pt x="97" y="90"/>
                    <a:pt x="98" y="112"/>
                    <a:pt x="99" y="134"/>
                  </a:cubicBezTo>
                  <a:cubicBezTo>
                    <a:pt x="92" y="134"/>
                    <a:pt x="84" y="134"/>
                    <a:pt x="76" y="134"/>
                  </a:cubicBezTo>
                  <a:cubicBezTo>
                    <a:pt x="77" y="112"/>
                    <a:pt x="78" y="90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lose/>
                  <a:moveTo>
                    <a:pt x="28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8" y="68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8" y="68"/>
                    <a:pt x="28" y="68"/>
                    <a:pt x="28" y="68"/>
                  </a:cubicBezTo>
                  <a:close/>
                  <a:moveTo>
                    <a:pt x="9" y="148"/>
                  </a:moveTo>
                  <a:cubicBezTo>
                    <a:pt x="62" y="148"/>
                    <a:pt x="114" y="148"/>
                    <a:pt x="166" y="148"/>
                  </a:cubicBezTo>
                  <a:cubicBezTo>
                    <a:pt x="166" y="150"/>
                    <a:pt x="166" y="151"/>
                    <a:pt x="166" y="153"/>
                  </a:cubicBezTo>
                  <a:cubicBezTo>
                    <a:pt x="114" y="153"/>
                    <a:pt x="62" y="153"/>
                    <a:pt x="9" y="153"/>
                  </a:cubicBezTo>
                  <a:cubicBezTo>
                    <a:pt x="9" y="151"/>
                    <a:pt x="9" y="150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lose/>
                  <a:moveTo>
                    <a:pt x="0" y="156"/>
                  </a:moveTo>
                  <a:cubicBezTo>
                    <a:pt x="59" y="156"/>
                    <a:pt x="117" y="156"/>
                    <a:pt x="176" y="156"/>
                  </a:cubicBezTo>
                  <a:cubicBezTo>
                    <a:pt x="176" y="158"/>
                    <a:pt x="176" y="160"/>
                    <a:pt x="176" y="162"/>
                  </a:cubicBezTo>
                  <a:cubicBezTo>
                    <a:pt x="117" y="162"/>
                    <a:pt x="59" y="162"/>
                    <a:pt x="0" y="162"/>
                  </a:cubicBezTo>
                  <a:cubicBezTo>
                    <a:pt x="0" y="160"/>
                    <a:pt x="0" y="158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lose/>
                  <a:moveTo>
                    <a:pt x="149" y="37"/>
                  </a:moveTo>
                  <a:cubicBezTo>
                    <a:pt x="88" y="14"/>
                    <a:pt x="88" y="14"/>
                    <a:pt x="88" y="14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9" y="37"/>
                    <a:pt x="149" y="37"/>
                    <a:pt x="149" y="37"/>
                  </a:cubicBezTo>
                  <a:close/>
                  <a:moveTo>
                    <a:pt x="11" y="50"/>
                  </a:moveTo>
                  <a:cubicBezTo>
                    <a:pt x="165" y="50"/>
                    <a:pt x="165" y="50"/>
                    <a:pt x="165" y="5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21" y="139"/>
                  </a:moveTo>
                  <a:cubicBezTo>
                    <a:pt x="66" y="139"/>
                    <a:pt x="110" y="139"/>
                    <a:pt x="155" y="139"/>
                  </a:cubicBezTo>
                  <a:cubicBezTo>
                    <a:pt x="155" y="141"/>
                    <a:pt x="155" y="142"/>
                    <a:pt x="155" y="144"/>
                  </a:cubicBezTo>
                  <a:cubicBezTo>
                    <a:pt x="110" y="144"/>
                    <a:pt x="66" y="144"/>
                    <a:pt x="21" y="144"/>
                  </a:cubicBezTo>
                  <a:cubicBezTo>
                    <a:pt x="21" y="142"/>
                    <a:pt x="21" y="141"/>
                    <a:pt x="21" y="139"/>
                  </a:cubicBezTo>
                  <a:cubicBezTo>
                    <a:pt x="21" y="139"/>
                    <a:pt x="21" y="139"/>
                    <a:pt x="21" y="13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>
              <a:spLocks/>
            </p:cNvSpPr>
            <p:nvPr/>
          </p:nvSpPr>
          <p:spPr bwMode="auto">
            <a:xfrm>
              <a:off x="3866928" y="3115611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241 w 293"/>
                <a:gd name="T3" fmla="*/ 241 h 293"/>
                <a:gd name="T4" fmla="*/ 241 w 293"/>
                <a:gd name="T5" fmla="*/ 52 h 293"/>
                <a:gd name="T6" fmla="*/ 52 w 293"/>
                <a:gd name="T7" fmla="*/ 52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ubicBezTo>
                    <a:pt x="0" y="104"/>
                    <a:pt x="0" y="189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>
              <a:spLocks/>
            </p:cNvSpPr>
            <p:nvPr/>
          </p:nvSpPr>
          <p:spPr bwMode="auto">
            <a:xfrm>
              <a:off x="3913954" y="3164682"/>
              <a:ext cx="528530" cy="525463"/>
            </a:xfrm>
            <a:custGeom>
              <a:avLst/>
              <a:gdLst>
                <a:gd name="T0" fmla="*/ 44 w 249"/>
                <a:gd name="T1" fmla="*/ 44 h 248"/>
                <a:gd name="T2" fmla="*/ 205 w 249"/>
                <a:gd name="T3" fmla="*/ 44 h 248"/>
                <a:gd name="T4" fmla="*/ 205 w 249"/>
                <a:gd name="T5" fmla="*/ 204 h 248"/>
                <a:gd name="T6" fmla="*/ 44 w 249"/>
                <a:gd name="T7" fmla="*/ 204 h 248"/>
                <a:gd name="T8" fmla="*/ 44 w 249"/>
                <a:gd name="T9" fmla="*/ 44 h 248"/>
                <a:gd name="T10" fmla="*/ 55 w 249"/>
                <a:gd name="T11" fmla="*/ 54 h 248"/>
                <a:gd name="T12" fmla="*/ 194 w 249"/>
                <a:gd name="T13" fmla="*/ 54 h 248"/>
                <a:gd name="T14" fmla="*/ 194 w 249"/>
                <a:gd name="T15" fmla="*/ 194 h 248"/>
                <a:gd name="T16" fmla="*/ 55 w 249"/>
                <a:gd name="T17" fmla="*/ 194 h 248"/>
                <a:gd name="T18" fmla="*/ 55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44" y="44"/>
                  </a:moveTo>
                  <a:cubicBezTo>
                    <a:pt x="88" y="0"/>
                    <a:pt x="160" y="0"/>
                    <a:pt x="205" y="44"/>
                  </a:cubicBezTo>
                  <a:cubicBezTo>
                    <a:pt x="249" y="88"/>
                    <a:pt x="249" y="160"/>
                    <a:pt x="205" y="204"/>
                  </a:cubicBezTo>
                  <a:cubicBezTo>
                    <a:pt x="160" y="248"/>
                    <a:pt x="88" y="248"/>
                    <a:pt x="44" y="204"/>
                  </a:cubicBezTo>
                  <a:cubicBezTo>
                    <a:pt x="0" y="160"/>
                    <a:pt x="0" y="88"/>
                    <a:pt x="44" y="44"/>
                  </a:cubicBezTo>
                  <a:close/>
                  <a:moveTo>
                    <a:pt x="55" y="54"/>
                  </a:moveTo>
                  <a:cubicBezTo>
                    <a:pt x="93" y="15"/>
                    <a:pt x="156" y="15"/>
                    <a:pt x="194" y="54"/>
                  </a:cubicBezTo>
                  <a:cubicBezTo>
                    <a:pt x="233" y="92"/>
                    <a:pt x="233" y="155"/>
                    <a:pt x="194" y="194"/>
                  </a:cubicBezTo>
                  <a:cubicBezTo>
                    <a:pt x="156" y="232"/>
                    <a:pt x="93" y="232"/>
                    <a:pt x="55" y="194"/>
                  </a:cubicBezTo>
                  <a:cubicBezTo>
                    <a:pt x="16" y="155"/>
                    <a:pt x="16" y="92"/>
                    <a:pt x="5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>
              <a:spLocks/>
            </p:cNvSpPr>
            <p:nvPr/>
          </p:nvSpPr>
          <p:spPr bwMode="auto">
            <a:xfrm>
              <a:off x="4452706" y="3411057"/>
              <a:ext cx="346560" cy="31692"/>
            </a:xfrm>
            <a:custGeom>
              <a:avLst/>
              <a:gdLst>
                <a:gd name="T0" fmla="*/ 0 w 339"/>
                <a:gd name="T1" fmla="*/ 31 h 31"/>
                <a:gd name="T2" fmla="*/ 0 w 339"/>
                <a:gd name="T3" fmla="*/ 0 h 31"/>
                <a:gd name="T4" fmla="*/ 339 w 339"/>
                <a:gd name="T5" fmla="*/ 0 h 31"/>
                <a:gd name="T6" fmla="*/ 339 w 339"/>
                <a:gd name="T7" fmla="*/ 31 h 31"/>
                <a:gd name="T8" fmla="*/ 0 w 339"/>
                <a:gd name="T9" fmla="*/ 31 h 31"/>
                <a:gd name="T10" fmla="*/ 0 w 33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1">
                  <a:moveTo>
                    <a:pt x="0" y="31"/>
                  </a:moveTo>
                  <a:lnTo>
                    <a:pt x="0" y="0"/>
                  </a:lnTo>
                  <a:lnTo>
                    <a:pt x="339" y="0"/>
                  </a:lnTo>
                  <a:lnTo>
                    <a:pt x="339" y="31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>
              <a:spLocks/>
            </p:cNvSpPr>
            <p:nvPr/>
          </p:nvSpPr>
          <p:spPr bwMode="auto">
            <a:xfrm>
              <a:off x="7705667" y="3115611"/>
              <a:ext cx="622581" cy="621559"/>
            </a:xfrm>
            <a:custGeom>
              <a:avLst/>
              <a:gdLst>
                <a:gd name="T0" fmla="*/ 241 w 293"/>
                <a:gd name="T1" fmla="*/ 241 h 293"/>
                <a:gd name="T2" fmla="*/ 52 w 293"/>
                <a:gd name="T3" fmla="*/ 241 h 293"/>
                <a:gd name="T4" fmla="*/ 52 w 293"/>
                <a:gd name="T5" fmla="*/ 52 h 293"/>
                <a:gd name="T6" fmla="*/ 241 w 293"/>
                <a:gd name="T7" fmla="*/ 52 h 293"/>
                <a:gd name="T8" fmla="*/ 241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241" y="241"/>
                  </a:moveTo>
                  <a:cubicBezTo>
                    <a:pt x="189" y="293"/>
                    <a:pt x="104" y="293"/>
                    <a:pt x="52" y="241"/>
                  </a:cubicBez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>
              <a:spLocks/>
            </p:cNvSpPr>
            <p:nvPr/>
          </p:nvSpPr>
          <p:spPr bwMode="auto">
            <a:xfrm>
              <a:off x="7752692" y="3164682"/>
              <a:ext cx="528530" cy="525463"/>
            </a:xfrm>
            <a:custGeom>
              <a:avLst/>
              <a:gdLst>
                <a:gd name="T0" fmla="*/ 204 w 249"/>
                <a:gd name="T1" fmla="*/ 44 h 248"/>
                <a:gd name="T2" fmla="*/ 44 w 249"/>
                <a:gd name="T3" fmla="*/ 44 h 248"/>
                <a:gd name="T4" fmla="*/ 44 w 249"/>
                <a:gd name="T5" fmla="*/ 204 h 248"/>
                <a:gd name="T6" fmla="*/ 204 w 249"/>
                <a:gd name="T7" fmla="*/ 204 h 248"/>
                <a:gd name="T8" fmla="*/ 204 w 249"/>
                <a:gd name="T9" fmla="*/ 44 h 248"/>
                <a:gd name="T10" fmla="*/ 194 w 249"/>
                <a:gd name="T11" fmla="*/ 54 h 248"/>
                <a:gd name="T12" fmla="*/ 54 w 249"/>
                <a:gd name="T13" fmla="*/ 54 h 248"/>
                <a:gd name="T14" fmla="*/ 54 w 249"/>
                <a:gd name="T15" fmla="*/ 194 h 248"/>
                <a:gd name="T16" fmla="*/ 194 w 249"/>
                <a:gd name="T17" fmla="*/ 194 h 248"/>
                <a:gd name="T18" fmla="*/ 194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204" y="44"/>
                  </a:move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8"/>
                    <a:pt x="160" y="248"/>
                    <a:pt x="204" y="204"/>
                  </a:cubicBezTo>
                  <a:cubicBezTo>
                    <a:pt x="249" y="160"/>
                    <a:pt x="249" y="88"/>
                    <a:pt x="204" y="44"/>
                  </a:cubicBezTo>
                  <a:close/>
                  <a:moveTo>
                    <a:pt x="194" y="54"/>
                  </a:moveTo>
                  <a:cubicBezTo>
                    <a:pt x="156" y="15"/>
                    <a:pt x="93" y="15"/>
                    <a:pt x="54" y="54"/>
                  </a:cubicBezTo>
                  <a:cubicBezTo>
                    <a:pt x="16" y="92"/>
                    <a:pt x="16" y="155"/>
                    <a:pt x="54" y="194"/>
                  </a:cubicBezTo>
                  <a:cubicBezTo>
                    <a:pt x="93" y="232"/>
                    <a:pt x="156" y="232"/>
                    <a:pt x="194" y="194"/>
                  </a:cubicBezTo>
                  <a:cubicBezTo>
                    <a:pt x="233" y="155"/>
                    <a:pt x="233" y="92"/>
                    <a:pt x="19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>
              <a:spLocks/>
            </p:cNvSpPr>
            <p:nvPr/>
          </p:nvSpPr>
          <p:spPr bwMode="auto">
            <a:xfrm>
              <a:off x="7395910" y="3411057"/>
              <a:ext cx="345538" cy="31692"/>
            </a:xfrm>
            <a:custGeom>
              <a:avLst/>
              <a:gdLst>
                <a:gd name="T0" fmla="*/ 338 w 338"/>
                <a:gd name="T1" fmla="*/ 31 h 31"/>
                <a:gd name="T2" fmla="*/ 338 w 338"/>
                <a:gd name="T3" fmla="*/ 0 h 31"/>
                <a:gd name="T4" fmla="*/ 0 w 338"/>
                <a:gd name="T5" fmla="*/ 0 h 31"/>
                <a:gd name="T6" fmla="*/ 0 w 338"/>
                <a:gd name="T7" fmla="*/ 31 h 31"/>
                <a:gd name="T8" fmla="*/ 338 w 338"/>
                <a:gd name="T9" fmla="*/ 31 h 31"/>
                <a:gd name="T10" fmla="*/ 338 w 3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31">
                  <a:moveTo>
                    <a:pt x="338" y="31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338" y="31"/>
                  </a:lnTo>
                  <a:lnTo>
                    <a:pt x="338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>
              <a:spLocks/>
            </p:cNvSpPr>
            <p:nvPr/>
          </p:nvSpPr>
          <p:spPr bwMode="auto">
            <a:xfrm>
              <a:off x="7892748" y="3361986"/>
              <a:ext cx="246375" cy="130854"/>
            </a:xfrm>
            <a:custGeom>
              <a:avLst/>
              <a:gdLst>
                <a:gd name="T0" fmla="*/ 18 w 116"/>
                <a:gd name="T1" fmla="*/ 0 h 62"/>
                <a:gd name="T2" fmla="*/ 94 w 116"/>
                <a:gd name="T3" fmla="*/ 0 h 62"/>
                <a:gd name="T4" fmla="*/ 116 w 116"/>
                <a:gd name="T5" fmla="*/ 0 h 62"/>
                <a:gd name="T6" fmla="*/ 116 w 116"/>
                <a:gd name="T7" fmla="*/ 21 h 62"/>
                <a:gd name="T8" fmla="*/ 116 w 116"/>
                <a:gd name="T9" fmla="*/ 45 h 62"/>
                <a:gd name="T10" fmla="*/ 98 w 116"/>
                <a:gd name="T11" fmla="*/ 62 h 62"/>
                <a:gd name="T12" fmla="*/ 22 w 116"/>
                <a:gd name="T13" fmla="*/ 62 h 62"/>
                <a:gd name="T14" fmla="*/ 0 w 116"/>
                <a:gd name="T15" fmla="*/ 62 h 62"/>
                <a:gd name="T16" fmla="*/ 0 w 116"/>
                <a:gd name="T17" fmla="*/ 40 h 62"/>
                <a:gd name="T18" fmla="*/ 0 w 116"/>
                <a:gd name="T19" fmla="*/ 17 h 62"/>
                <a:gd name="T20" fmla="*/ 71 w 116"/>
                <a:gd name="T21" fmla="*/ 6 h 62"/>
                <a:gd name="T22" fmla="*/ 74 w 116"/>
                <a:gd name="T23" fmla="*/ 9 h 62"/>
                <a:gd name="T24" fmla="*/ 79 w 116"/>
                <a:gd name="T25" fmla="*/ 17 h 62"/>
                <a:gd name="T26" fmla="*/ 82 w 116"/>
                <a:gd name="T27" fmla="*/ 35 h 62"/>
                <a:gd name="T28" fmla="*/ 78 w 116"/>
                <a:gd name="T29" fmla="*/ 48 h 62"/>
                <a:gd name="T30" fmla="*/ 71 w 116"/>
                <a:gd name="T31" fmla="*/ 56 h 62"/>
                <a:gd name="T32" fmla="*/ 110 w 116"/>
                <a:gd name="T33" fmla="*/ 41 h 62"/>
                <a:gd name="T34" fmla="*/ 95 w 116"/>
                <a:gd name="T35" fmla="*/ 6 h 62"/>
                <a:gd name="T36" fmla="*/ 46 w 116"/>
                <a:gd name="T37" fmla="*/ 56 h 62"/>
                <a:gd name="T38" fmla="*/ 41 w 116"/>
                <a:gd name="T39" fmla="*/ 51 h 62"/>
                <a:gd name="T40" fmla="*/ 35 w 116"/>
                <a:gd name="T41" fmla="*/ 39 h 62"/>
                <a:gd name="T42" fmla="*/ 35 w 116"/>
                <a:gd name="T43" fmla="*/ 25 h 62"/>
                <a:gd name="T44" fmla="*/ 40 w 116"/>
                <a:gd name="T45" fmla="*/ 13 h 62"/>
                <a:gd name="T46" fmla="*/ 46 w 116"/>
                <a:gd name="T47" fmla="*/ 6 h 62"/>
                <a:gd name="T48" fmla="*/ 22 w 116"/>
                <a:gd name="T49" fmla="*/ 6 h 62"/>
                <a:gd name="T50" fmla="*/ 6 w 116"/>
                <a:gd name="T51" fmla="*/ 41 h 62"/>
                <a:gd name="T52" fmla="*/ 46 w 116"/>
                <a:gd name="T53" fmla="*/ 56 h 62"/>
                <a:gd name="T54" fmla="*/ 78 w 116"/>
                <a:gd name="T55" fmla="*/ 31 h 62"/>
                <a:gd name="T56" fmla="*/ 58 w 116"/>
                <a:gd name="T57" fmla="*/ 56 h 62"/>
                <a:gd name="T58" fmla="*/ 58 w 116"/>
                <a:gd name="T59" fmla="*/ 6 h 62"/>
                <a:gd name="T60" fmla="*/ 99 w 116"/>
                <a:gd name="T61" fmla="*/ 56 h 62"/>
                <a:gd name="T62" fmla="*/ 110 w 116"/>
                <a:gd name="T63" fmla="*/ 45 h 62"/>
                <a:gd name="T64" fmla="*/ 18 w 116"/>
                <a:gd name="T65" fmla="*/ 56 h 62"/>
                <a:gd name="T66" fmla="*/ 6 w 116"/>
                <a:gd name="T67" fmla="*/ 45 h 62"/>
                <a:gd name="T68" fmla="*/ 99 w 116"/>
                <a:gd name="T69" fmla="*/ 6 h 62"/>
                <a:gd name="T70" fmla="*/ 110 w 116"/>
                <a:gd name="T71" fmla="*/ 17 h 62"/>
                <a:gd name="T72" fmla="*/ 18 w 116"/>
                <a:gd name="T73" fmla="*/ 6 h 62"/>
                <a:gd name="T74" fmla="*/ 6 w 116"/>
                <a:gd name="T75" fmla="*/ 17 h 62"/>
                <a:gd name="T76" fmla="*/ 57 w 116"/>
                <a:gd name="T77" fmla="*/ 44 h 62"/>
                <a:gd name="T78" fmla="*/ 59 w 116"/>
                <a:gd name="T79" fmla="*/ 47 h 62"/>
                <a:gd name="T80" fmla="*/ 64 w 116"/>
                <a:gd name="T81" fmla="*/ 42 h 62"/>
                <a:gd name="T82" fmla="*/ 64 w 116"/>
                <a:gd name="T83" fmla="*/ 31 h 62"/>
                <a:gd name="T84" fmla="*/ 59 w 116"/>
                <a:gd name="T85" fmla="*/ 22 h 62"/>
                <a:gd name="T86" fmla="*/ 65 w 116"/>
                <a:gd name="T87" fmla="*/ 19 h 62"/>
                <a:gd name="T88" fmla="*/ 59 w 116"/>
                <a:gd name="T89" fmla="*/ 15 h 62"/>
                <a:gd name="T90" fmla="*/ 57 w 116"/>
                <a:gd name="T91" fmla="*/ 18 h 62"/>
                <a:gd name="T92" fmla="*/ 52 w 116"/>
                <a:gd name="T93" fmla="*/ 31 h 62"/>
                <a:gd name="T94" fmla="*/ 57 w 116"/>
                <a:gd name="T95" fmla="*/ 40 h 62"/>
                <a:gd name="T96" fmla="*/ 50 w 116"/>
                <a:gd name="T97" fmla="*/ 38 h 62"/>
                <a:gd name="T98" fmla="*/ 57 w 116"/>
                <a:gd name="T99" fmla="*/ 28 h 62"/>
                <a:gd name="T100" fmla="*/ 57 w 116"/>
                <a:gd name="T101" fmla="*/ 22 h 62"/>
                <a:gd name="T102" fmla="*/ 59 w 116"/>
                <a:gd name="T103" fmla="*/ 40 h 62"/>
                <a:gd name="T104" fmla="*/ 62 w 116"/>
                <a:gd name="T105" fmla="*/ 37 h 62"/>
                <a:gd name="T106" fmla="*/ 59 w 116"/>
                <a:gd name="T10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6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71" y="6"/>
                  </a:moveTo>
                  <a:cubicBezTo>
                    <a:pt x="71" y="6"/>
                    <a:pt x="71" y="6"/>
                    <a:pt x="71" y="6"/>
                  </a:cubicBezTo>
                  <a:cubicBezTo>
                    <a:pt x="72" y="7"/>
                    <a:pt x="73" y="8"/>
                    <a:pt x="74" y="9"/>
                  </a:cubicBezTo>
                  <a:cubicBezTo>
                    <a:pt x="76" y="11"/>
                    <a:pt x="77" y="13"/>
                    <a:pt x="78" y="15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1" y="21"/>
                    <a:pt x="82" y="24"/>
                    <a:pt x="82" y="28"/>
                  </a:cubicBezTo>
                  <a:cubicBezTo>
                    <a:pt x="82" y="30"/>
                    <a:pt x="82" y="33"/>
                    <a:pt x="82" y="35"/>
                  </a:cubicBezTo>
                  <a:cubicBezTo>
                    <a:pt x="82" y="37"/>
                    <a:pt x="81" y="39"/>
                    <a:pt x="81" y="41"/>
                  </a:cubicBezTo>
                  <a:cubicBezTo>
                    <a:pt x="80" y="43"/>
                    <a:pt x="79" y="46"/>
                    <a:pt x="78" y="4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4" y="52"/>
                    <a:pt x="73" y="54"/>
                    <a:pt x="71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48"/>
                    <a:pt x="102" y="42"/>
                    <a:pt x="110" y="4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2" y="19"/>
                    <a:pt x="96" y="13"/>
                    <a:pt x="95" y="6"/>
                  </a:cubicBezTo>
                  <a:cubicBezTo>
                    <a:pt x="71" y="6"/>
                    <a:pt x="71" y="6"/>
                    <a:pt x="71" y="6"/>
                  </a:cubicBezTo>
                  <a:close/>
                  <a:moveTo>
                    <a:pt x="46" y="56"/>
                  </a:moveTo>
                  <a:cubicBezTo>
                    <a:pt x="45" y="55"/>
                    <a:pt x="44" y="55"/>
                    <a:pt x="44" y="54"/>
                  </a:cubicBezTo>
                  <a:cubicBezTo>
                    <a:pt x="43" y="53"/>
                    <a:pt x="42" y="52"/>
                    <a:pt x="41" y="51"/>
                  </a:cubicBezTo>
                  <a:cubicBezTo>
                    <a:pt x="39" y="49"/>
                    <a:pt x="38" y="47"/>
                    <a:pt x="37" y="44"/>
                  </a:cubicBezTo>
                  <a:cubicBezTo>
                    <a:pt x="36" y="43"/>
                    <a:pt x="36" y="41"/>
                    <a:pt x="35" y="39"/>
                  </a:cubicBezTo>
                  <a:cubicBezTo>
                    <a:pt x="35" y="37"/>
                    <a:pt x="35" y="35"/>
                    <a:pt x="34" y="32"/>
                  </a:cubicBezTo>
                  <a:cubicBezTo>
                    <a:pt x="34" y="30"/>
                    <a:pt x="35" y="28"/>
                    <a:pt x="35" y="2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19"/>
                    <a:pt x="38" y="16"/>
                    <a:pt x="40" y="13"/>
                  </a:cubicBezTo>
                  <a:cubicBezTo>
                    <a:pt x="41" y="11"/>
                    <a:pt x="42" y="10"/>
                    <a:pt x="43" y="9"/>
                  </a:cubicBezTo>
                  <a:cubicBezTo>
                    <a:pt x="44" y="8"/>
                    <a:pt x="45" y="7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13"/>
                    <a:pt x="14" y="19"/>
                    <a:pt x="6" y="2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4" y="42"/>
                    <a:pt x="20" y="48"/>
                    <a:pt x="22" y="56"/>
                  </a:cubicBezTo>
                  <a:cubicBezTo>
                    <a:pt x="46" y="56"/>
                    <a:pt x="46" y="56"/>
                    <a:pt x="46" y="56"/>
                  </a:cubicBezTo>
                  <a:close/>
                  <a:moveTo>
                    <a:pt x="58" y="6"/>
                  </a:moveTo>
                  <a:cubicBezTo>
                    <a:pt x="69" y="6"/>
                    <a:pt x="78" y="17"/>
                    <a:pt x="78" y="31"/>
                  </a:cubicBezTo>
                  <a:cubicBezTo>
                    <a:pt x="78" y="44"/>
                    <a:pt x="69" y="55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47" y="55"/>
                    <a:pt x="39" y="44"/>
                    <a:pt x="39" y="31"/>
                  </a:cubicBezTo>
                  <a:cubicBezTo>
                    <a:pt x="39" y="17"/>
                    <a:pt x="47" y="6"/>
                    <a:pt x="58" y="6"/>
                  </a:cubicBezTo>
                  <a:close/>
                  <a:moveTo>
                    <a:pt x="110" y="45"/>
                  </a:moveTo>
                  <a:cubicBezTo>
                    <a:pt x="105" y="47"/>
                    <a:pt x="101" y="51"/>
                    <a:pt x="99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45"/>
                    <a:pt x="110" y="45"/>
                    <a:pt x="110" y="45"/>
                  </a:cubicBezTo>
                  <a:close/>
                  <a:moveTo>
                    <a:pt x="6" y="45"/>
                  </a:moveTo>
                  <a:cubicBezTo>
                    <a:pt x="12" y="47"/>
                    <a:pt x="16" y="51"/>
                    <a:pt x="18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45"/>
                    <a:pt x="6" y="45"/>
                    <a:pt x="6" y="45"/>
                  </a:cubicBezTo>
                  <a:close/>
                  <a:moveTo>
                    <a:pt x="110" y="17"/>
                  </a:moveTo>
                  <a:cubicBezTo>
                    <a:pt x="105" y="15"/>
                    <a:pt x="101" y="11"/>
                    <a:pt x="99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17"/>
                    <a:pt x="110" y="17"/>
                    <a:pt x="110" y="17"/>
                  </a:cubicBezTo>
                  <a:close/>
                  <a:moveTo>
                    <a:pt x="6" y="17"/>
                  </a:moveTo>
                  <a:cubicBezTo>
                    <a:pt x="12" y="15"/>
                    <a:pt x="16" y="11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7"/>
                    <a:pt x="6" y="17"/>
                    <a:pt x="6" y="17"/>
                  </a:cubicBezTo>
                  <a:close/>
                  <a:moveTo>
                    <a:pt x="50" y="43"/>
                  </a:moveTo>
                  <a:cubicBezTo>
                    <a:pt x="52" y="44"/>
                    <a:pt x="53" y="44"/>
                    <a:pt x="57" y="44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1" y="44"/>
                    <a:pt x="63" y="43"/>
                    <a:pt x="64" y="42"/>
                  </a:cubicBezTo>
                  <a:cubicBezTo>
                    <a:pt x="66" y="41"/>
                    <a:pt x="67" y="39"/>
                    <a:pt x="67" y="36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3" y="30"/>
                    <a:pt x="62" y="29"/>
                    <a:pt x="59" y="2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2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2" y="18"/>
                    <a:pt x="59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2" y="18"/>
                    <a:pt x="49" y="21"/>
                    <a:pt x="49" y="25"/>
                  </a:cubicBezTo>
                  <a:cubicBezTo>
                    <a:pt x="49" y="27"/>
                    <a:pt x="50" y="29"/>
                    <a:pt x="52" y="31"/>
                  </a:cubicBezTo>
                  <a:cubicBezTo>
                    <a:pt x="53" y="31"/>
                    <a:pt x="54" y="32"/>
                    <a:pt x="57" y="3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6" y="40"/>
                    <a:pt x="56" y="40"/>
                  </a:cubicBezTo>
                  <a:cubicBezTo>
                    <a:pt x="55" y="40"/>
                    <a:pt x="52" y="39"/>
                    <a:pt x="50" y="38"/>
                  </a:cubicBezTo>
                  <a:cubicBezTo>
                    <a:pt x="50" y="43"/>
                    <a:pt x="50" y="43"/>
                    <a:pt x="50" y="43"/>
                  </a:cubicBezTo>
                  <a:close/>
                  <a:moveTo>
                    <a:pt x="57" y="28"/>
                  </a:moveTo>
                  <a:cubicBezTo>
                    <a:pt x="55" y="27"/>
                    <a:pt x="54" y="26"/>
                    <a:pt x="54" y="25"/>
                  </a:cubicBezTo>
                  <a:cubicBezTo>
                    <a:pt x="54" y="23"/>
                    <a:pt x="55" y="22"/>
                    <a:pt x="57" y="22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9" y="40"/>
                  </a:move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5"/>
                    <a:pt x="62" y="37"/>
                  </a:cubicBezTo>
                  <a:cubicBezTo>
                    <a:pt x="62" y="38"/>
                    <a:pt x="61" y="39"/>
                    <a:pt x="59" y="40"/>
                  </a:cubicBezTo>
                  <a:cubicBezTo>
                    <a:pt x="59" y="40"/>
                    <a:pt x="59" y="40"/>
                    <a:pt x="59" y="4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>
              <a:spLocks/>
            </p:cNvSpPr>
            <p:nvPr/>
          </p:nvSpPr>
          <p:spPr bwMode="auto">
            <a:xfrm>
              <a:off x="4066276" y="3317005"/>
              <a:ext cx="222862" cy="218772"/>
            </a:xfrm>
            <a:custGeom>
              <a:avLst/>
              <a:gdLst>
                <a:gd name="T0" fmla="*/ 50 w 105"/>
                <a:gd name="T1" fmla="*/ 8 h 103"/>
                <a:gd name="T2" fmla="*/ 55 w 105"/>
                <a:gd name="T3" fmla="*/ 0 h 103"/>
                <a:gd name="T4" fmla="*/ 103 w 105"/>
                <a:gd name="T5" fmla="*/ 8 h 103"/>
                <a:gd name="T6" fmla="*/ 105 w 105"/>
                <a:gd name="T7" fmla="*/ 19 h 103"/>
                <a:gd name="T8" fmla="*/ 103 w 105"/>
                <a:gd name="T9" fmla="*/ 21 h 103"/>
                <a:gd name="T10" fmla="*/ 100 w 105"/>
                <a:gd name="T11" fmla="*/ 81 h 103"/>
                <a:gd name="T12" fmla="*/ 86 w 105"/>
                <a:gd name="T13" fmla="*/ 103 h 103"/>
                <a:gd name="T14" fmla="*/ 70 w 105"/>
                <a:gd name="T15" fmla="*/ 96 h 103"/>
                <a:gd name="T16" fmla="*/ 55 w 105"/>
                <a:gd name="T17" fmla="*/ 103 h 103"/>
                <a:gd name="T18" fmla="*/ 50 w 105"/>
                <a:gd name="T19" fmla="*/ 96 h 103"/>
                <a:gd name="T20" fmla="*/ 27 w 105"/>
                <a:gd name="T21" fmla="*/ 103 h 103"/>
                <a:gd name="T22" fmla="*/ 41 w 105"/>
                <a:gd name="T23" fmla="*/ 81 h 103"/>
                <a:gd name="T24" fmla="*/ 2 w 105"/>
                <a:gd name="T25" fmla="*/ 78 h 103"/>
                <a:gd name="T26" fmla="*/ 2 w 105"/>
                <a:gd name="T27" fmla="*/ 21 h 103"/>
                <a:gd name="T28" fmla="*/ 0 w 105"/>
                <a:gd name="T29" fmla="*/ 10 h 103"/>
                <a:gd name="T30" fmla="*/ 2 w 105"/>
                <a:gd name="T31" fmla="*/ 8 h 103"/>
                <a:gd name="T32" fmla="*/ 8 w 105"/>
                <a:gd name="T33" fmla="*/ 21 h 103"/>
                <a:gd name="T34" fmla="*/ 11 w 105"/>
                <a:gd name="T35" fmla="*/ 75 h 103"/>
                <a:gd name="T36" fmla="*/ 97 w 105"/>
                <a:gd name="T37" fmla="*/ 72 h 103"/>
                <a:gd name="T38" fmla="*/ 37 w 105"/>
                <a:gd name="T39" fmla="*/ 94 h 103"/>
                <a:gd name="T40" fmla="*/ 50 w 105"/>
                <a:gd name="T41" fmla="*/ 81 h 103"/>
                <a:gd name="T42" fmla="*/ 55 w 105"/>
                <a:gd name="T43" fmla="*/ 94 h 103"/>
                <a:gd name="T44" fmla="*/ 55 w 105"/>
                <a:gd name="T45" fmla="*/ 81 h 103"/>
                <a:gd name="T46" fmla="*/ 18 w 105"/>
                <a:gd name="T47" fmla="*/ 55 h 103"/>
                <a:gd name="T48" fmla="*/ 36 w 105"/>
                <a:gd name="T49" fmla="*/ 47 h 103"/>
                <a:gd name="T50" fmla="*/ 41 w 105"/>
                <a:gd name="T51" fmla="*/ 40 h 103"/>
                <a:gd name="T52" fmla="*/ 47 w 105"/>
                <a:gd name="T53" fmla="*/ 46 h 103"/>
                <a:gd name="T54" fmla="*/ 63 w 105"/>
                <a:gd name="T55" fmla="*/ 50 h 103"/>
                <a:gd name="T56" fmla="*/ 81 w 105"/>
                <a:gd name="T57" fmla="*/ 36 h 103"/>
                <a:gd name="T58" fmla="*/ 86 w 105"/>
                <a:gd name="T59" fmla="*/ 29 h 103"/>
                <a:gd name="T60" fmla="*/ 86 w 105"/>
                <a:gd name="T61" fmla="*/ 40 h 103"/>
                <a:gd name="T62" fmla="*/ 69 w 105"/>
                <a:gd name="T63" fmla="*/ 53 h 103"/>
                <a:gd name="T64" fmla="*/ 63 w 105"/>
                <a:gd name="T65" fmla="*/ 61 h 103"/>
                <a:gd name="T66" fmla="*/ 58 w 105"/>
                <a:gd name="T67" fmla="*/ 55 h 103"/>
                <a:gd name="T68" fmla="*/ 41 w 105"/>
                <a:gd name="T69" fmla="*/ 51 h 103"/>
                <a:gd name="T70" fmla="*/ 24 w 105"/>
                <a:gd name="T71" fmla="*/ 59 h 103"/>
                <a:gd name="T72" fmla="*/ 18 w 105"/>
                <a:gd name="T73" fmla="*/ 66 h 103"/>
                <a:gd name="T74" fmla="*/ 18 w 105"/>
                <a:gd name="T75" fmla="*/ 55 h 103"/>
                <a:gd name="T76" fmla="*/ 86 w 105"/>
                <a:gd name="T77" fmla="*/ 31 h 103"/>
                <a:gd name="T78" fmla="*/ 86 w 105"/>
                <a:gd name="T79" fmla="*/ 37 h 103"/>
                <a:gd name="T80" fmla="*/ 86 w 105"/>
                <a:gd name="T81" fmla="*/ 31 h 103"/>
                <a:gd name="T82" fmla="*/ 63 w 105"/>
                <a:gd name="T83" fmla="*/ 52 h 103"/>
                <a:gd name="T84" fmla="*/ 63 w 105"/>
                <a:gd name="T85" fmla="*/ 58 h 103"/>
                <a:gd name="T86" fmla="*/ 63 w 105"/>
                <a:gd name="T87" fmla="*/ 52 h 103"/>
                <a:gd name="T88" fmla="*/ 41 w 105"/>
                <a:gd name="T89" fmla="*/ 43 h 103"/>
                <a:gd name="T90" fmla="*/ 41 w 105"/>
                <a:gd name="T91" fmla="*/ 49 h 103"/>
                <a:gd name="T92" fmla="*/ 41 w 105"/>
                <a:gd name="T93" fmla="*/ 43 h 103"/>
                <a:gd name="T94" fmla="*/ 18 w 105"/>
                <a:gd name="T95" fmla="*/ 58 h 103"/>
                <a:gd name="T96" fmla="*/ 18 w 105"/>
                <a:gd name="T97" fmla="*/ 64 h 103"/>
                <a:gd name="T98" fmla="*/ 18 w 105"/>
                <a:gd name="T99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03">
                  <a:moveTo>
                    <a:pt x="2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4" y="8"/>
                    <a:pt x="105" y="9"/>
                    <a:pt x="105" y="1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4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03" y="80"/>
                    <a:pt x="101" y="81"/>
                    <a:pt x="100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1"/>
                    <a:pt x="2" y="80"/>
                    <a:pt x="2" y="7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97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9" y="75"/>
                    <a:pt x="11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6" y="75"/>
                    <a:pt x="97" y="74"/>
                    <a:pt x="97" y="72"/>
                  </a:cubicBezTo>
                  <a:cubicBezTo>
                    <a:pt x="97" y="21"/>
                    <a:pt x="97" y="21"/>
                    <a:pt x="97" y="21"/>
                  </a:cubicBez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5" y="94"/>
                  </a:moveTo>
                  <a:cubicBezTo>
                    <a:pt x="68" y="94"/>
                    <a:pt x="68" y="94"/>
                    <a:pt x="68" y="94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18" y="55"/>
                  </a:moveTo>
                  <a:cubicBezTo>
                    <a:pt x="20" y="55"/>
                    <a:pt x="21" y="56"/>
                    <a:pt x="22" y="56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5" y="46"/>
                    <a:pt x="35" y="46"/>
                  </a:cubicBezTo>
                  <a:cubicBezTo>
                    <a:pt x="35" y="43"/>
                    <a:pt x="38" y="40"/>
                    <a:pt x="41" y="40"/>
                  </a:cubicBezTo>
                  <a:cubicBezTo>
                    <a:pt x="44" y="40"/>
                    <a:pt x="47" y="43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2" y="50"/>
                    <a:pt x="63" y="50"/>
                  </a:cubicBezTo>
                  <a:cubicBezTo>
                    <a:pt x="65" y="50"/>
                    <a:pt x="66" y="50"/>
                    <a:pt x="67" y="50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5"/>
                    <a:pt x="81" y="34"/>
                  </a:cubicBezTo>
                  <a:cubicBezTo>
                    <a:pt x="81" y="31"/>
                    <a:pt x="83" y="29"/>
                    <a:pt x="86" y="29"/>
                  </a:cubicBezTo>
                  <a:cubicBezTo>
                    <a:pt x="89" y="29"/>
                    <a:pt x="92" y="31"/>
                    <a:pt x="92" y="34"/>
                  </a:cubicBezTo>
                  <a:cubicBezTo>
                    <a:pt x="92" y="37"/>
                    <a:pt x="89" y="40"/>
                    <a:pt x="86" y="40"/>
                  </a:cubicBezTo>
                  <a:cubicBezTo>
                    <a:pt x="85" y="40"/>
                    <a:pt x="84" y="40"/>
                    <a:pt x="83" y="39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9" y="58"/>
                    <a:pt x="67" y="61"/>
                    <a:pt x="63" y="61"/>
                  </a:cubicBezTo>
                  <a:cubicBezTo>
                    <a:pt x="60" y="61"/>
                    <a:pt x="58" y="58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4" y="51"/>
                    <a:pt x="43" y="51"/>
                    <a:pt x="41" y="51"/>
                  </a:cubicBezTo>
                  <a:cubicBezTo>
                    <a:pt x="40" y="51"/>
                    <a:pt x="38" y="51"/>
                    <a:pt x="38" y="5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60"/>
                    <a:pt x="24" y="60"/>
                    <a:pt x="24" y="61"/>
                  </a:cubicBezTo>
                  <a:cubicBezTo>
                    <a:pt x="24" y="64"/>
                    <a:pt x="22" y="66"/>
                    <a:pt x="18" y="66"/>
                  </a:cubicBezTo>
                  <a:cubicBezTo>
                    <a:pt x="15" y="66"/>
                    <a:pt x="13" y="64"/>
                    <a:pt x="13" y="61"/>
                  </a:cubicBezTo>
                  <a:cubicBezTo>
                    <a:pt x="13" y="58"/>
                    <a:pt x="15" y="55"/>
                    <a:pt x="18" y="55"/>
                  </a:cubicBezTo>
                  <a:cubicBezTo>
                    <a:pt x="18" y="55"/>
                    <a:pt x="18" y="55"/>
                    <a:pt x="18" y="55"/>
                  </a:cubicBezTo>
                  <a:close/>
                  <a:moveTo>
                    <a:pt x="86" y="31"/>
                  </a:moveTo>
                  <a:cubicBezTo>
                    <a:pt x="88" y="31"/>
                    <a:pt x="89" y="33"/>
                    <a:pt x="89" y="34"/>
                  </a:cubicBezTo>
                  <a:cubicBezTo>
                    <a:pt x="89" y="36"/>
                    <a:pt x="88" y="37"/>
                    <a:pt x="86" y="37"/>
                  </a:cubicBezTo>
                  <a:cubicBezTo>
                    <a:pt x="84" y="37"/>
                    <a:pt x="83" y="36"/>
                    <a:pt x="83" y="34"/>
                  </a:cubicBezTo>
                  <a:cubicBezTo>
                    <a:pt x="83" y="33"/>
                    <a:pt x="84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lose/>
                  <a:moveTo>
                    <a:pt x="63" y="52"/>
                  </a:moveTo>
                  <a:cubicBezTo>
                    <a:pt x="65" y="52"/>
                    <a:pt x="67" y="53"/>
                    <a:pt x="67" y="55"/>
                  </a:cubicBezTo>
                  <a:cubicBezTo>
                    <a:pt x="67" y="57"/>
                    <a:pt x="65" y="58"/>
                    <a:pt x="63" y="58"/>
                  </a:cubicBezTo>
                  <a:cubicBezTo>
                    <a:pt x="62" y="58"/>
                    <a:pt x="61" y="57"/>
                    <a:pt x="61" y="55"/>
                  </a:cubicBezTo>
                  <a:cubicBezTo>
                    <a:pt x="61" y="53"/>
                    <a:pt x="62" y="52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41" y="43"/>
                  </a:moveTo>
                  <a:cubicBezTo>
                    <a:pt x="43" y="43"/>
                    <a:pt x="44" y="44"/>
                    <a:pt x="44" y="46"/>
                  </a:cubicBezTo>
                  <a:cubicBezTo>
                    <a:pt x="44" y="48"/>
                    <a:pt x="43" y="49"/>
                    <a:pt x="41" y="49"/>
                  </a:cubicBezTo>
                  <a:cubicBezTo>
                    <a:pt x="39" y="49"/>
                    <a:pt x="38" y="48"/>
                    <a:pt x="38" y="46"/>
                  </a:cubicBezTo>
                  <a:cubicBezTo>
                    <a:pt x="38" y="44"/>
                    <a:pt x="39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lose/>
                  <a:moveTo>
                    <a:pt x="18" y="58"/>
                  </a:moveTo>
                  <a:cubicBezTo>
                    <a:pt x="20" y="58"/>
                    <a:pt x="21" y="59"/>
                    <a:pt x="21" y="61"/>
                  </a:cubicBezTo>
                  <a:cubicBezTo>
                    <a:pt x="21" y="62"/>
                    <a:pt x="20" y="64"/>
                    <a:pt x="18" y="64"/>
                  </a:cubicBezTo>
                  <a:cubicBezTo>
                    <a:pt x="17" y="64"/>
                    <a:pt x="16" y="62"/>
                    <a:pt x="16" y="61"/>
                  </a:cubicBezTo>
                  <a:cubicBezTo>
                    <a:pt x="16" y="59"/>
                    <a:pt x="17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5784764" y="1200842"/>
              <a:ext cx="622581" cy="621559"/>
            </a:xfrm>
            <a:custGeom>
              <a:avLst/>
              <a:gdLst>
                <a:gd name="T0" fmla="*/ 52 w 293"/>
                <a:gd name="T1" fmla="*/ 52 h 293"/>
                <a:gd name="T2" fmla="*/ 52 w 293"/>
                <a:gd name="T3" fmla="*/ 241 h 293"/>
                <a:gd name="T4" fmla="*/ 241 w 293"/>
                <a:gd name="T5" fmla="*/ 241 h 293"/>
                <a:gd name="T6" fmla="*/ 241 w 293"/>
                <a:gd name="T7" fmla="*/ 52 h 293"/>
                <a:gd name="T8" fmla="*/ 52 w 293"/>
                <a:gd name="T9" fmla="*/ 5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52"/>
                  </a:moveTo>
                  <a:cubicBezTo>
                    <a:pt x="0" y="104"/>
                    <a:pt x="0" y="189"/>
                    <a:pt x="52" y="241"/>
                  </a:cubicBez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>
              <a:spLocks/>
            </p:cNvSpPr>
            <p:nvPr/>
          </p:nvSpPr>
          <p:spPr bwMode="auto">
            <a:xfrm>
              <a:off x="5833834" y="1247868"/>
              <a:ext cx="527507" cy="527507"/>
            </a:xfrm>
            <a:custGeom>
              <a:avLst/>
              <a:gdLst>
                <a:gd name="T0" fmla="*/ 204 w 248"/>
                <a:gd name="T1" fmla="*/ 44 h 249"/>
                <a:gd name="T2" fmla="*/ 204 w 248"/>
                <a:gd name="T3" fmla="*/ 205 h 249"/>
                <a:gd name="T4" fmla="*/ 44 w 248"/>
                <a:gd name="T5" fmla="*/ 205 h 249"/>
                <a:gd name="T6" fmla="*/ 44 w 248"/>
                <a:gd name="T7" fmla="*/ 44 h 249"/>
                <a:gd name="T8" fmla="*/ 204 w 248"/>
                <a:gd name="T9" fmla="*/ 44 h 249"/>
                <a:gd name="T10" fmla="*/ 194 w 248"/>
                <a:gd name="T11" fmla="*/ 55 h 249"/>
                <a:gd name="T12" fmla="*/ 194 w 248"/>
                <a:gd name="T13" fmla="*/ 194 h 249"/>
                <a:gd name="T14" fmla="*/ 54 w 248"/>
                <a:gd name="T15" fmla="*/ 194 h 249"/>
                <a:gd name="T16" fmla="*/ 54 w 248"/>
                <a:gd name="T17" fmla="*/ 55 h 249"/>
                <a:gd name="T18" fmla="*/ 194 w 248"/>
                <a:gd name="T19" fmla="*/ 5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44"/>
                  </a:moveTo>
                  <a:cubicBezTo>
                    <a:pt x="248" y="88"/>
                    <a:pt x="248" y="160"/>
                    <a:pt x="204" y="205"/>
                  </a:cubicBezTo>
                  <a:cubicBezTo>
                    <a:pt x="160" y="249"/>
                    <a:pt x="88" y="249"/>
                    <a:pt x="44" y="205"/>
                  </a:cubicBezTo>
                  <a:cubicBezTo>
                    <a:pt x="0" y="160"/>
                    <a:pt x="0" y="88"/>
                    <a:pt x="44" y="44"/>
                  </a:cubicBezTo>
                  <a:cubicBezTo>
                    <a:pt x="88" y="0"/>
                    <a:pt x="160" y="0"/>
                    <a:pt x="204" y="44"/>
                  </a:cubicBezTo>
                  <a:close/>
                  <a:moveTo>
                    <a:pt x="194" y="55"/>
                  </a:moveTo>
                  <a:cubicBezTo>
                    <a:pt x="232" y="93"/>
                    <a:pt x="232" y="156"/>
                    <a:pt x="194" y="194"/>
                  </a:cubicBezTo>
                  <a:cubicBezTo>
                    <a:pt x="155" y="233"/>
                    <a:pt x="92" y="233"/>
                    <a:pt x="54" y="194"/>
                  </a:cubicBezTo>
                  <a:cubicBezTo>
                    <a:pt x="15" y="156"/>
                    <a:pt x="15" y="93"/>
                    <a:pt x="54" y="55"/>
                  </a:cubicBezTo>
                  <a:cubicBezTo>
                    <a:pt x="92" y="16"/>
                    <a:pt x="155" y="16"/>
                    <a:pt x="19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>
              <a:spLocks/>
            </p:cNvSpPr>
            <p:nvPr/>
          </p:nvSpPr>
          <p:spPr bwMode="auto">
            <a:xfrm>
              <a:off x="6080209" y="1786621"/>
              <a:ext cx="32714" cy="345538"/>
            </a:xfrm>
            <a:custGeom>
              <a:avLst/>
              <a:gdLst>
                <a:gd name="T0" fmla="*/ 0 w 32"/>
                <a:gd name="T1" fmla="*/ 0 h 338"/>
                <a:gd name="T2" fmla="*/ 32 w 32"/>
                <a:gd name="T3" fmla="*/ 0 h 338"/>
                <a:gd name="T4" fmla="*/ 32 w 32"/>
                <a:gd name="T5" fmla="*/ 338 h 338"/>
                <a:gd name="T6" fmla="*/ 0 w 32"/>
                <a:gd name="T7" fmla="*/ 338 h 338"/>
                <a:gd name="T8" fmla="*/ 0 w 32"/>
                <a:gd name="T9" fmla="*/ 0 h 338"/>
                <a:gd name="T10" fmla="*/ 0 w 32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0"/>
                  </a:moveTo>
                  <a:lnTo>
                    <a:pt x="32" y="0"/>
                  </a:lnTo>
                  <a:lnTo>
                    <a:pt x="32" y="338"/>
                  </a:lnTo>
                  <a:lnTo>
                    <a:pt x="0" y="3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>
              <a:spLocks/>
            </p:cNvSpPr>
            <p:nvPr/>
          </p:nvSpPr>
          <p:spPr bwMode="auto">
            <a:xfrm>
              <a:off x="5784764" y="5032425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52 w 293"/>
                <a:gd name="T3" fmla="*/ 52 h 293"/>
                <a:gd name="T4" fmla="*/ 241 w 293"/>
                <a:gd name="T5" fmla="*/ 52 h 293"/>
                <a:gd name="T6" fmla="*/ 241 w 293"/>
                <a:gd name="T7" fmla="*/ 241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ubicBezTo>
                    <a:pt x="189" y="293"/>
                    <a:pt x="104" y="293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>
              <a:spLocks/>
            </p:cNvSpPr>
            <p:nvPr/>
          </p:nvSpPr>
          <p:spPr bwMode="auto">
            <a:xfrm>
              <a:off x="5833834" y="5079451"/>
              <a:ext cx="527507" cy="527507"/>
            </a:xfrm>
            <a:custGeom>
              <a:avLst/>
              <a:gdLst>
                <a:gd name="T0" fmla="*/ 204 w 248"/>
                <a:gd name="T1" fmla="*/ 204 h 249"/>
                <a:gd name="T2" fmla="*/ 204 w 248"/>
                <a:gd name="T3" fmla="*/ 44 h 249"/>
                <a:gd name="T4" fmla="*/ 44 w 248"/>
                <a:gd name="T5" fmla="*/ 44 h 249"/>
                <a:gd name="T6" fmla="*/ 44 w 248"/>
                <a:gd name="T7" fmla="*/ 204 h 249"/>
                <a:gd name="T8" fmla="*/ 204 w 248"/>
                <a:gd name="T9" fmla="*/ 204 h 249"/>
                <a:gd name="T10" fmla="*/ 194 w 248"/>
                <a:gd name="T11" fmla="*/ 194 h 249"/>
                <a:gd name="T12" fmla="*/ 194 w 248"/>
                <a:gd name="T13" fmla="*/ 54 h 249"/>
                <a:gd name="T14" fmla="*/ 54 w 248"/>
                <a:gd name="T15" fmla="*/ 54 h 249"/>
                <a:gd name="T16" fmla="*/ 54 w 248"/>
                <a:gd name="T17" fmla="*/ 194 h 249"/>
                <a:gd name="T18" fmla="*/ 194 w 248"/>
                <a:gd name="T19" fmla="*/ 19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204"/>
                  </a:moveTo>
                  <a:cubicBezTo>
                    <a:pt x="248" y="160"/>
                    <a:pt x="248" y="88"/>
                    <a:pt x="204" y="44"/>
                  </a:cubicBez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9"/>
                    <a:pt x="160" y="249"/>
                    <a:pt x="204" y="204"/>
                  </a:cubicBezTo>
                  <a:close/>
                  <a:moveTo>
                    <a:pt x="194" y="194"/>
                  </a:moveTo>
                  <a:cubicBezTo>
                    <a:pt x="232" y="156"/>
                    <a:pt x="232" y="93"/>
                    <a:pt x="194" y="54"/>
                  </a:cubicBezTo>
                  <a:cubicBezTo>
                    <a:pt x="155" y="16"/>
                    <a:pt x="92" y="16"/>
                    <a:pt x="54" y="54"/>
                  </a:cubicBezTo>
                  <a:cubicBezTo>
                    <a:pt x="15" y="93"/>
                    <a:pt x="15" y="156"/>
                    <a:pt x="54" y="194"/>
                  </a:cubicBezTo>
                  <a:cubicBezTo>
                    <a:pt x="92" y="233"/>
                    <a:pt x="155" y="233"/>
                    <a:pt x="194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>
              <a:spLocks/>
            </p:cNvSpPr>
            <p:nvPr/>
          </p:nvSpPr>
          <p:spPr bwMode="auto">
            <a:xfrm>
              <a:off x="6080209" y="4723690"/>
              <a:ext cx="32714" cy="345538"/>
            </a:xfrm>
            <a:custGeom>
              <a:avLst/>
              <a:gdLst>
                <a:gd name="T0" fmla="*/ 0 w 32"/>
                <a:gd name="T1" fmla="*/ 338 h 338"/>
                <a:gd name="T2" fmla="*/ 32 w 32"/>
                <a:gd name="T3" fmla="*/ 338 h 338"/>
                <a:gd name="T4" fmla="*/ 32 w 32"/>
                <a:gd name="T5" fmla="*/ 0 h 338"/>
                <a:gd name="T6" fmla="*/ 0 w 32"/>
                <a:gd name="T7" fmla="*/ 0 h 338"/>
                <a:gd name="T8" fmla="*/ 0 w 32"/>
                <a:gd name="T9" fmla="*/ 338 h 338"/>
                <a:gd name="T10" fmla="*/ 0 w 32"/>
                <a:gd name="T11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338"/>
                  </a:moveTo>
                  <a:lnTo>
                    <a:pt x="32" y="33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>
              <a:spLocks/>
            </p:cNvSpPr>
            <p:nvPr/>
          </p:nvSpPr>
          <p:spPr bwMode="auto">
            <a:xfrm>
              <a:off x="5981046" y="1410414"/>
              <a:ext cx="231040" cy="182992"/>
            </a:xfrm>
            <a:custGeom>
              <a:avLst/>
              <a:gdLst>
                <a:gd name="T0" fmla="*/ 109 w 109"/>
                <a:gd name="T1" fmla="*/ 47 h 86"/>
                <a:gd name="T2" fmla="*/ 109 w 109"/>
                <a:gd name="T3" fmla="*/ 80 h 86"/>
                <a:gd name="T4" fmla="*/ 104 w 109"/>
                <a:gd name="T5" fmla="*/ 86 h 86"/>
                <a:gd name="T6" fmla="*/ 6 w 109"/>
                <a:gd name="T7" fmla="*/ 85 h 86"/>
                <a:gd name="T8" fmla="*/ 0 w 109"/>
                <a:gd name="T9" fmla="*/ 80 h 86"/>
                <a:gd name="T10" fmla="*/ 0 w 109"/>
                <a:gd name="T11" fmla="*/ 47 h 86"/>
                <a:gd name="T12" fmla="*/ 49 w 109"/>
                <a:gd name="T13" fmla="*/ 47 h 86"/>
                <a:gd name="T14" fmla="*/ 49 w 109"/>
                <a:gd name="T15" fmla="*/ 54 h 86"/>
                <a:gd name="T16" fmla="*/ 52 w 109"/>
                <a:gd name="T17" fmla="*/ 57 h 86"/>
                <a:gd name="T18" fmla="*/ 58 w 109"/>
                <a:gd name="T19" fmla="*/ 57 h 86"/>
                <a:gd name="T20" fmla="*/ 61 w 109"/>
                <a:gd name="T21" fmla="*/ 54 h 86"/>
                <a:gd name="T22" fmla="*/ 61 w 109"/>
                <a:gd name="T23" fmla="*/ 47 h 86"/>
                <a:gd name="T24" fmla="*/ 109 w 109"/>
                <a:gd name="T25" fmla="*/ 47 h 86"/>
                <a:gd name="T26" fmla="*/ 44 w 109"/>
                <a:gd name="T27" fmla="*/ 17 h 86"/>
                <a:gd name="T28" fmla="*/ 66 w 109"/>
                <a:gd name="T29" fmla="*/ 17 h 86"/>
                <a:gd name="T30" fmla="*/ 66 w 109"/>
                <a:gd name="T31" fmla="*/ 9 h 86"/>
                <a:gd name="T32" fmla="*/ 63 w 109"/>
                <a:gd name="T33" fmla="*/ 7 h 86"/>
                <a:gd name="T34" fmla="*/ 47 w 109"/>
                <a:gd name="T35" fmla="*/ 7 h 86"/>
                <a:gd name="T36" fmla="*/ 44 w 109"/>
                <a:gd name="T37" fmla="*/ 9 h 86"/>
                <a:gd name="T38" fmla="*/ 44 w 109"/>
                <a:gd name="T39" fmla="*/ 17 h 86"/>
                <a:gd name="T40" fmla="*/ 6 w 109"/>
                <a:gd name="T41" fmla="*/ 17 h 86"/>
                <a:gd name="T42" fmla="*/ 38 w 109"/>
                <a:gd name="T43" fmla="*/ 17 h 86"/>
                <a:gd name="T44" fmla="*/ 38 w 109"/>
                <a:gd name="T45" fmla="*/ 9 h 86"/>
                <a:gd name="T46" fmla="*/ 47 w 109"/>
                <a:gd name="T47" fmla="*/ 0 h 86"/>
                <a:gd name="T48" fmla="*/ 63 w 109"/>
                <a:gd name="T49" fmla="*/ 0 h 86"/>
                <a:gd name="T50" fmla="*/ 72 w 109"/>
                <a:gd name="T51" fmla="*/ 9 h 86"/>
                <a:gd name="T52" fmla="*/ 72 w 109"/>
                <a:gd name="T53" fmla="*/ 17 h 86"/>
                <a:gd name="T54" fmla="*/ 104 w 109"/>
                <a:gd name="T55" fmla="*/ 17 h 86"/>
                <a:gd name="T56" fmla="*/ 109 w 109"/>
                <a:gd name="T57" fmla="*/ 23 h 86"/>
                <a:gd name="T58" fmla="*/ 109 w 109"/>
                <a:gd name="T59" fmla="*/ 41 h 86"/>
                <a:gd name="T60" fmla="*/ 0 w 109"/>
                <a:gd name="T61" fmla="*/ 41 h 86"/>
                <a:gd name="T62" fmla="*/ 0 w 109"/>
                <a:gd name="T63" fmla="*/ 23 h 86"/>
                <a:gd name="T64" fmla="*/ 6 w 109"/>
                <a:gd name="T65" fmla="*/ 17 h 86"/>
                <a:gd name="T66" fmla="*/ 6 w 109"/>
                <a:gd name="T6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6">
                  <a:moveTo>
                    <a:pt x="109" y="47"/>
                  </a:moveTo>
                  <a:cubicBezTo>
                    <a:pt x="109" y="80"/>
                    <a:pt x="109" y="80"/>
                    <a:pt x="109" y="80"/>
                  </a:cubicBezTo>
                  <a:cubicBezTo>
                    <a:pt x="109" y="83"/>
                    <a:pt x="107" y="86"/>
                    <a:pt x="104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5"/>
                    <a:pt x="0" y="83"/>
                    <a:pt x="0" y="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6"/>
                    <a:pt x="50" y="57"/>
                    <a:pt x="52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0" y="57"/>
                    <a:pt x="61" y="56"/>
                    <a:pt x="61" y="5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44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8"/>
                    <a:pt x="65" y="7"/>
                    <a:pt x="63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4" y="8"/>
                    <a:pt x="44" y="9"/>
                  </a:cubicBezTo>
                  <a:cubicBezTo>
                    <a:pt x="44" y="17"/>
                    <a:pt x="44" y="17"/>
                    <a:pt x="44" y="17"/>
                  </a:cubicBezTo>
                  <a:close/>
                  <a:moveTo>
                    <a:pt x="6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5"/>
                    <a:pt x="42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2" y="5"/>
                    <a:pt x="72" y="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7" y="17"/>
                    <a:pt x="109" y="19"/>
                    <a:pt x="109" y="2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>
              <a:spLocks/>
            </p:cNvSpPr>
            <p:nvPr/>
          </p:nvSpPr>
          <p:spPr bwMode="auto">
            <a:xfrm>
              <a:off x="5981046" y="5255287"/>
              <a:ext cx="231040" cy="195260"/>
            </a:xfrm>
            <a:custGeom>
              <a:avLst/>
              <a:gdLst>
                <a:gd name="T0" fmla="*/ 65 w 109"/>
                <a:gd name="T1" fmla="*/ 48 h 92"/>
                <a:gd name="T2" fmla="*/ 66 w 109"/>
                <a:gd name="T3" fmla="*/ 52 h 92"/>
                <a:gd name="T4" fmla="*/ 17 w 109"/>
                <a:gd name="T5" fmla="*/ 53 h 92"/>
                <a:gd name="T6" fmla="*/ 16 w 109"/>
                <a:gd name="T7" fmla="*/ 49 h 92"/>
                <a:gd name="T8" fmla="*/ 55 w 109"/>
                <a:gd name="T9" fmla="*/ 64 h 92"/>
                <a:gd name="T10" fmla="*/ 55 w 109"/>
                <a:gd name="T11" fmla="*/ 71 h 92"/>
                <a:gd name="T12" fmla="*/ 55 w 109"/>
                <a:gd name="T13" fmla="*/ 64 h 92"/>
                <a:gd name="T14" fmla="*/ 99 w 109"/>
                <a:gd name="T15" fmla="*/ 8 h 92"/>
                <a:gd name="T16" fmla="*/ 101 w 109"/>
                <a:gd name="T17" fmla="*/ 58 h 92"/>
                <a:gd name="T18" fmla="*/ 11 w 109"/>
                <a:gd name="T19" fmla="*/ 60 h 92"/>
                <a:gd name="T20" fmla="*/ 9 w 109"/>
                <a:gd name="T21" fmla="*/ 10 h 92"/>
                <a:gd name="T22" fmla="*/ 66 w 109"/>
                <a:gd name="T23" fmla="*/ 75 h 92"/>
                <a:gd name="T24" fmla="*/ 78 w 109"/>
                <a:gd name="T25" fmla="*/ 83 h 92"/>
                <a:gd name="T26" fmla="*/ 83 w 109"/>
                <a:gd name="T27" fmla="*/ 92 h 92"/>
                <a:gd name="T28" fmla="*/ 27 w 109"/>
                <a:gd name="T29" fmla="*/ 87 h 92"/>
                <a:gd name="T30" fmla="*/ 44 w 109"/>
                <a:gd name="T31" fmla="*/ 83 h 92"/>
                <a:gd name="T32" fmla="*/ 6 w 109"/>
                <a:gd name="T33" fmla="*/ 75 h 92"/>
                <a:gd name="T34" fmla="*/ 0 w 109"/>
                <a:gd name="T35" fmla="*/ 6 h 92"/>
                <a:gd name="T36" fmla="*/ 104 w 109"/>
                <a:gd name="T37" fmla="*/ 0 h 92"/>
                <a:gd name="T38" fmla="*/ 109 w 109"/>
                <a:gd name="T39" fmla="*/ 69 h 92"/>
                <a:gd name="T40" fmla="*/ 66 w 109"/>
                <a:gd name="T41" fmla="*/ 75 h 92"/>
                <a:gd name="T42" fmla="*/ 19 w 109"/>
                <a:gd name="T43" fmla="*/ 65 h 92"/>
                <a:gd name="T44" fmla="*/ 20 w 109"/>
                <a:gd name="T45" fmla="*/ 69 h 92"/>
                <a:gd name="T46" fmla="*/ 9 w 109"/>
                <a:gd name="T47" fmla="*/ 70 h 92"/>
                <a:gd name="T48" fmla="*/ 9 w 109"/>
                <a:gd name="T49" fmla="*/ 66 h 92"/>
                <a:gd name="T50" fmla="*/ 25 w 109"/>
                <a:gd name="T51" fmla="*/ 65 h 92"/>
                <a:gd name="T52" fmla="*/ 35 w 109"/>
                <a:gd name="T53" fmla="*/ 66 h 92"/>
                <a:gd name="T54" fmla="*/ 35 w 109"/>
                <a:gd name="T55" fmla="*/ 70 h 92"/>
                <a:gd name="T56" fmla="*/ 24 w 109"/>
                <a:gd name="T57" fmla="*/ 69 h 92"/>
                <a:gd name="T58" fmla="*/ 25 w 109"/>
                <a:gd name="T59" fmla="*/ 65 h 92"/>
                <a:gd name="T60" fmla="*/ 93 w 109"/>
                <a:gd name="T61" fmla="*/ 15 h 92"/>
                <a:gd name="T62" fmla="*/ 94 w 109"/>
                <a:gd name="T63" fmla="*/ 19 h 92"/>
                <a:gd name="T64" fmla="*/ 17 w 109"/>
                <a:gd name="T65" fmla="*/ 20 h 92"/>
                <a:gd name="T66" fmla="*/ 16 w 109"/>
                <a:gd name="T67" fmla="*/ 16 h 92"/>
                <a:gd name="T68" fmla="*/ 17 w 109"/>
                <a:gd name="T69" fmla="*/ 37 h 92"/>
                <a:gd name="T70" fmla="*/ 94 w 109"/>
                <a:gd name="T71" fmla="*/ 38 h 92"/>
                <a:gd name="T72" fmla="*/ 93 w 109"/>
                <a:gd name="T73" fmla="*/ 42 h 92"/>
                <a:gd name="T74" fmla="*/ 16 w 109"/>
                <a:gd name="T75" fmla="*/ 41 h 92"/>
                <a:gd name="T76" fmla="*/ 17 w 109"/>
                <a:gd name="T77" fmla="*/ 37 h 92"/>
                <a:gd name="T78" fmla="*/ 93 w 109"/>
                <a:gd name="T79" fmla="*/ 26 h 92"/>
                <a:gd name="T80" fmla="*/ 94 w 109"/>
                <a:gd name="T81" fmla="*/ 30 h 92"/>
                <a:gd name="T82" fmla="*/ 17 w 109"/>
                <a:gd name="T83" fmla="*/ 31 h 92"/>
                <a:gd name="T84" fmla="*/ 16 w 109"/>
                <a:gd name="T85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9" h="92">
                  <a:moveTo>
                    <a:pt x="17" y="48"/>
                  </a:move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5" y="53"/>
                    <a:pt x="65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6" y="53"/>
                    <a:pt x="16" y="5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8"/>
                    <a:pt x="17" y="48"/>
                  </a:cubicBezTo>
                  <a:close/>
                  <a:moveTo>
                    <a:pt x="55" y="64"/>
                  </a:moveTo>
                  <a:cubicBezTo>
                    <a:pt x="57" y="64"/>
                    <a:pt x="58" y="65"/>
                    <a:pt x="58" y="67"/>
                  </a:cubicBezTo>
                  <a:cubicBezTo>
                    <a:pt x="58" y="69"/>
                    <a:pt x="57" y="71"/>
                    <a:pt x="55" y="71"/>
                  </a:cubicBezTo>
                  <a:cubicBezTo>
                    <a:pt x="53" y="71"/>
                    <a:pt x="51" y="69"/>
                    <a:pt x="51" y="67"/>
                  </a:cubicBezTo>
                  <a:cubicBezTo>
                    <a:pt x="51" y="65"/>
                    <a:pt x="53" y="64"/>
                    <a:pt x="55" y="64"/>
                  </a:cubicBezTo>
                  <a:close/>
                  <a:moveTo>
                    <a:pt x="11" y="8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100" y="8"/>
                    <a:pt x="101" y="9"/>
                    <a:pt x="101" y="10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9"/>
                    <a:pt x="100" y="60"/>
                    <a:pt x="99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9" y="59"/>
                    <a:pt x="9" y="5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10" y="8"/>
                    <a:pt x="11" y="8"/>
                  </a:cubicBezTo>
                  <a:close/>
                  <a:moveTo>
                    <a:pt x="66" y="75"/>
                  </a:moveTo>
                  <a:cubicBezTo>
                    <a:pt x="66" y="83"/>
                    <a:pt x="66" y="83"/>
                    <a:pt x="66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1" y="83"/>
                    <a:pt x="83" y="85"/>
                    <a:pt x="83" y="87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9" y="83"/>
                    <a:pt x="31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50"/>
                    <a:pt x="0" y="25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7" y="0"/>
                    <a:pt x="109" y="2"/>
                    <a:pt x="109" y="6"/>
                  </a:cubicBezTo>
                  <a:cubicBezTo>
                    <a:pt x="109" y="25"/>
                    <a:pt x="109" y="50"/>
                    <a:pt x="109" y="69"/>
                  </a:cubicBezTo>
                  <a:cubicBezTo>
                    <a:pt x="109" y="73"/>
                    <a:pt x="107" y="75"/>
                    <a:pt x="104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9" y="65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20" y="65"/>
                    <a:pt x="20" y="66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19" y="70"/>
                    <a:pt x="1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0"/>
                    <a:pt x="9" y="69"/>
                    <a:pt x="9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5"/>
                    <a:pt x="9" y="65"/>
                    <a:pt x="9" y="65"/>
                  </a:cubicBezTo>
                  <a:close/>
                  <a:moveTo>
                    <a:pt x="25" y="65"/>
                  </a:moveTo>
                  <a:cubicBezTo>
                    <a:pt x="29" y="65"/>
                    <a:pt x="31" y="65"/>
                    <a:pt x="35" y="65"/>
                  </a:cubicBezTo>
                  <a:cubicBezTo>
                    <a:pt x="35" y="65"/>
                    <a:pt x="35" y="65"/>
                    <a:pt x="35" y="66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1" y="70"/>
                    <a:pt x="29" y="70"/>
                    <a:pt x="25" y="70"/>
                  </a:cubicBezTo>
                  <a:cubicBezTo>
                    <a:pt x="25" y="70"/>
                    <a:pt x="24" y="69"/>
                    <a:pt x="24" y="69"/>
                  </a:cubicBezTo>
                  <a:cubicBezTo>
                    <a:pt x="24" y="68"/>
                    <a:pt x="24" y="67"/>
                    <a:pt x="24" y="66"/>
                  </a:cubicBezTo>
                  <a:cubicBezTo>
                    <a:pt x="24" y="65"/>
                    <a:pt x="25" y="65"/>
                    <a:pt x="25" y="65"/>
                  </a:cubicBezTo>
                  <a:close/>
                  <a:moveTo>
                    <a:pt x="17" y="15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4" y="16"/>
                    <a:pt x="94" y="16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20"/>
                    <a:pt x="93" y="20"/>
                    <a:pt x="93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5"/>
                    <a:pt x="17" y="15"/>
                  </a:cubicBezTo>
                  <a:close/>
                  <a:moveTo>
                    <a:pt x="17" y="37"/>
                  </a:moveTo>
                  <a:cubicBezTo>
                    <a:pt x="42" y="37"/>
                    <a:pt x="68" y="37"/>
                    <a:pt x="93" y="37"/>
                  </a:cubicBezTo>
                  <a:cubicBezTo>
                    <a:pt x="93" y="37"/>
                    <a:pt x="94" y="38"/>
                    <a:pt x="94" y="38"/>
                  </a:cubicBezTo>
                  <a:cubicBezTo>
                    <a:pt x="94" y="39"/>
                    <a:pt x="94" y="40"/>
                    <a:pt x="94" y="41"/>
                  </a:cubicBezTo>
                  <a:cubicBezTo>
                    <a:pt x="94" y="42"/>
                    <a:pt x="93" y="42"/>
                    <a:pt x="93" y="42"/>
                  </a:cubicBezTo>
                  <a:cubicBezTo>
                    <a:pt x="68" y="42"/>
                    <a:pt x="42" y="42"/>
                    <a:pt x="17" y="42"/>
                  </a:cubicBezTo>
                  <a:cubicBezTo>
                    <a:pt x="16" y="42"/>
                    <a:pt x="16" y="42"/>
                    <a:pt x="16" y="41"/>
                  </a:cubicBezTo>
                  <a:cubicBezTo>
                    <a:pt x="16" y="40"/>
                    <a:pt x="16" y="39"/>
                    <a:pt x="16" y="38"/>
                  </a:cubicBezTo>
                  <a:cubicBezTo>
                    <a:pt x="16" y="38"/>
                    <a:pt x="16" y="37"/>
                    <a:pt x="17" y="37"/>
                  </a:cubicBezTo>
                  <a:close/>
                  <a:moveTo>
                    <a:pt x="17" y="26"/>
                  </a:moveTo>
                  <a:cubicBezTo>
                    <a:pt x="42" y="26"/>
                    <a:pt x="68" y="26"/>
                    <a:pt x="93" y="26"/>
                  </a:cubicBezTo>
                  <a:cubicBezTo>
                    <a:pt x="93" y="26"/>
                    <a:pt x="94" y="27"/>
                    <a:pt x="94" y="27"/>
                  </a:cubicBezTo>
                  <a:cubicBezTo>
                    <a:pt x="94" y="28"/>
                    <a:pt x="94" y="29"/>
                    <a:pt x="94" y="30"/>
                  </a:cubicBezTo>
                  <a:cubicBezTo>
                    <a:pt x="94" y="31"/>
                    <a:pt x="93" y="31"/>
                    <a:pt x="93" y="31"/>
                  </a:cubicBezTo>
                  <a:cubicBezTo>
                    <a:pt x="68" y="31"/>
                    <a:pt x="42" y="31"/>
                    <a:pt x="17" y="31"/>
                  </a:cubicBezTo>
                  <a:cubicBezTo>
                    <a:pt x="16" y="31"/>
                    <a:pt x="16" y="31"/>
                    <a:pt x="16" y="30"/>
                  </a:cubicBezTo>
                  <a:cubicBezTo>
                    <a:pt x="16" y="29"/>
                    <a:pt x="16" y="28"/>
                    <a:pt x="16" y="27"/>
                  </a:cubicBezTo>
                  <a:cubicBezTo>
                    <a:pt x="16" y="27"/>
                    <a:pt x="16" y="26"/>
                    <a:pt x="17" y="2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>
              <a:spLocks/>
            </p:cNvSpPr>
            <p:nvPr/>
          </p:nvSpPr>
          <p:spPr bwMode="auto">
            <a:xfrm>
              <a:off x="5624262" y="2955110"/>
              <a:ext cx="944606" cy="943584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任意多边形: 形状 63"/>
            <p:cNvSpPr>
              <a:spLocks/>
            </p:cNvSpPr>
            <p:nvPr/>
          </p:nvSpPr>
          <p:spPr bwMode="auto">
            <a:xfrm>
              <a:off x="5695824" y="3026671"/>
              <a:ext cx="803528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任意多边形: 形状 64"/>
            <p:cNvSpPr>
              <a:spLocks/>
            </p:cNvSpPr>
            <p:nvPr/>
          </p:nvSpPr>
          <p:spPr bwMode="auto">
            <a:xfrm>
              <a:off x="5918685" y="3228064"/>
              <a:ext cx="357805" cy="375185"/>
            </a:xfrm>
            <a:custGeom>
              <a:avLst/>
              <a:gdLst>
                <a:gd name="T0" fmla="*/ 84 w 168"/>
                <a:gd name="T1" fmla="*/ 96 h 177"/>
                <a:gd name="T2" fmla="*/ 94 w 168"/>
                <a:gd name="T3" fmla="*/ 106 h 177"/>
                <a:gd name="T4" fmla="*/ 88 w 168"/>
                <a:gd name="T5" fmla="*/ 115 h 177"/>
                <a:gd name="T6" fmla="*/ 93 w 168"/>
                <a:gd name="T7" fmla="*/ 147 h 177"/>
                <a:gd name="T8" fmla="*/ 114 w 168"/>
                <a:gd name="T9" fmla="*/ 94 h 177"/>
                <a:gd name="T10" fmla="*/ 150 w 168"/>
                <a:gd name="T11" fmla="*/ 107 h 177"/>
                <a:gd name="T12" fmla="*/ 168 w 168"/>
                <a:gd name="T13" fmla="*/ 133 h 177"/>
                <a:gd name="T14" fmla="*/ 168 w 168"/>
                <a:gd name="T15" fmla="*/ 177 h 177"/>
                <a:gd name="T16" fmla="*/ 0 w 168"/>
                <a:gd name="T17" fmla="*/ 177 h 177"/>
                <a:gd name="T18" fmla="*/ 0 w 168"/>
                <a:gd name="T19" fmla="*/ 133 h 177"/>
                <a:gd name="T20" fmla="*/ 18 w 168"/>
                <a:gd name="T21" fmla="*/ 107 h 177"/>
                <a:gd name="T22" fmla="*/ 53 w 168"/>
                <a:gd name="T23" fmla="*/ 94 h 177"/>
                <a:gd name="T24" fmla="*/ 75 w 168"/>
                <a:gd name="T25" fmla="*/ 147 h 177"/>
                <a:gd name="T26" fmla="*/ 80 w 168"/>
                <a:gd name="T27" fmla="*/ 115 h 177"/>
                <a:gd name="T28" fmla="*/ 74 w 168"/>
                <a:gd name="T29" fmla="*/ 106 h 177"/>
                <a:gd name="T30" fmla="*/ 84 w 168"/>
                <a:gd name="T31" fmla="*/ 96 h 177"/>
                <a:gd name="T32" fmla="*/ 84 w 168"/>
                <a:gd name="T33" fmla="*/ 87 h 177"/>
                <a:gd name="T34" fmla="*/ 58 w 168"/>
                <a:gd name="T35" fmla="*/ 69 h 177"/>
                <a:gd name="T36" fmla="*/ 50 w 168"/>
                <a:gd name="T37" fmla="*/ 25 h 177"/>
                <a:gd name="T38" fmla="*/ 84 w 168"/>
                <a:gd name="T39" fmla="*/ 0 h 177"/>
                <a:gd name="T40" fmla="*/ 118 w 168"/>
                <a:gd name="T41" fmla="*/ 25 h 177"/>
                <a:gd name="T42" fmla="*/ 110 w 168"/>
                <a:gd name="T43" fmla="*/ 69 h 177"/>
                <a:gd name="T44" fmla="*/ 84 w 168"/>
                <a:gd name="T45" fmla="*/ 8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77">
                  <a:moveTo>
                    <a:pt x="84" y="96"/>
                  </a:moveTo>
                  <a:cubicBezTo>
                    <a:pt x="89" y="96"/>
                    <a:pt x="94" y="100"/>
                    <a:pt x="94" y="106"/>
                  </a:cubicBezTo>
                  <a:cubicBezTo>
                    <a:pt x="94" y="110"/>
                    <a:pt x="91" y="113"/>
                    <a:pt x="88" y="11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62" y="111"/>
                    <a:pt x="168" y="120"/>
                    <a:pt x="168" y="133"/>
                  </a:cubicBezTo>
                  <a:cubicBezTo>
                    <a:pt x="168" y="177"/>
                    <a:pt x="168" y="177"/>
                    <a:pt x="168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0"/>
                    <a:pt x="6" y="111"/>
                    <a:pt x="18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6" y="113"/>
                    <a:pt x="74" y="110"/>
                    <a:pt x="74" y="106"/>
                  </a:cubicBezTo>
                  <a:cubicBezTo>
                    <a:pt x="74" y="100"/>
                    <a:pt x="78" y="96"/>
                    <a:pt x="84" y="96"/>
                  </a:cubicBezTo>
                  <a:close/>
                  <a:moveTo>
                    <a:pt x="84" y="87"/>
                  </a:moveTo>
                  <a:cubicBezTo>
                    <a:pt x="72" y="87"/>
                    <a:pt x="63" y="78"/>
                    <a:pt x="58" y="69"/>
                  </a:cubicBezTo>
                  <a:cubicBezTo>
                    <a:pt x="50" y="56"/>
                    <a:pt x="46" y="39"/>
                    <a:pt x="50" y="25"/>
                  </a:cubicBezTo>
                  <a:cubicBezTo>
                    <a:pt x="54" y="11"/>
                    <a:pt x="64" y="0"/>
                    <a:pt x="84" y="0"/>
                  </a:cubicBezTo>
                  <a:cubicBezTo>
                    <a:pt x="104" y="0"/>
                    <a:pt x="114" y="11"/>
                    <a:pt x="118" y="25"/>
                  </a:cubicBezTo>
                  <a:cubicBezTo>
                    <a:pt x="121" y="39"/>
                    <a:pt x="118" y="56"/>
                    <a:pt x="110" y="69"/>
                  </a:cubicBezTo>
                  <a:cubicBezTo>
                    <a:pt x="104" y="79"/>
                    <a:pt x="95" y="87"/>
                    <a:pt x="84" y="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536746"/>
            <a:ext cx="2473205" cy="1116278"/>
            <a:chOff x="719666" y="2048993"/>
            <a:chExt cx="3288101" cy="1488370"/>
          </a:xfrm>
        </p:grpSpPr>
        <p:sp>
          <p:nvSpPr>
            <p:cNvPr id="15" name="文本框 202"/>
            <p:cNvSpPr txBox="1"/>
            <p:nvPr/>
          </p:nvSpPr>
          <p:spPr>
            <a:xfrm>
              <a:off x="719666" y="2295214"/>
              <a:ext cx="3288101" cy="1242149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lnSpcReduction="10000"/>
            </a:bodyPr>
            <a:lstStyle/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Web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端长篇投稿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付费连载后台开发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连载账目统计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书签的</a:t>
              </a: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API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接口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责编，执行编辑模块的升级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8630" y="1536745"/>
            <a:ext cx="2473205" cy="1335562"/>
            <a:chOff x="719666" y="2048993"/>
            <a:chExt cx="3288101" cy="1780749"/>
          </a:xfrm>
        </p:grpSpPr>
        <p:sp>
          <p:nvSpPr>
            <p:cNvPr id="13" name="文本框 205"/>
            <p:cNvSpPr txBox="1"/>
            <p:nvPr/>
          </p:nvSpPr>
          <p:spPr>
            <a:xfrm>
              <a:off x="719666" y="2295214"/>
              <a:ext cx="3288101" cy="1534528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判断编辑、审校编辑开发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开通</a:t>
              </a: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打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赏</a:t>
              </a: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API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和后台设置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魔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剧编辑模块开发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魔剧分享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166" y="3393898"/>
            <a:ext cx="2473205" cy="542889"/>
            <a:chOff x="719666" y="2048993"/>
            <a:chExt cx="3288101" cy="723852"/>
          </a:xfrm>
        </p:grpSpPr>
        <p:sp>
          <p:nvSpPr>
            <p:cNvPr id="11" name="文本框 20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小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程序</a:t>
              </a: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API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接口升级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小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程序管理后台升级</a:t>
              </a:r>
              <a:endParaRPr lang="zh-CN" altLang="en-US" sz="11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8630" y="3393898"/>
            <a:ext cx="2473205" cy="542889"/>
            <a:chOff x="719666" y="2048993"/>
            <a:chExt cx="3288101" cy="723852"/>
          </a:xfrm>
        </p:grpSpPr>
        <p:sp>
          <p:nvSpPr>
            <p:cNvPr id="9" name="文本框 211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相似作者推荐</a:t>
              </a: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API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接口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协同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过滤</a:t>
              </a:r>
              <a:r>
                <a:rPr lang="en-US" altLang="zh-CN" sz="1100" b="1" dirty="0" smtClean="0">
                  <a:latin typeface="+mn-lt"/>
                  <a:ea typeface="+mn-ea"/>
                  <a:cs typeface="+mn-ea"/>
                  <a:sym typeface="+mn-lt"/>
                </a:rPr>
                <a:t>spark</a:t>
              </a:r>
              <a:r>
                <a:rPr lang="zh-CN" altLang="en-US" sz="1100" b="1" dirty="0" smtClean="0">
                  <a:latin typeface="+mn-lt"/>
                  <a:ea typeface="+mn-ea"/>
                  <a:cs typeface="+mn-ea"/>
                  <a:sym typeface="+mn-lt"/>
                </a:rPr>
                <a:t>计算代码脚本</a:t>
              </a:r>
              <a:endParaRPr lang="en-US" altLang="zh-CN" sz="1100" b="1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endParaRPr lang="en-US" altLang="zh-CN" sz="11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 defTabSz="914378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  <a:defRPr/>
              </a:pP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C10088F8-804D-43B5-9CFC-B9747185ED84}"/>
              </a:ext>
            </a:extLst>
          </p:cNvPr>
          <p:cNvGrpSpPr/>
          <p:nvPr/>
        </p:nvGrpSpPr>
        <p:grpSpPr>
          <a:xfrm>
            <a:off x="251520" y="0"/>
            <a:ext cx="2520280" cy="889245"/>
            <a:chOff x="323528" y="0"/>
            <a:chExt cx="2087905" cy="889245"/>
          </a:xfrm>
        </p:grpSpPr>
        <p:sp>
          <p:nvSpPr>
            <p:cNvPr id="68" name="TextBox 86">
              <a:extLst>
                <a:ext uri="{FF2B5EF4-FFF2-40B4-BE49-F238E27FC236}">
                  <a16:creationId xmlns="" xmlns:a16="http://schemas.microsoft.com/office/drawing/2014/main" id="{8F67BC36-2DA0-4222-9101-20025FC2975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主要工作内容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id="{B3204457-FC0A-4A39-93B0-8C5C33CD4FB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369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98338" y="724718"/>
            <a:ext cx="1917158" cy="3782015"/>
            <a:chOff x="1066734" y="1408480"/>
            <a:chExt cx="2331826" cy="4600039"/>
          </a:xfrm>
        </p:grpSpPr>
        <p:sp>
          <p:nvSpPr>
            <p:cNvPr id="21" name="矩形 20"/>
            <p:cNvSpPr/>
            <p:nvPr/>
          </p:nvSpPr>
          <p:spPr>
            <a:xfrm>
              <a:off x="1066734" y="3910940"/>
              <a:ext cx="2331826" cy="5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734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5"/>
            <p:cNvSpPr>
              <a:spLocks/>
            </p:cNvSpPr>
            <p:nvPr/>
          </p:nvSpPr>
          <p:spPr bwMode="auto">
            <a:xfrm>
              <a:off x="2693875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6"/>
            <p:cNvSpPr txBox="1">
              <a:spLocks/>
            </p:cNvSpPr>
            <p:nvPr/>
          </p:nvSpPr>
          <p:spPr>
            <a:xfrm>
              <a:off x="106673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文本框 7"/>
            <p:cNvSpPr txBox="1">
              <a:spLocks/>
            </p:cNvSpPr>
            <p:nvPr/>
          </p:nvSpPr>
          <p:spPr>
            <a:xfrm>
              <a:off x="2693875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734" y="1408480"/>
              <a:ext cx="2331826" cy="250245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6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66734" y="4766062"/>
              <a:ext cx="2331826" cy="70788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rgbClr val="002060"/>
                  </a:solidFill>
                  <a:latin typeface="+mn-lt"/>
                  <a:ea typeface="+mn-ea"/>
                  <a:cs typeface="+mn-ea"/>
                  <a:sym typeface="+mn-lt"/>
                </a:rPr>
                <a:t>Admin</a:t>
              </a:r>
              <a:r>
                <a:rPr lang="zh-CN" altLang="en-US" dirty="0" smtClean="0">
                  <a:solidFill>
                    <a:srgbClr val="002060"/>
                  </a:solidFill>
                  <a:latin typeface="+mn-lt"/>
                  <a:ea typeface="+mn-ea"/>
                  <a:cs typeface="+mn-ea"/>
                  <a:sym typeface="+mn-lt"/>
                </a:rPr>
                <a:t>后台开发</a:t>
              </a:r>
              <a:endParaRPr lang="zh-CN" altLang="en-US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3421" y="724300"/>
            <a:ext cx="1917158" cy="3782854"/>
            <a:chOff x="3634409" y="1408480"/>
            <a:chExt cx="2331826" cy="4601058"/>
          </a:xfrm>
        </p:grpSpPr>
        <p:sp>
          <p:nvSpPr>
            <p:cNvPr id="14" name="矩形 13"/>
            <p:cNvSpPr/>
            <p:nvPr/>
          </p:nvSpPr>
          <p:spPr>
            <a:xfrm>
              <a:off x="3634409" y="3910940"/>
              <a:ext cx="2331826" cy="5086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34409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2"/>
            <p:cNvSpPr>
              <a:spLocks/>
            </p:cNvSpPr>
            <p:nvPr/>
          </p:nvSpPr>
          <p:spPr bwMode="auto">
            <a:xfrm>
              <a:off x="5269572" y="5631282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3"/>
            <p:cNvSpPr txBox="1">
              <a:spLocks/>
            </p:cNvSpPr>
            <p:nvPr/>
          </p:nvSpPr>
          <p:spPr>
            <a:xfrm>
              <a:off x="3634409" y="3910940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4"/>
            <p:cNvSpPr txBox="1">
              <a:spLocks/>
            </p:cNvSpPr>
            <p:nvPr/>
          </p:nvSpPr>
          <p:spPr>
            <a:xfrm>
              <a:off x="5269572" y="5631282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4409" y="1408480"/>
              <a:ext cx="2331826" cy="250245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34409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324565"/>
                  </a:solidFill>
                  <a:latin typeface="+mn-lt"/>
                  <a:ea typeface="+mn-ea"/>
                  <a:cs typeface="+mn-ea"/>
                  <a:sym typeface="+mn-lt"/>
                </a:rPr>
                <a:t>推荐</a:t>
              </a:r>
              <a:endParaRPr lang="zh-CN" altLang="en-US" sz="2000" dirty="0">
                <a:solidFill>
                  <a:srgbClr val="324565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8504" y="724719"/>
            <a:ext cx="1917159" cy="3782016"/>
            <a:chOff x="6215313" y="1408480"/>
            <a:chExt cx="2331827" cy="4600039"/>
          </a:xfrm>
        </p:grpSpPr>
        <p:sp>
          <p:nvSpPr>
            <p:cNvPr id="7" name="矩形 6"/>
            <p:cNvSpPr/>
            <p:nvPr/>
          </p:nvSpPr>
          <p:spPr>
            <a:xfrm>
              <a:off x="6215314" y="3910940"/>
              <a:ext cx="2331826" cy="5086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5313" y="4419600"/>
              <a:ext cx="2331826" cy="140081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 19"/>
            <p:cNvSpPr>
              <a:spLocks/>
            </p:cNvSpPr>
            <p:nvPr/>
          </p:nvSpPr>
          <p:spPr bwMode="auto">
            <a:xfrm>
              <a:off x="7854783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20"/>
            <p:cNvSpPr txBox="1">
              <a:spLocks/>
            </p:cNvSpPr>
            <p:nvPr/>
          </p:nvSpPr>
          <p:spPr>
            <a:xfrm>
              <a:off x="621531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21"/>
            <p:cNvSpPr txBox="1">
              <a:spLocks/>
            </p:cNvSpPr>
            <p:nvPr/>
          </p:nvSpPr>
          <p:spPr>
            <a:xfrm>
              <a:off x="7854783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215314" y="1408480"/>
              <a:ext cx="2331826" cy="2502457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15314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324565"/>
                  </a:solidFill>
                  <a:latin typeface="+mn-lt"/>
                  <a:ea typeface="+mn-ea"/>
                  <a:cs typeface="+mn-ea"/>
                  <a:sym typeface="+mn-lt"/>
                </a:rPr>
                <a:t>微</a:t>
              </a:r>
              <a:r>
                <a:rPr lang="zh-CN" altLang="en-US" sz="2000" dirty="0" smtClean="0">
                  <a:solidFill>
                    <a:srgbClr val="324565"/>
                  </a:solidFill>
                  <a:latin typeface="+mn-lt"/>
                  <a:ea typeface="+mn-ea"/>
                  <a:cs typeface="+mn-ea"/>
                  <a:sym typeface="+mn-lt"/>
                </a:rPr>
                <a:t>信小程序</a:t>
              </a:r>
              <a:endParaRPr lang="zh-CN" altLang="en-US" sz="2000" dirty="0">
                <a:solidFill>
                  <a:srgbClr val="324565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834A1351-5BE9-4DA9-A097-EEA47474930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0" name="TextBox 86">
              <a:extLst>
                <a:ext uri="{FF2B5EF4-FFF2-40B4-BE49-F238E27FC236}">
                  <a16:creationId xmlns:a16="http://schemas.microsoft.com/office/drawing/2014/main" xmlns="" id="{1FE48E2F-0539-4E75-8765-DB73E870110A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lt"/>
                  <a:ea typeface="+mn-ea"/>
                  <a:cs typeface="+mn-ea"/>
                  <a:sym typeface="+mn-lt"/>
                </a:rPr>
                <a:t>标志</a:t>
              </a:r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性结果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9CF13B7-7CB6-4AA6-957C-457AC51DE454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38" y="685563"/>
            <a:ext cx="1917158" cy="1325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338" y="1852360"/>
            <a:ext cx="1917158" cy="134759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401" y="724297"/>
            <a:ext cx="1917158" cy="247565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636" y="728300"/>
            <a:ext cx="1917158" cy="24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3001623" y="1788664"/>
            <a:ext cx="3195320" cy="3354836"/>
            <a:chOff x="6574014" y="1639850"/>
            <a:chExt cx="4970035" cy="5218150"/>
          </a:xfrm>
        </p:grpSpPr>
        <p:sp>
          <p:nvSpPr>
            <p:cNvPr id="32" name="Freeform: Shape 2"/>
            <p:cNvSpPr>
              <a:spLocks/>
            </p:cNvSpPr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594581" y="1698195"/>
              <a:ext cx="1514855" cy="151485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10"/>
            <p:cNvSpPr/>
            <p:nvPr/>
          </p:nvSpPr>
          <p:spPr>
            <a:xfrm>
              <a:off x="10106890" y="3698897"/>
              <a:ext cx="1437159" cy="143716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Oval 18"/>
            <p:cNvSpPr>
              <a:spLocks/>
            </p:cNvSpPr>
            <p:nvPr/>
          </p:nvSpPr>
          <p:spPr bwMode="auto">
            <a:xfrm>
              <a:off x="10180248" y="2860447"/>
              <a:ext cx="60174" cy="60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: Shape 17"/>
            <p:cNvSpPr>
              <a:spLocks/>
            </p:cNvSpPr>
            <p:nvPr/>
          </p:nvSpPr>
          <p:spPr bwMode="auto">
            <a:xfrm>
              <a:off x="7050636" y="4004172"/>
              <a:ext cx="372106" cy="273892"/>
            </a:xfrm>
            <a:custGeom>
              <a:avLst/>
              <a:gdLst>
                <a:gd name="T0" fmla="*/ 185 w 227"/>
                <a:gd name="T1" fmla="*/ 0 h 167"/>
                <a:gd name="T2" fmla="*/ 42 w 227"/>
                <a:gd name="T3" fmla="*/ 0 h 167"/>
                <a:gd name="T4" fmla="*/ 33 w 227"/>
                <a:gd name="T5" fmla="*/ 7 h 167"/>
                <a:gd name="T6" fmla="*/ 1 w 227"/>
                <a:gd name="T7" fmla="*/ 118 h 167"/>
                <a:gd name="T8" fmla="*/ 3 w 227"/>
                <a:gd name="T9" fmla="*/ 126 h 167"/>
                <a:gd name="T10" fmla="*/ 10 w 227"/>
                <a:gd name="T11" fmla="*/ 130 h 167"/>
                <a:gd name="T12" fmla="*/ 37 w 227"/>
                <a:gd name="T13" fmla="*/ 130 h 167"/>
                <a:gd name="T14" fmla="*/ 47 w 227"/>
                <a:gd name="T15" fmla="*/ 130 h 167"/>
                <a:gd name="T16" fmla="*/ 52 w 227"/>
                <a:gd name="T17" fmla="*/ 130 h 167"/>
                <a:gd name="T18" fmla="*/ 66 w 227"/>
                <a:gd name="T19" fmla="*/ 156 h 167"/>
                <a:gd name="T20" fmla="*/ 82 w 227"/>
                <a:gd name="T21" fmla="*/ 167 h 167"/>
                <a:gd name="T22" fmla="*/ 145 w 227"/>
                <a:gd name="T23" fmla="*/ 167 h 167"/>
                <a:gd name="T24" fmla="*/ 161 w 227"/>
                <a:gd name="T25" fmla="*/ 156 h 167"/>
                <a:gd name="T26" fmla="*/ 175 w 227"/>
                <a:gd name="T27" fmla="*/ 130 h 167"/>
                <a:gd name="T28" fmla="*/ 180 w 227"/>
                <a:gd name="T29" fmla="*/ 130 h 167"/>
                <a:gd name="T30" fmla="*/ 190 w 227"/>
                <a:gd name="T31" fmla="*/ 130 h 167"/>
                <a:gd name="T32" fmla="*/ 217 w 227"/>
                <a:gd name="T33" fmla="*/ 130 h 167"/>
                <a:gd name="T34" fmla="*/ 224 w 227"/>
                <a:gd name="T35" fmla="*/ 126 h 167"/>
                <a:gd name="T36" fmla="*/ 226 w 227"/>
                <a:gd name="T37" fmla="*/ 118 h 167"/>
                <a:gd name="T38" fmla="*/ 194 w 227"/>
                <a:gd name="T39" fmla="*/ 7 h 167"/>
                <a:gd name="T40" fmla="*/ 185 w 227"/>
                <a:gd name="T41" fmla="*/ 0 h 167"/>
                <a:gd name="T42" fmla="*/ 190 w 227"/>
                <a:gd name="T43" fmla="*/ 111 h 167"/>
                <a:gd name="T44" fmla="*/ 175 w 227"/>
                <a:gd name="T45" fmla="*/ 111 h 167"/>
                <a:gd name="T46" fmla="*/ 158 w 227"/>
                <a:gd name="T47" fmla="*/ 121 h 167"/>
                <a:gd name="T48" fmla="*/ 145 w 227"/>
                <a:gd name="T49" fmla="*/ 148 h 167"/>
                <a:gd name="T50" fmla="*/ 82 w 227"/>
                <a:gd name="T51" fmla="*/ 148 h 167"/>
                <a:gd name="T52" fmla="*/ 69 w 227"/>
                <a:gd name="T53" fmla="*/ 121 h 167"/>
                <a:gd name="T54" fmla="*/ 52 w 227"/>
                <a:gd name="T55" fmla="*/ 111 h 167"/>
                <a:gd name="T56" fmla="*/ 37 w 227"/>
                <a:gd name="T57" fmla="*/ 111 h 167"/>
                <a:gd name="T58" fmla="*/ 15 w 227"/>
                <a:gd name="T59" fmla="*/ 111 h 167"/>
                <a:gd name="T60" fmla="*/ 42 w 227"/>
                <a:gd name="T61" fmla="*/ 9 h 167"/>
                <a:gd name="T62" fmla="*/ 185 w 227"/>
                <a:gd name="T63" fmla="*/ 9 h 167"/>
                <a:gd name="T64" fmla="*/ 212 w 227"/>
                <a:gd name="T65" fmla="*/ 111 h 167"/>
                <a:gd name="T66" fmla="*/ 190 w 227"/>
                <a:gd name="T67" fmla="*/ 1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" h="167">
                  <a:moveTo>
                    <a:pt x="18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3"/>
                    <a:pt x="33" y="7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21"/>
                    <a:pt x="1" y="124"/>
                    <a:pt x="3" y="126"/>
                  </a:cubicBezTo>
                  <a:cubicBezTo>
                    <a:pt x="4" y="128"/>
                    <a:pt x="7" y="130"/>
                    <a:pt x="10" y="130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63"/>
                    <a:pt x="75" y="167"/>
                    <a:pt x="82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52" y="167"/>
                    <a:pt x="158" y="163"/>
                    <a:pt x="161" y="156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217" y="130"/>
                    <a:pt x="217" y="130"/>
                    <a:pt x="217" y="130"/>
                  </a:cubicBezTo>
                  <a:cubicBezTo>
                    <a:pt x="220" y="130"/>
                    <a:pt x="223" y="128"/>
                    <a:pt x="224" y="126"/>
                  </a:cubicBezTo>
                  <a:cubicBezTo>
                    <a:pt x="226" y="124"/>
                    <a:pt x="227" y="121"/>
                    <a:pt x="226" y="118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193" y="3"/>
                    <a:pt x="189" y="0"/>
                    <a:pt x="185" y="0"/>
                  </a:cubicBezTo>
                  <a:close/>
                  <a:moveTo>
                    <a:pt x="190" y="111"/>
                  </a:moveTo>
                  <a:cubicBezTo>
                    <a:pt x="175" y="111"/>
                    <a:pt x="175" y="111"/>
                    <a:pt x="175" y="111"/>
                  </a:cubicBezTo>
                  <a:cubicBezTo>
                    <a:pt x="168" y="111"/>
                    <a:pt x="161" y="115"/>
                    <a:pt x="158" y="121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6" y="115"/>
                    <a:pt x="59" y="111"/>
                    <a:pt x="5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212" y="111"/>
                    <a:pt x="212" y="111"/>
                    <a:pt x="212" y="111"/>
                  </a:cubicBezTo>
                  <a:lnTo>
                    <a:pt x="190" y="1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6451551" y="1508009"/>
            <a:ext cx="2095425" cy="2216697"/>
            <a:chOff x="8170814" y="1912116"/>
            <a:chExt cx="2793901" cy="2955595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793901" cy="2955595"/>
              <a:chOff x="1193500" y="1491637"/>
              <a:chExt cx="4024395" cy="2955595"/>
            </a:xfrm>
          </p:grpSpPr>
          <p:sp>
            <p:nvSpPr>
              <p:cNvPr id="31" name="Rectangle 70"/>
              <p:cNvSpPr/>
              <p:nvPr/>
            </p:nvSpPr>
            <p:spPr>
              <a:xfrm>
                <a:off x="1193500" y="1491637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endParaRPr lang="zh-CN" altLang="en-US" sz="16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Rectangle 68"/>
              <p:cNvSpPr/>
              <p:nvPr/>
            </p:nvSpPr>
            <p:spPr>
              <a:xfrm>
                <a:off x="1193500" y="2872438"/>
                <a:ext cx="3761195" cy="711588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rPr>
                  <a:t>大</a:t>
                </a:r>
                <a:r>
                  <a:rPr lang="zh-CN" altLang="en-US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rPr>
                  <a:t>数据计算，推荐算法</a:t>
                </a:r>
                <a:endParaRPr lang="zh-CN" altLang="en-US" sz="1600" b="1" dirty="0">
                  <a:solidFill>
                    <a:srgbClr val="ADB5B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1456700" y="3967429"/>
                <a:ext cx="3761195" cy="479803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endParaRPr lang="zh-CN" altLang="en-US" sz="1600" b="1" dirty="0">
                  <a:solidFill>
                    <a:schemeClr val="accent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1"/>
          <p:cNvGrpSpPr/>
          <p:nvPr/>
        </p:nvGrpSpPr>
        <p:grpSpPr>
          <a:xfrm>
            <a:off x="685617" y="1508009"/>
            <a:ext cx="2035289" cy="2216695"/>
            <a:chOff x="1307468" y="1697288"/>
            <a:chExt cx="2713719" cy="2955593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2955593"/>
              <a:chOff x="1193500" y="1491637"/>
              <a:chExt cx="3761195" cy="2955593"/>
            </a:xfrm>
          </p:grpSpPr>
          <p:sp>
            <p:nvSpPr>
              <p:cNvPr id="19" name="Rectangle 84"/>
              <p:cNvSpPr/>
              <p:nvPr/>
            </p:nvSpPr>
            <p:spPr>
              <a:xfrm>
                <a:off x="1193500" y="1491637"/>
                <a:ext cx="3761195" cy="61490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rPr>
                  <a:t>业务熟悉度</a:t>
                </a:r>
                <a:endParaRPr lang="zh-CN" altLang="en-US" sz="1600" b="1" dirty="0">
                  <a:solidFill>
                    <a:srgbClr val="ADB5B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Rectangle 82"/>
              <p:cNvSpPr/>
              <p:nvPr/>
            </p:nvSpPr>
            <p:spPr>
              <a:xfrm>
                <a:off x="1193500" y="281554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rPr>
                  <a:t>代码</a:t>
                </a:r>
                <a:r>
                  <a:rPr lang="zh-CN" altLang="en-US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rPr>
                  <a:t>规范性</a:t>
                </a:r>
              </a:p>
            </p:txBody>
          </p:sp>
          <p:sp>
            <p:nvSpPr>
              <p:cNvPr id="15" name="Rectangle 80"/>
              <p:cNvSpPr/>
              <p:nvPr/>
            </p:nvSpPr>
            <p:spPr>
              <a:xfrm>
                <a:off x="1193500" y="3996941"/>
                <a:ext cx="3761195" cy="45028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rPr>
                  <a:t>服务器运维</a:t>
                </a:r>
                <a:endParaRPr lang="zh-CN" altLang="en-US" sz="1600" b="1" dirty="0">
                  <a:solidFill>
                    <a:schemeClr val="accent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076084"/>
              <a:chOff x="1307468" y="2924944"/>
              <a:chExt cx="2448272" cy="1076084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001028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74FD3267-4586-49AE-8270-305AC21D3FBD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89" name="TextBox 86">
              <a:extLst>
                <a:ext uri="{FF2B5EF4-FFF2-40B4-BE49-F238E27FC236}">
                  <a16:creationId xmlns="" xmlns:a16="http://schemas.microsoft.com/office/drawing/2014/main" id="{53703E26-7A32-46D3-B3AE-B037030D97A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  <a:cs typeface="+mn-ea"/>
                  <a:sym typeface="+mn-lt"/>
                </a:rPr>
                <a:t>收获</a:t>
              </a:r>
              <a:endParaRPr lang="en-US" altLang="zh-CN" sz="24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F635C498-7C57-41D9-BF44-AF0BD2F072D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Rectangle 68"/>
          <p:cNvSpPr/>
          <p:nvPr/>
        </p:nvSpPr>
        <p:spPr>
          <a:xfrm>
            <a:off x="6555461" y="1626538"/>
            <a:ext cx="1958382" cy="23083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 algn="r"/>
            <a:r>
              <a:rPr lang="en-US" altLang="zh-CN" sz="1600" b="1" dirty="0" err="1" smtClean="0">
                <a:solidFill>
                  <a:srgbClr val="ADB5BF"/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en-US" sz="1600" b="1" dirty="0">
                <a:solidFill>
                  <a:srgbClr val="ADB5BF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1" dirty="0" err="1" smtClean="0">
                <a:solidFill>
                  <a:srgbClr val="ADB5BF"/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endParaRPr lang="zh-CN" altLang="en-US" sz="1600" b="1" dirty="0">
              <a:solidFill>
                <a:srgbClr val="ADB5B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Oval 7"/>
          <p:cNvSpPr/>
          <p:nvPr/>
        </p:nvSpPr>
        <p:spPr>
          <a:xfrm>
            <a:off x="2937483" y="2791428"/>
            <a:ext cx="973926" cy="97392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3" name="Oval 7"/>
          <p:cNvSpPr/>
          <p:nvPr/>
        </p:nvSpPr>
        <p:spPr>
          <a:xfrm>
            <a:off x="3139159" y="3770296"/>
            <a:ext cx="973926" cy="973926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4" name="Oval 7"/>
          <p:cNvSpPr/>
          <p:nvPr/>
        </p:nvSpPr>
        <p:spPr>
          <a:xfrm>
            <a:off x="4294033" y="4041685"/>
            <a:ext cx="973926" cy="973926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19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55206" y="1032604"/>
            <a:ext cx="3400318" cy="3163687"/>
            <a:chOff x="2855206" y="1032604"/>
            <a:chExt cx="3400318" cy="3163687"/>
          </a:xfrm>
        </p:grpSpPr>
        <p:grpSp>
          <p:nvGrpSpPr>
            <p:cNvPr id="4" name="Group 2"/>
            <p:cNvGrpSpPr/>
            <p:nvPr/>
          </p:nvGrpSpPr>
          <p:grpSpPr>
            <a:xfrm>
              <a:off x="4396483" y="1032604"/>
              <a:ext cx="1859041" cy="1635020"/>
              <a:chOff x="5782165" y="481983"/>
              <a:chExt cx="3480614" cy="3061191"/>
            </a:xfr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/>
                </a:gs>
              </a:gsLst>
              <a:lin ang="8100000" scaled="1"/>
              <a:tileRect/>
            </a:gradFill>
          </p:grpSpPr>
          <p:sp>
            <p:nvSpPr>
              <p:cNvPr id="77" name="Arrow: Right 70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8" name="Group 71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79" name="Rectangle 72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Rectangle 73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Rectangle 74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75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76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77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Rectangle 78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Rectangle 79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Rectangle 80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81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82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Rectangle 83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3"/>
            <p:cNvGrpSpPr/>
            <p:nvPr/>
          </p:nvGrpSpPr>
          <p:grpSpPr>
            <a:xfrm flipH="1">
              <a:off x="2857122" y="1040978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/>
                </a:gs>
              </a:gsLst>
              <a:lin ang="8100000" scaled="1"/>
            </a:gradFill>
          </p:grpSpPr>
          <p:sp>
            <p:nvSpPr>
              <p:cNvPr id="63" name="Arrow: Right 56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4" name="Group 57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65" name="Rectangle 58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Rectangle 59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Rectangle 60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61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62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63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64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Rectangle 65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66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67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68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Rectangle 69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4"/>
            <p:cNvGrpSpPr/>
            <p:nvPr/>
          </p:nvGrpSpPr>
          <p:grpSpPr>
            <a:xfrm flipV="1">
              <a:off x="4394392" y="2561271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4"/>
                </a:gs>
              </a:gsLst>
              <a:lin ang="8100000" scaled="1"/>
            </a:gradFill>
          </p:grpSpPr>
          <p:sp>
            <p:nvSpPr>
              <p:cNvPr id="49" name="Arrow: Right 42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0" name="Group 43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51" name="Rectangle 44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Rectangle 45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Rectangle 46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7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8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9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50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Rectangle 51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52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53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54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Rectangle 55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5"/>
            <p:cNvGrpSpPr/>
            <p:nvPr/>
          </p:nvGrpSpPr>
          <p:grpSpPr>
            <a:xfrm flipH="1" flipV="1">
              <a:off x="2855206" y="2560263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3"/>
                </a:gs>
              </a:gsLst>
              <a:lin ang="8100000" scaled="1"/>
            </a:gradFill>
          </p:grpSpPr>
          <p:sp>
            <p:nvSpPr>
              <p:cNvPr id="35" name="Arrow: Right 28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Group 29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37" name="Rectangle 30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31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32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33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34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5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36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Rectangle 37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Rectangle 38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39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40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41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TextBox 10"/>
            <p:cNvSpPr txBox="1"/>
            <p:nvPr/>
          </p:nvSpPr>
          <p:spPr>
            <a:xfrm rot="2700000">
              <a:off x="3575747" y="1893001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代码</a:t>
              </a:r>
            </a:p>
          </p:txBody>
        </p:sp>
        <p:sp>
          <p:nvSpPr>
            <p:cNvPr id="9" name="TextBox 11"/>
            <p:cNvSpPr txBox="1"/>
            <p:nvPr/>
          </p:nvSpPr>
          <p:spPr>
            <a:xfrm rot="18900000">
              <a:off x="4828515" y="1887669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用户</a:t>
              </a:r>
            </a:p>
          </p:txBody>
        </p:sp>
        <p:sp>
          <p:nvSpPr>
            <p:cNvPr id="10" name="TextBox 12"/>
            <p:cNvSpPr txBox="1"/>
            <p:nvPr/>
          </p:nvSpPr>
          <p:spPr>
            <a:xfrm rot="18900000" flipH="1">
              <a:off x="3559268" y="313862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时间</a:t>
              </a:r>
            </a:p>
          </p:txBody>
        </p:sp>
        <p:sp>
          <p:nvSpPr>
            <p:cNvPr id="11" name="TextBox 13"/>
            <p:cNvSpPr txBox="1"/>
            <p:nvPr/>
          </p:nvSpPr>
          <p:spPr>
            <a:xfrm rot="2700000" flipH="1">
              <a:off x="4753788" y="309515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技术</a:t>
              </a:r>
            </a:p>
          </p:txBody>
        </p:sp>
        <p:sp>
          <p:nvSpPr>
            <p:cNvPr id="12" name="Freeform: Shape 84"/>
            <p:cNvSpPr/>
            <p:nvPr/>
          </p:nvSpPr>
          <p:spPr>
            <a:xfrm>
              <a:off x="4676922" y="2282687"/>
              <a:ext cx="241847" cy="24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85"/>
            <p:cNvSpPr>
              <a:spLocks noChangeAspect="1"/>
            </p:cNvSpPr>
            <p:nvPr/>
          </p:nvSpPr>
          <p:spPr bwMode="auto">
            <a:xfrm>
              <a:off x="4679276" y="2751228"/>
              <a:ext cx="241959" cy="206673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86"/>
            <p:cNvSpPr>
              <a:spLocks/>
            </p:cNvSpPr>
            <p:nvPr/>
          </p:nvSpPr>
          <p:spPr bwMode="auto">
            <a:xfrm>
              <a:off x="4161343" y="2737990"/>
              <a:ext cx="253157" cy="253157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: Shape 87"/>
            <p:cNvSpPr>
              <a:spLocks noChangeAspect="1"/>
            </p:cNvSpPr>
            <p:nvPr/>
          </p:nvSpPr>
          <p:spPr bwMode="auto">
            <a:xfrm>
              <a:off x="4171249" y="2274342"/>
              <a:ext cx="226837" cy="241959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88"/>
          <p:cNvGrpSpPr/>
          <p:nvPr/>
        </p:nvGrpSpPr>
        <p:grpSpPr>
          <a:xfrm>
            <a:off x="971600" y="1948046"/>
            <a:ext cx="7209801" cy="1223766"/>
            <a:chOff x="1307468" y="2624665"/>
            <a:chExt cx="9613068" cy="1631687"/>
          </a:xfrm>
        </p:grpSpPr>
        <p:grpSp>
          <p:nvGrpSpPr>
            <p:cNvPr id="17" name="Group 89"/>
            <p:cNvGrpSpPr/>
            <p:nvPr/>
          </p:nvGrpSpPr>
          <p:grpSpPr>
            <a:xfrm>
              <a:off x="8170814" y="2624665"/>
              <a:ext cx="2749722" cy="1631686"/>
              <a:chOff x="8170814" y="1912116"/>
              <a:chExt cx="2749722" cy="1631686"/>
            </a:xfrm>
          </p:grpSpPr>
          <p:grpSp>
            <p:nvGrpSpPr>
              <p:cNvPr id="27" name="Group 99"/>
              <p:cNvGrpSpPr/>
              <p:nvPr/>
            </p:nvGrpSpPr>
            <p:grpSpPr>
              <a:xfrm>
                <a:off x="8170814" y="1912116"/>
                <a:ext cx="2611177" cy="1631686"/>
                <a:chOff x="1193500" y="1491637"/>
                <a:chExt cx="3761195" cy="1631686"/>
              </a:xfrm>
            </p:grpSpPr>
            <p:sp>
              <p:nvSpPr>
                <p:cNvPr id="34" name="Rectangle 106"/>
                <p:cNvSpPr/>
                <p:nvPr/>
              </p:nvSpPr>
              <p:spPr>
                <a:xfrm>
                  <a:off x="1193500" y="1491637"/>
                  <a:ext cx="3761195" cy="815608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未及时跟进用户反馈数据</a:t>
                  </a:r>
                  <a:endParaRPr lang="en-US" altLang="zh-CN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algn="r"/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把开发任务结束当终点</a:t>
                  </a:r>
                  <a:endParaRPr lang="zh-CN" altLang="en-US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ectangle 104"/>
                <p:cNvSpPr/>
                <p:nvPr/>
              </p:nvSpPr>
              <p:spPr>
                <a:xfrm>
                  <a:off x="1193500" y="2595062"/>
                  <a:ext cx="3761195" cy="52826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92500" lnSpcReduction="2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技术过糙</a:t>
                  </a:r>
                  <a:endParaRPr lang="en-US" altLang="zh-CN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algn="r"/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细节把控不到位</a:t>
                  </a:r>
                  <a:endParaRPr lang="en-US" altLang="zh-CN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algn="r"/>
                  <a:endParaRPr lang="zh-CN" altLang="en-US" sz="1600" b="1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8" name="Straight Connector 10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90"/>
            <p:cNvGrpSpPr/>
            <p:nvPr/>
          </p:nvGrpSpPr>
          <p:grpSpPr>
            <a:xfrm>
              <a:off x="1307468" y="2624665"/>
              <a:ext cx="2713719" cy="1631687"/>
              <a:chOff x="1307468" y="1697288"/>
              <a:chExt cx="2713719" cy="1631687"/>
            </a:xfrm>
          </p:grpSpPr>
          <p:grpSp>
            <p:nvGrpSpPr>
              <p:cNvPr id="19" name="Group 91"/>
              <p:cNvGrpSpPr/>
              <p:nvPr/>
            </p:nvGrpSpPr>
            <p:grpSpPr>
              <a:xfrm>
                <a:off x="1410010" y="1697288"/>
                <a:ext cx="2611177" cy="1631687"/>
                <a:chOff x="1193500" y="1491637"/>
                <a:chExt cx="3761195" cy="1631687"/>
              </a:xfrm>
            </p:grpSpPr>
            <p:sp>
              <p:nvSpPr>
                <p:cNvPr id="26" name="Rectangle 98"/>
                <p:cNvSpPr/>
                <p:nvPr/>
              </p:nvSpPr>
              <p:spPr>
                <a:xfrm>
                  <a:off x="1193500" y="1491637"/>
                  <a:ext cx="3761195" cy="815608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代码存在</a:t>
                  </a:r>
                  <a:r>
                    <a:rPr lang="en-US" altLang="zh-CN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bug</a:t>
                  </a:r>
                  <a:endParaRPr lang="en-US" altLang="zh-CN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测试不够充分</a:t>
                  </a:r>
                  <a:endParaRPr lang="zh-CN" altLang="en-US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Rectangle 96"/>
                <p:cNvSpPr/>
                <p:nvPr/>
              </p:nvSpPr>
              <p:spPr>
                <a:xfrm>
                  <a:off x="1193500" y="2544897"/>
                  <a:ext cx="3761195" cy="57842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92500"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延误正式上线时间</a:t>
                  </a:r>
                  <a:endParaRPr lang="en-US" altLang="zh-CN" sz="1600" b="1" dirty="0" smtClean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r>
                    <a:rPr lang="zh-CN" altLang="en-US" sz="1600" b="1" dirty="0" smtClean="0">
                      <a:solidFill>
                        <a:srgbClr val="ADB5BF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对工期把控不够严格</a:t>
                  </a:r>
                  <a:endParaRPr lang="zh-CN" altLang="en-US" sz="1600" b="1" dirty="0">
                    <a:solidFill>
                      <a:srgbClr val="ADB5BF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0" name="Straight Connector 92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DA649260-5BF7-4633-A817-64A5BE4D3CDF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93" name="TextBox 86">
              <a:extLst>
                <a:ext uri="{FF2B5EF4-FFF2-40B4-BE49-F238E27FC236}">
                  <a16:creationId xmlns="" xmlns:a16="http://schemas.microsoft.com/office/drawing/2014/main" id="{6F37F691-6C7A-4C60-B8E5-DE6375D10D50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不足</a:t>
              </a:r>
              <a:endPara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="" xmlns:a16="http://schemas.microsoft.com/office/drawing/2014/main" id="{33B8BCB8-957E-4569-8A96-284CA500D55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35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8799" y="1102100"/>
            <a:ext cx="2896625" cy="1687350"/>
            <a:chOff x="998244" y="1469467"/>
            <a:chExt cx="3220470" cy="1875997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244" y="1469467"/>
              <a:ext cx="3220470" cy="1875997"/>
              <a:chOff x="3287072" y="1345115"/>
              <a:chExt cx="2531662" cy="14747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287072" y="1413122"/>
                <a:ext cx="2531662" cy="1406744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55880" y="1345115"/>
                <a:ext cx="600362" cy="6982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/>
              </a:bodyPr>
              <a:lstStyle/>
              <a:p>
                <a:pPr algn="ctr"/>
                <a:r>
                  <a:rPr lang="en-US" sz="2500" dirty="0">
                    <a:cs typeface="+mn-ea"/>
                    <a:sym typeface="+mn-lt"/>
                  </a:rPr>
                  <a:t>01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1937009" y="1774951"/>
              <a:ext cx="2214775" cy="68800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t">
              <a:normAutofit/>
            </a:bodyPr>
            <a:lstStyle/>
            <a:p>
              <a:pPr marL="0" lvl="1"/>
              <a:r>
                <a:rPr lang="zh-CN" altLang="en-US" sz="1400" b="1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筛选热门评论算法的迭代</a:t>
              </a:r>
              <a:endParaRPr lang="en-US" altLang="zh-CN" sz="1400" b="1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和测试</a:t>
              </a:r>
              <a:endParaRPr lang="zh-CN" altLang="en-US" sz="1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5054" y="1102100"/>
            <a:ext cx="2896625" cy="1687350"/>
            <a:chOff x="4479402" y="1469467"/>
            <a:chExt cx="3220470" cy="1875997"/>
          </a:xfrm>
        </p:grpSpPr>
        <p:sp>
          <p:nvSpPr>
            <p:cNvPr id="19" name="矩形 18"/>
            <p:cNvSpPr/>
            <p:nvPr/>
          </p:nvSpPr>
          <p:spPr>
            <a:xfrm>
              <a:off x="4479402" y="1555977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66931" y="1469467"/>
              <a:ext cx="763707" cy="888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400457" y="1774951"/>
              <a:ext cx="2214775" cy="100824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t">
              <a:normAutofit/>
            </a:bodyPr>
            <a:lstStyle/>
            <a:p>
              <a:pPr marL="0" lvl="1"/>
              <a:r>
                <a:rPr lang="zh-CN" altLang="en-US" sz="1400" b="1" dirty="0" smtClean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学习</a:t>
              </a:r>
              <a:r>
                <a:rPr lang="zh-CN" altLang="en-US" sz="14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大</a:t>
              </a:r>
              <a:r>
                <a:rPr lang="zh-CN" altLang="en-US" sz="1400" b="1" dirty="0" smtClean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数据，推荐的相关</a:t>
              </a:r>
              <a:endParaRPr lang="en-US" altLang="zh-CN" sz="1400" b="1" dirty="0" smtClean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技术理论，丰富推荐系统</a:t>
              </a:r>
              <a:endParaRPr lang="en-US" altLang="zh-CN" sz="1400" b="1" dirty="0" smtClean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的算法，提高计算速度和</a:t>
              </a:r>
              <a:endParaRPr lang="en-US" altLang="zh-CN" sz="1400" b="1" dirty="0" smtClean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吞吐量</a:t>
              </a:r>
              <a:endParaRPr lang="zh-CN" altLang="en-US" sz="14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11080" y="2882622"/>
            <a:ext cx="2896625" cy="1687350"/>
            <a:chOff x="1027952" y="3518963"/>
            <a:chExt cx="3220470" cy="1875997"/>
          </a:xfrm>
        </p:grpSpPr>
        <p:sp>
          <p:nvSpPr>
            <p:cNvPr id="14" name="矩形 13"/>
            <p:cNvSpPr/>
            <p:nvPr/>
          </p:nvSpPr>
          <p:spPr>
            <a:xfrm>
              <a:off x="1027952" y="3605473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481" y="3518963"/>
              <a:ext cx="763707" cy="888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937009" y="3905128"/>
              <a:ext cx="2214775" cy="86937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t">
              <a:normAutofit/>
            </a:bodyPr>
            <a:lstStyle/>
            <a:p>
              <a:pPr marL="0" lvl="1"/>
              <a:r>
                <a:rPr lang="zh-CN" altLang="en-US" sz="1400" b="1" dirty="0" smtClean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跟进用户关注数据</a:t>
              </a:r>
              <a:endParaRPr lang="en-US" altLang="zh-CN" sz="1400" b="1" dirty="0" smtClean="0">
                <a:solidFill>
                  <a:schemeClr val="accent4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优化相似作者推荐算法</a:t>
              </a:r>
              <a:endParaRPr lang="en-US" altLang="zh-CN" sz="1400" b="1" dirty="0" smtClean="0">
                <a:solidFill>
                  <a:schemeClr val="accent4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0" lvl="1"/>
              <a:r>
                <a:rPr lang="zh-CN" altLang="en-US" sz="1400" b="1" dirty="0" smtClean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提高用户的关注数量</a:t>
              </a:r>
              <a:endParaRPr lang="zh-CN" altLang="en-US" sz="1400" b="1" dirty="0">
                <a:solidFill>
                  <a:schemeClr val="accent4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8577" y="2882622"/>
            <a:ext cx="2896625" cy="1687350"/>
            <a:chOff x="4497433" y="3518963"/>
            <a:chExt cx="3220470" cy="1875997"/>
          </a:xfrm>
        </p:grpSpPr>
        <p:grpSp>
          <p:nvGrpSpPr>
            <p:cNvPr id="8" name="组合 7"/>
            <p:cNvGrpSpPr/>
            <p:nvPr/>
          </p:nvGrpSpPr>
          <p:grpSpPr>
            <a:xfrm>
              <a:off x="4497433" y="3605473"/>
              <a:ext cx="3220470" cy="1789487"/>
              <a:chOff x="4497433" y="3605473"/>
              <a:chExt cx="3220470" cy="178948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497433" y="3605473"/>
                <a:ext cx="3220470" cy="1789487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400457" y="3905128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稳准</a:t>
                </a:r>
                <a:r>
                  <a:rPr lang="zh-CN" altLang="en-US" sz="1400" b="1" dirty="0" smtClean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狠的完成需求开发</a:t>
                </a:r>
                <a:endParaRPr lang="zh-CN" altLang="en-US" sz="1400" b="1" dirty="0">
                  <a:solidFill>
                    <a:schemeClr val="accent5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584962" y="3518963"/>
              <a:ext cx="763707" cy="888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 dirty="0"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A9858F53-12B1-46E0-B76F-F3CCEF68003B}"/>
              </a:ext>
            </a:extLst>
          </p:cNvPr>
          <p:cNvGrpSpPr/>
          <p:nvPr/>
        </p:nvGrpSpPr>
        <p:grpSpPr>
          <a:xfrm>
            <a:off x="323528" y="0"/>
            <a:ext cx="3240360" cy="578162"/>
            <a:chOff x="323528" y="0"/>
            <a:chExt cx="3240360" cy="578162"/>
          </a:xfrm>
        </p:grpSpPr>
        <p:sp>
          <p:nvSpPr>
            <p:cNvPr id="32" name="TextBox 86">
              <a:extLst>
                <a:ext uri="{FF2B5EF4-FFF2-40B4-BE49-F238E27FC236}">
                  <a16:creationId xmlns="" xmlns:a16="http://schemas.microsoft.com/office/drawing/2014/main" id="{C128FA23-534D-4ECA-989B-591CCE96068C}"/>
                </a:ext>
              </a:extLst>
            </p:cNvPr>
            <p:cNvSpPr txBox="1"/>
            <p:nvPr/>
          </p:nvSpPr>
          <p:spPr>
            <a:xfrm>
              <a:off x="576196" y="58248"/>
              <a:ext cx="298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+mn-lt"/>
                  <a:ea typeface="+mn-ea"/>
                  <a:cs typeface="+mn-ea"/>
                  <a:sym typeface="+mn-lt"/>
                </a:rPr>
                <a:t>下一</a:t>
              </a:r>
              <a:r>
                <a:rPr lang="zh-CN" altLang="en-US" sz="2400" b="1" dirty="0" smtClean="0">
                  <a:latin typeface="+mn-lt"/>
                  <a:ea typeface="+mn-ea"/>
                  <a:cs typeface="+mn-ea"/>
                  <a:sym typeface="+mn-lt"/>
                </a:rPr>
                <a:t>阶段的目标</a:t>
              </a:r>
              <a:endParaRPr lang="en-US" altLang="zh-CN" sz="24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6317F39E-6AC4-49A7-B365-4558409D4DAF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689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9009</TotalTime>
  <Words>235</Words>
  <Application>Microsoft Office PowerPoint</Application>
  <PresentationFormat>全屏显示(16:9)</PresentationFormat>
  <Paragraphs>72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tanke</cp:lastModifiedBy>
  <cp:revision>1014</cp:revision>
  <dcterms:created xsi:type="dcterms:W3CDTF">2015-04-24T01:01:13Z</dcterms:created>
  <dcterms:modified xsi:type="dcterms:W3CDTF">2019-01-11T03:46:46Z</dcterms:modified>
</cp:coreProperties>
</file>