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1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3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4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0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1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2494-7EFD-4835-9B5E-83BE238B99F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CBEA-0B35-476D-B9CB-3F85B994A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"/>
          <a:stretch/>
        </p:blipFill>
        <p:spPr>
          <a:xfrm>
            <a:off x="1552575" y="409575"/>
            <a:ext cx="5865656" cy="6038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223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smart</cp:lastModifiedBy>
  <cp:revision>1</cp:revision>
  <dcterms:created xsi:type="dcterms:W3CDTF">2023-01-05T09:17:03Z</dcterms:created>
  <dcterms:modified xsi:type="dcterms:W3CDTF">2023-01-05T09:23:19Z</dcterms:modified>
</cp:coreProperties>
</file>