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Josefin Slab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JosefinSlab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JosefinSlab-bold.fntdata"/><Relationship Id="rId18" Type="http://schemas.openxmlformats.org/officeDocument/2006/relationships/font" Target="fonts/Josefin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ckernoon.com/sreies-part-1-configuration-management-9cfdb4e9e303" TargetMode="External"/><Relationship Id="rId3" Type="http://schemas.openxmlformats.org/officeDocument/2006/relationships/hyperlink" Target="https://www.digitalocean.com/community/tutorials/an-introduction-to-configuration-managemen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term Idempotency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Puppet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hiera, foreman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case study of Panthacorp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convention over configuration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Chef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it’s architecture flow, Knife, kitchen,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case study of Barclays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Draw the analogy of Maven &amp; Puppet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why I’m so excted about Ansible how it is different from standard DevOps tools.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Ansible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Infra setup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Deployment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Server Administration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Infra Management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https://hackernoon.com/sreies-part-1-configuration-management-9cfdb4e9e303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https://www.digitalocean.com/community/tutorials/an-introduction-to-configuration-management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mechanism used to make the server reach a desirable state, previously defined by provisioning scripts using a tool’s specific language and features.</a:t>
            </a:r>
            <a:endParaRPr i="1"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make sure that the customer’s experience is the same no matter which location they attend.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49300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make sure business partners and I am the only people making decisions that affect the business, this includes shop design, recipe changes, and employee responsibilities, to name a few.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493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need to make sure each shop is designed similarly to ensure a consistent customer experience.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493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need to make sure each shop gets the proper equipment to run efficiently (oven, pans, pastry bags, cash register, counter space, etc).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493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need to make sure all of my recipes are written down and shared with each store location. I also need to ensure that each location gets the same ingredients delivered on time for business.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Efficiency, Stability &amp; Control : Do once repeat multiple times without any issues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Cost Reduction : Both in terms of man hour effort spent &amp; cost of bug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Reliability : No scope of manual error so same behaviour across </a:t>
            </a:r>
            <a:r>
              <a:rPr lang="en"/>
              <a:t>environment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Problem identification: As everything is in the form of code so easy to identify the problem currently documentation is the way to resolve the prob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Decreased risk: same </a:t>
            </a:r>
            <a:r>
              <a:rPr lang="en"/>
              <a:t>behaviour</a:t>
            </a:r>
            <a:r>
              <a:rPr lang="en"/>
              <a:t> across 1 or thousand nodes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Faster restoration: Updates on 1000’s of servers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using SCM we are able to build such a setup in a timeframe of a week only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CI/CD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Softwares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Monitoring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 to SCM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95839" y="3002163"/>
            <a:ext cx="3861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Building Landscapes</a:t>
            </a:r>
            <a:endParaRPr sz="3000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SCM do ?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51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8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SCM activities are developed to:</a:t>
            </a:r>
            <a:endParaRPr>
              <a:solidFill>
                <a:srgbClr val="3B38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3B3835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3B38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the change </a:t>
            </a:r>
            <a:endParaRPr>
              <a:solidFill>
                <a:srgbClr val="3B38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3B38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 change </a:t>
            </a:r>
            <a:endParaRPr>
              <a:solidFill>
                <a:srgbClr val="3B38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3B38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Ensure that change is being properly implemented </a:t>
            </a:r>
            <a:endParaRPr>
              <a:solidFill>
                <a:srgbClr val="3B38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3B38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Report changes to others who may have an interest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175" y="1238625"/>
            <a:ext cx="2557125" cy="26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flow ? 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494700" y="1681525"/>
            <a:ext cx="1143000" cy="146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Server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-5400000">
            <a:off x="4011500" y="1670475"/>
            <a:ext cx="1296875" cy="1483700"/>
          </a:xfrm>
          <a:prstGeom prst="flowChartOffpageConnector">
            <a:avLst/>
          </a:prstGeom>
          <a:solidFill>
            <a:srgbClr val="EEEEEE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449900" y="1681525"/>
            <a:ext cx="1143000" cy="146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Desired Server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494825" y="3714750"/>
            <a:ext cx="1143000" cy="24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Before</a:t>
            </a:r>
            <a:r>
              <a:rPr lang="en"/>
              <a:t> 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969953" y="3714750"/>
            <a:ext cx="1380000" cy="24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Transformation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449900" y="3714750"/>
            <a:ext cx="1143000" cy="24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After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011500" y="2176100"/>
            <a:ext cx="1143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SCM tool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 Landscape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313" y="2780416"/>
            <a:ext cx="2174625" cy="214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00" y="2913175"/>
            <a:ext cx="1875926" cy="187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223" y="879774"/>
            <a:ext cx="1875927" cy="185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lt stack"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1700" y="1255025"/>
            <a:ext cx="2266975" cy="14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8538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What is SCM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SCM features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SCM Benefits</a:t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Case Studies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High level flow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Tooling Landscape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300" y="1252900"/>
            <a:ext cx="3104800" cy="33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49" y="1404300"/>
            <a:ext cx="2209801" cy="165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400" y="1383875"/>
            <a:ext cx="24479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7525" y="3616938"/>
            <a:ext cx="2976590" cy="107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49275" y="1017725"/>
            <a:ext cx="4051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Automation	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Identification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Idempotent behaviour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 Facts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Templating System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Extensibility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424" y="1152475"/>
            <a:ext cx="3722251" cy="31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SCM 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451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3B3835"/>
                </a:solidFill>
                <a:latin typeface="Arial"/>
                <a:ea typeface="Arial"/>
                <a:cs typeface="Arial"/>
                <a:sym typeface="Arial"/>
              </a:rPr>
              <a:t>Manual Installation </a:t>
            </a:r>
            <a:endParaRPr>
              <a:solidFill>
                <a:srgbClr val="3B38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3B3835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3B3835"/>
                </a:solidFill>
                <a:latin typeface="Arial"/>
                <a:ea typeface="Arial"/>
                <a:cs typeface="Arial"/>
                <a:sym typeface="Arial"/>
              </a:rPr>
              <a:t>Login and perform installation/config changes ad hoc scripts/tools </a:t>
            </a:r>
            <a:endParaRPr>
              <a:solidFill>
                <a:srgbClr val="3B38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3B3835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3B3835"/>
                </a:solidFill>
                <a:latin typeface="Arial"/>
                <a:ea typeface="Arial"/>
                <a:cs typeface="Arial"/>
                <a:sym typeface="Arial"/>
              </a:rPr>
              <a:t>Not scalable </a:t>
            </a:r>
            <a:endParaRPr>
              <a:solidFill>
                <a:srgbClr val="3B38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Clr>
                <a:srgbClr val="3B3835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3B3835"/>
                </a:solidFill>
                <a:latin typeface="Arial"/>
                <a:ea typeface="Arial"/>
                <a:cs typeface="Arial"/>
                <a:sym typeface="Arial"/>
              </a:rPr>
              <a:t>Everyone solving same problems their own way boring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00" y="604475"/>
            <a:ext cx="1738675" cy="17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125" y="2835500"/>
            <a:ext cx="2140200" cy="21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5025" y="2217500"/>
            <a:ext cx="2064800" cy="16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064550"/>
            <a:ext cx="4051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Increased efficiencies, stability and control by improving visibility and tracking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 reduction by having detailed knowledge of all the elements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Enhanced system reliability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Faster problem identification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Decreased risk and greater levels of security.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Faster restoration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❖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Facilitates team coordination</a:t>
            </a: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424" y="1152475"/>
            <a:ext cx="3722251" cy="31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17663"/>
            <a:ext cx="7924800" cy="45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12651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50" y="209475"/>
            <a:ext cx="8209225" cy="45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