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The settings in Ansible are adjustable via a configuration file. The stock configuration should be sufficient for most users.</a:t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Changes can be made and used in a configuration file which will be processed in the following order:</a:t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ask_pass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controls whether an Ansible playbook should prompt for a password by default. The default behavior is no: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ask_sudo_pass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Similar to ask_pass, this controls whether an Ansible playbook should prompt for a sudo password by default when sudoing. The default behavior is also no: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ask_vault_pass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controls whether an Ansible playbook should prompt for the vault password by default. The default behavior is no: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fact_caching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option allows you to configure fact caching. When a fact cache is enabled and there is valid data for a host, Ansible will use that rather than running an implicit setup job on a remote host.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fact_caching_connection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option tells Ansible where to cache facts. The value is plugin dependent. For the jsonfile plugin, it should be a path to a local directory. For the redis plugin, the value is a host:port:database triplet: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fact_caching_timeout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option tells Ansible when to expire values from the cache. Setting this value to 0 effectively disables expiry, and a positive value is a TTL in seconds: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fact_path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option allows you to globally configure a custom path for Local Facts (Facts.d) for the implied setup task when using implied fact gathering.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Ansible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32575" y="369050"/>
            <a:ext cx="81213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Installing Ansible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Setting Up Testing Server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Configure Ansible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Configure Ansible Core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Ansible Configuration FIle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600" y="797325"/>
            <a:ext cx="42660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632575" y="369050"/>
            <a:ext cx="8121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Installing Ansible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Prerequisites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Operating System: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RHEL/CentOS/Fedora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Ubuntu/Debian/Linux Mint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Jinja2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PyYAML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paramiko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httplib2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shpass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Python 2.6 or higher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Installation Methods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via repositories (apt, yum)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via source (pip)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850" y="445250"/>
            <a:ext cx="4734451" cy="43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632575" y="369050"/>
            <a:ext cx="8121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Ansible Configuration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851" y="1166077"/>
            <a:ext cx="4524826" cy="2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425" y="2311200"/>
            <a:ext cx="2450925" cy="45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425" y="1500825"/>
            <a:ext cx="2450925" cy="4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1425" y="3069450"/>
            <a:ext cx="2450924" cy="45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1419" y="3811310"/>
            <a:ext cx="2450925" cy="46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632575" y="369050"/>
            <a:ext cx="8121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Ansible Configuration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forks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The default number of parallel processes to spawn when communicating with remote hosts.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host_key_checking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Host key checking is on by default and to disable it, you may do so here by setting the value to False.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sudo_user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This is the default user to sudo to if --sudo-user is not specified or ‘sudo_user’ is not specified in an Ansible playbook. The default is the most logical: ‘root’.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log_path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If present and configured in ansible.cfg, Ansible will log information about executions at the designated location. Be sure the user running Ansible has permissions on the logfile.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scp_if_ssh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Occasionally users may be managing a remote system that doesn’t have SFTP enabled. If set to True, we can cause scp to be used to transfer remote files instead.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ask_pass, ask_sudo_pass, ask_vault_pass </a:t>
            </a:r>
            <a:endParaRPr b="1"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settings are for prompting for passwords depending on their usage.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fact_caching, fact_caching_connection, fact_caching_timeout, fact_path </a:t>
            </a:r>
            <a:endParaRPr b="1"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settings are for managing facts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host_key_checking, inventory, forks </a:t>
            </a:r>
            <a:endParaRPr b="1"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settings are more generic one.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local_tmp, log_path, module_name </a:t>
            </a:r>
            <a:endParaRPr b="1"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settings are the default value of local tmp folder, log location &amp; default module.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remote_port, remote_tmp, remote_host </a:t>
            </a:r>
            <a:endParaRPr b="1"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Settings to manage remote hosts.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