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Inventory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32575" y="369050"/>
            <a:ext cx="81213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Inventory File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Hosts and Groups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Host Variables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Group Variables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Aliases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Inventory Parameters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600" y="797325"/>
            <a:ext cx="42660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Inventory File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50" y="900425"/>
            <a:ext cx="8066826" cy="39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Inventory File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Proxima Nova"/>
              <a:buChar char="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Defaults to being saved in the location /etc/ansible/hosts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Proxima Nova"/>
              <a:buChar char="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Can specify a different inventory file using the -i &lt;path&gt; option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Hosts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Hosts alias are created inside inventory file along with behavioral parameters.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50" y="2457200"/>
            <a:ext cx="7979324" cy="20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72" y="2096122"/>
            <a:ext cx="3607625" cy="21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700" y="2096125"/>
            <a:ext cx="3146304" cy="21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Inventory File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Hosts defined inside the inventory file can be grouped together.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grouping of hosts can be done as per the ease and requirement.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 host can be defined under multiple groups.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Inventory File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of Groups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groups can be defined under one group.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75" y="1817000"/>
            <a:ext cx="3331983" cy="24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950" y="1817000"/>
            <a:ext cx="3756568" cy="24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Inventory File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Parameters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Behavioural parameters can also be defined for the groups as well.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074" y="1581800"/>
            <a:ext cx="2738200" cy="32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473" y="3218875"/>
            <a:ext cx="3857625" cy="120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471" y="1792671"/>
            <a:ext cx="3857625" cy="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632575" y="369050"/>
            <a:ext cx="8121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rebuchet MS"/>
                <a:ea typeface="Trebuchet MS"/>
                <a:cs typeface="Trebuchet MS"/>
                <a:sym typeface="Trebuchet MS"/>
              </a:rPr>
              <a:t>Inventory File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Parameters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generally prefered to use key based login instead of using password.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775" y="1560100"/>
            <a:ext cx="2737975" cy="2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675" y="1560100"/>
            <a:ext cx="2737975" cy="20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775" y="3772875"/>
            <a:ext cx="6252876" cy="11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