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Shape 5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Shape 8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Shape 8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Ansible Commands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632575" y="369050"/>
            <a:ext cx="8121300" cy="4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 b="1"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Introduction to Ad-Hoc Commands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Gathering Facts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Shell Commands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File Transfer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Managing Packages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Users and Groups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Managing Services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8600" y="797325"/>
            <a:ext cx="426605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632575" y="369050"/>
            <a:ext cx="35556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  <a:endParaRPr b="1"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An ad-hoc command is something that you might type in to do something really quick, but don’t want to save for later.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Good place to start to understand the basics of what Ansible can do prior to learning the playbooks language.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Can also be used to do quick things that you might not necessarily want to write a full playbook.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2771" y="1241275"/>
            <a:ext cx="2436625" cy="25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Ansible Adhoc</a:t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25" y="1726350"/>
            <a:ext cx="3781425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225700" y="1271025"/>
            <a:ext cx="30765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Create an empty file</a:t>
            </a:r>
            <a:endParaRPr b="1"/>
          </a:p>
        </p:txBody>
      </p:sp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04900"/>
            <a:ext cx="520065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225700" y="2718825"/>
            <a:ext cx="30765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Delete</a:t>
            </a:r>
            <a:r>
              <a:rPr b="1" lang="en"/>
              <a:t> an empty file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Ansible Adhoc</a:t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13" y="4242675"/>
            <a:ext cx="40767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213830" y="3866752"/>
            <a:ext cx="30765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Delete a user</a:t>
            </a:r>
            <a:endParaRPr b="1"/>
          </a:p>
        </p:txBody>
      </p:sp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025" y="1584100"/>
            <a:ext cx="6164198" cy="223942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185145" y="1123552"/>
            <a:ext cx="30765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</a:t>
            </a:r>
            <a:r>
              <a:rPr b="1" lang="en"/>
              <a:t> a user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Ansible Adhoc</a:t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137630" y="2952352"/>
            <a:ext cx="30765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Delete a group</a:t>
            </a:r>
            <a:endParaRPr b="1"/>
          </a:p>
        </p:txBody>
      </p:sp>
      <p:sp>
        <p:nvSpPr>
          <p:cNvPr id="141" name="Shape 141"/>
          <p:cNvSpPr txBox="1"/>
          <p:nvPr/>
        </p:nvSpPr>
        <p:spPr>
          <a:xfrm>
            <a:off x="185145" y="1123552"/>
            <a:ext cx="30765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 a group</a:t>
            </a:r>
            <a:endParaRPr b="1"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796689"/>
            <a:ext cx="35433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00" y="3532325"/>
            <a:ext cx="359092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Ansible Adhoc</a:t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00" y="1538350"/>
            <a:ext cx="6200701" cy="29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378109" y="1042425"/>
            <a:ext cx="30765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Install a Package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Ansible Adhoc</a:t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185145" y="1123552"/>
            <a:ext cx="30765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Check service status</a:t>
            </a:r>
            <a:endParaRPr b="1"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608652"/>
            <a:ext cx="56292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865952"/>
            <a:ext cx="54578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185145" y="2418952"/>
            <a:ext cx="30765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Start</a:t>
            </a:r>
            <a:r>
              <a:rPr b="1" lang="en"/>
              <a:t> service </a:t>
            </a:r>
            <a:endParaRPr b="1"/>
          </a:p>
        </p:txBody>
      </p:sp>
      <p:pic>
        <p:nvPicPr>
          <p:cNvPr id="160" name="Shape 1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3932752"/>
            <a:ext cx="53911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185145" y="3561952"/>
            <a:ext cx="30765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Stop</a:t>
            </a:r>
            <a:r>
              <a:rPr b="1" lang="en"/>
              <a:t> service 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