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6" r:id="rId2"/>
    <p:sldId id="276" r:id="rId3"/>
    <p:sldId id="278" r:id="rId4"/>
    <p:sldId id="280" r:id="rId5"/>
    <p:sldId id="284" r:id="rId6"/>
    <p:sldId id="299" r:id="rId7"/>
    <p:sldId id="285" r:id="rId8"/>
    <p:sldId id="288" r:id="rId9"/>
    <p:sldId id="289" r:id="rId10"/>
    <p:sldId id="290" r:id="rId11"/>
    <p:sldId id="300" r:id="rId12"/>
    <p:sldId id="303" r:id="rId13"/>
    <p:sldId id="304" r:id="rId14"/>
    <p:sldId id="305" r:id="rId15"/>
    <p:sldId id="306" r:id="rId16"/>
    <p:sldId id="307" r:id="rId17"/>
    <p:sldId id="275" r:id="rId18"/>
  </p:sldIdLst>
  <p:sldSz cx="9359900" cy="5759450"/>
  <p:notesSz cx="6858000" cy="9144000"/>
  <p:custDataLst>
    <p:tags r:id="rId20"/>
  </p:custDataLst>
  <p:defaultTextStyle>
    <a:defPPr>
      <a:defRPr lang="zh-CN"/>
    </a:defPPr>
    <a:lvl1pPr algn="l" rtl="0" fontAlgn="base">
      <a:spcBef>
        <a:spcPct val="0"/>
      </a:spcBef>
      <a:spcAft>
        <a:spcPct val="0"/>
      </a:spcAft>
      <a:buFont typeface="Arial" pitchFamily="34" charset="0"/>
      <a:defRPr sz="19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9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9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9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900" kern="1200">
        <a:solidFill>
          <a:schemeClr val="tx1"/>
        </a:solidFill>
        <a:latin typeface="Arial" pitchFamily="34" charset="0"/>
        <a:ea typeface="宋体" pitchFamily="2" charset="-122"/>
        <a:cs typeface="+mn-cs"/>
      </a:defRPr>
    </a:lvl5pPr>
    <a:lvl6pPr marL="2286000" algn="l" defTabSz="914400" rtl="0" eaLnBrk="1" latinLnBrk="0" hangingPunct="1">
      <a:defRPr sz="1900" kern="1200">
        <a:solidFill>
          <a:schemeClr val="tx1"/>
        </a:solidFill>
        <a:latin typeface="Arial" pitchFamily="34" charset="0"/>
        <a:ea typeface="宋体" pitchFamily="2" charset="-122"/>
        <a:cs typeface="+mn-cs"/>
      </a:defRPr>
    </a:lvl6pPr>
    <a:lvl7pPr marL="2743200" algn="l" defTabSz="914400" rtl="0" eaLnBrk="1" latinLnBrk="0" hangingPunct="1">
      <a:defRPr sz="1900" kern="1200">
        <a:solidFill>
          <a:schemeClr val="tx1"/>
        </a:solidFill>
        <a:latin typeface="Arial" pitchFamily="34" charset="0"/>
        <a:ea typeface="宋体" pitchFamily="2" charset="-122"/>
        <a:cs typeface="+mn-cs"/>
      </a:defRPr>
    </a:lvl7pPr>
    <a:lvl8pPr marL="3200400" algn="l" defTabSz="914400" rtl="0" eaLnBrk="1" latinLnBrk="0" hangingPunct="1">
      <a:defRPr sz="1900" kern="1200">
        <a:solidFill>
          <a:schemeClr val="tx1"/>
        </a:solidFill>
        <a:latin typeface="Arial" pitchFamily="34" charset="0"/>
        <a:ea typeface="宋体" pitchFamily="2" charset="-122"/>
        <a:cs typeface="+mn-cs"/>
      </a:defRPr>
    </a:lvl8pPr>
    <a:lvl9pPr marL="3657600" algn="l" defTabSz="914400" rtl="0" eaLnBrk="1" latinLnBrk="0" hangingPunct="1">
      <a:defRPr sz="19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5F5F5F"/>
    <a:srgbClr val="EA5504"/>
    <a:srgbClr val="4D4948"/>
    <a:srgbClr val="DDDDDD"/>
    <a:srgbClr val="FF33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0" d="100"/>
          <a:sy n="80" d="100"/>
        </p:scale>
        <p:origin x="-1032" y="-90"/>
      </p:cViewPr>
      <p:guideLst>
        <p:guide orient="horz" pos="1791"/>
        <p:guide pos="2949"/>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F013CE1-36D4-430A-BDCA-1A5EE4FA9172}" type="datetimeFigureOut">
              <a:rPr lang="zh-CN" altLang="en-US"/>
              <a:pPr>
                <a:defRPr/>
              </a:pPr>
              <a:t>2016/12/4</a:t>
            </a:fld>
            <a:endParaRPr lang="zh-CN" altLang="en-US"/>
          </a:p>
        </p:txBody>
      </p:sp>
      <p:sp>
        <p:nvSpPr>
          <p:cNvPr id="4" name="幻灯片图像占位符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6338F49-8B0D-4B67-BE51-062B621D8F3A}" type="slidenum">
              <a:rPr lang="zh-CN" altLang="en-US"/>
              <a:pPr>
                <a:defRPr/>
              </a:pPr>
              <a:t>‹#›</a:t>
            </a:fld>
            <a:endParaRPr lang="zh-CN" altLang="en-US"/>
          </a:p>
        </p:txBody>
      </p:sp>
    </p:spTree>
    <p:extLst>
      <p:ext uri="{BB962C8B-B14F-4D97-AF65-F5344CB8AC3E}">
        <p14:creationId xmlns:p14="http://schemas.microsoft.com/office/powerpoint/2010/main" val="4126767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338F49-8B0D-4B67-BE51-062B621D8F3A}" type="slidenum">
              <a:rPr lang="zh-CN" altLang="en-US" smtClean="0"/>
              <a:pPr>
                <a:defRPr/>
              </a:pPr>
              <a:t>1</a:t>
            </a:fld>
            <a:endParaRPr lang="zh-CN" altLang="en-US"/>
          </a:p>
        </p:txBody>
      </p:sp>
    </p:spTree>
    <p:extLst>
      <p:ext uri="{BB962C8B-B14F-4D97-AF65-F5344CB8AC3E}">
        <p14:creationId xmlns:p14="http://schemas.microsoft.com/office/powerpoint/2010/main" val="412475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70002" y="942669"/>
            <a:ext cx="7020011" cy="2005336"/>
          </a:xfrm>
        </p:spPr>
        <p:txBody>
          <a:bodyPr anchor="b"/>
          <a:lstStyle>
            <a:lvl1pPr algn="ctr">
              <a:defRPr sz="4335"/>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70002" y="3025338"/>
            <a:ext cx="7020011" cy="1390668"/>
          </a:xfrm>
        </p:spPr>
        <p:txBody>
          <a:bodyPr/>
          <a:lstStyle>
            <a:lvl1pPr marL="0" indent="0" algn="ctr">
              <a:buNone/>
              <a:defRPr sz="1735"/>
            </a:lvl1pPr>
            <a:lvl2pPr marL="330200" indent="0" algn="ctr">
              <a:buNone/>
              <a:defRPr sz="1445"/>
            </a:lvl2pPr>
            <a:lvl3pPr marL="661035" indent="0" algn="ctr">
              <a:buNone/>
              <a:defRPr sz="1300"/>
            </a:lvl3pPr>
            <a:lvl4pPr marL="990600" indent="0" algn="ctr">
              <a:buNone/>
              <a:defRPr sz="1160"/>
            </a:lvl4pPr>
            <a:lvl5pPr marL="1321435" indent="0" algn="ctr">
              <a:buNone/>
              <a:defRPr sz="1160"/>
            </a:lvl5pPr>
            <a:lvl6pPr marL="1651635" indent="0" algn="ctr">
              <a:buNone/>
              <a:defRPr sz="1160"/>
            </a:lvl6pPr>
            <a:lvl7pPr marL="1982470" indent="0" algn="ctr">
              <a:buNone/>
              <a:defRPr sz="1160"/>
            </a:lvl7pPr>
            <a:lvl8pPr marL="2312035" indent="0" algn="ctr">
              <a:buNone/>
              <a:defRPr sz="1160"/>
            </a:lvl8pPr>
            <a:lvl9pPr marL="2642870" indent="0" algn="ctr">
              <a:buNone/>
              <a:defRPr sz="116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pPr>
              <a:defRPr/>
            </a:pPr>
            <a:fld id="{9195EA73-952A-489C-B10D-0B7A63E843D6}" type="slidenum">
              <a:rPr lang="zh-CN" altLang="en-US"/>
              <a:pPr>
                <a:defRPr/>
              </a:pPr>
              <a:t>‹#›</a:t>
            </a:fld>
            <a:endParaRPr lang="zh-CN" altLang="en-US"/>
          </a:p>
        </p:txBody>
      </p:sp>
    </p:spTree>
    <p:extLst>
      <p:ext uri="{BB962C8B-B14F-4D97-AF65-F5344CB8AC3E}">
        <p14:creationId xmlns:p14="http://schemas.microsoft.com/office/powerpoint/2010/main" val="352004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pPr>
              <a:defRPr/>
            </a:pPr>
            <a:fld id="{6F2227B6-A3BC-4009-A772-5AA07C4B9CDA}" type="slidenum">
              <a:rPr lang="zh-CN" altLang="en-US"/>
              <a:pPr>
                <a:defRPr/>
              </a:pPr>
              <a:t>‹#›</a:t>
            </a:fld>
            <a:endParaRPr lang="zh-CN" altLang="en-US"/>
          </a:p>
        </p:txBody>
      </p:sp>
    </p:spTree>
    <p:extLst>
      <p:ext uri="{BB962C8B-B14F-4D97-AF65-F5344CB8AC3E}">
        <p14:creationId xmlns:p14="http://schemas.microsoft.com/office/powerpoint/2010/main" val="316071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5852" y="230090"/>
            <a:ext cx="2105844" cy="49155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68319" y="230090"/>
            <a:ext cx="6195455" cy="49155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pPr>
              <a:defRPr/>
            </a:pPr>
            <a:fld id="{51AD84B9-7D35-4378-B7F9-F7F3893D26B0}" type="slidenum">
              <a:rPr lang="zh-CN" altLang="en-US"/>
              <a:pPr>
                <a:defRPr/>
              </a:pPr>
              <a:t>‹#›</a:t>
            </a:fld>
            <a:endParaRPr lang="zh-CN" altLang="en-US"/>
          </a:p>
        </p:txBody>
      </p:sp>
    </p:spTree>
    <p:extLst>
      <p:ext uri="{BB962C8B-B14F-4D97-AF65-F5344CB8AC3E}">
        <p14:creationId xmlns:p14="http://schemas.microsoft.com/office/powerpoint/2010/main" val="2945294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标题 1"/>
          <p:cNvSpPr>
            <a:spLocks noGrp="1"/>
          </p:cNvSpPr>
          <p:nvPr>
            <p:ph type="title"/>
          </p:nvPr>
        </p:nvSpPr>
        <p:spPr>
          <a:xfrm>
            <a:off x="244171" y="189200"/>
            <a:ext cx="3784655" cy="467433"/>
          </a:xfrm>
          <a:prstGeom prst="rect">
            <a:avLst/>
          </a:prstGeom>
        </p:spPr>
        <p:txBody>
          <a:bodyPr anchor="b"/>
          <a:lstStyle>
            <a:lvl1pPr algn="l">
              <a:defRPr sz="2200" b="1">
                <a:solidFill>
                  <a:schemeClr val="tx2">
                    <a:lumMod val="7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1"/>
          <p:cNvSpPr>
            <a:spLocks noGrp="1"/>
          </p:cNvSpPr>
          <p:nvPr>
            <p:ph type="dt" sz="half" idx="10"/>
          </p:nvPr>
        </p:nvSpPr>
        <p:spPr>
          <a:xfrm>
            <a:off x="468313" y="5338763"/>
            <a:ext cx="2184400" cy="306387"/>
          </a:xfrm>
        </p:spPr>
        <p:txBody>
          <a:bodyPr/>
          <a:lstStyle>
            <a:lvl1pPr defTabSz="914400">
              <a:spcBef>
                <a:spcPct val="0"/>
              </a:spcBef>
              <a:spcAft>
                <a:spcPct val="0"/>
              </a:spcAft>
              <a:buFont typeface="Arial" pitchFamily="34" charset="0"/>
              <a:buNone/>
              <a:defRPr>
                <a:latin typeface="Arial" pitchFamily="34" charset="0"/>
                <a:ea typeface="宋体" pitchFamily="2" charset="-122"/>
              </a:defRPr>
            </a:lvl1pPr>
          </a:lstStyle>
          <a:p>
            <a:pPr>
              <a:defRPr/>
            </a:pPr>
            <a:fld id="{594BE6ED-31CD-4FBF-A67E-EC1C9F907C4B}" type="datetime1">
              <a:rPr lang="zh-CN" altLang="en-US"/>
              <a:pPr>
                <a:defRPr/>
              </a:pPr>
              <a:t>2016/12/4</a:t>
            </a:fld>
            <a:endParaRPr lang="zh-CN" altLang="en-US"/>
          </a:p>
        </p:txBody>
      </p:sp>
      <p:sp>
        <p:nvSpPr>
          <p:cNvPr id="4" name="页脚占位符 2"/>
          <p:cNvSpPr>
            <a:spLocks noGrp="1"/>
          </p:cNvSpPr>
          <p:nvPr>
            <p:ph type="ftr" sz="quarter" idx="11"/>
          </p:nvPr>
        </p:nvSpPr>
        <p:spPr>
          <a:xfrm>
            <a:off x="3197225" y="5338763"/>
            <a:ext cx="2965450" cy="306387"/>
          </a:xfrm>
        </p:spPr>
        <p:txBody>
          <a:bodyPr/>
          <a:lstStyle>
            <a:lvl1pPr defTabSz="914400">
              <a:spcBef>
                <a:spcPct val="0"/>
              </a:spcBef>
              <a:spcAft>
                <a:spcPct val="0"/>
              </a:spcAft>
              <a:buFont typeface="Arial" pitchFamily="34" charset="0"/>
              <a:buNone/>
              <a:defRPr>
                <a:latin typeface="Arial" pitchFamily="34" charset="0"/>
                <a:ea typeface="宋体" pitchFamily="2" charset="-122"/>
              </a:defRPr>
            </a:lvl1pPr>
          </a:lstStyle>
          <a:p>
            <a:pPr>
              <a:defRPr/>
            </a:pPr>
            <a:endParaRPr lang="zh-CN" altLang="en-US"/>
          </a:p>
        </p:txBody>
      </p:sp>
      <p:sp>
        <p:nvSpPr>
          <p:cNvPr id="6" name="灯片编号占位符 3"/>
          <p:cNvSpPr>
            <a:spLocks noGrp="1"/>
          </p:cNvSpPr>
          <p:nvPr>
            <p:ph type="sldNum" sz="quarter" idx="12"/>
          </p:nvPr>
        </p:nvSpPr>
        <p:spPr/>
        <p:txBody>
          <a:bodyPr/>
          <a:lstStyle>
            <a:lvl1pPr defTabSz="914400">
              <a:spcBef>
                <a:spcPct val="0"/>
              </a:spcBef>
              <a:spcAft>
                <a:spcPct val="0"/>
              </a:spcAft>
              <a:buFont typeface="Arial" pitchFamily="34" charset="0"/>
              <a:buNone/>
              <a:defRPr>
                <a:latin typeface="Arial" pitchFamily="34" charset="0"/>
                <a:ea typeface="宋体" pitchFamily="2" charset="-122"/>
              </a:defRPr>
            </a:lvl1pPr>
          </a:lstStyle>
          <a:p>
            <a:pPr>
              <a:defRPr/>
            </a:pPr>
            <a:fld id="{8DD55A17-4E32-40FB-8007-709C61A86502}" type="slidenum">
              <a:rPr lang="zh-CN" altLang="en-US"/>
              <a:pPr>
                <a:defRPr/>
              </a:pPr>
              <a:t>‹#›</a:t>
            </a:fld>
            <a:endParaRPr lang="zh-CN" altLang="en-US"/>
          </a:p>
        </p:txBody>
      </p:sp>
    </p:spTree>
    <p:extLst>
      <p:ext uri="{BB962C8B-B14F-4D97-AF65-F5344CB8AC3E}">
        <p14:creationId xmlns:p14="http://schemas.microsoft.com/office/powerpoint/2010/main" val="425753535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pPr>
              <a:defRPr/>
            </a:pPr>
            <a:fld id="{34912B96-E372-4428-9107-9ED6A8B32C68}" type="slidenum">
              <a:rPr lang="zh-CN" altLang="en-US"/>
              <a:pPr>
                <a:defRPr/>
              </a:pPr>
              <a:t>‹#›</a:t>
            </a:fld>
            <a:endParaRPr lang="zh-CN" altLang="en-US"/>
          </a:p>
        </p:txBody>
      </p:sp>
    </p:spTree>
    <p:extLst>
      <p:ext uri="{BB962C8B-B14F-4D97-AF65-F5344CB8AC3E}">
        <p14:creationId xmlns:p14="http://schemas.microsoft.com/office/powerpoint/2010/main" val="185168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标题 1025"/>
          <p:cNvSpPr txBox="1">
            <a:spLocks/>
          </p:cNvSpPr>
          <p:nvPr userDrawn="1"/>
        </p:nvSpPr>
        <p:spPr bwMode="auto">
          <a:xfrm>
            <a:off x="468313" y="230188"/>
            <a:ext cx="842327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5" tIns="48997" rIns="97995" bIns="48997" anchor="ctr"/>
          <a:lstStyle>
            <a:lvl1pPr algn="l" defTabSz="922338" rtl="0" eaLnBrk="0" fontAlgn="base" hangingPunct="0">
              <a:spcBef>
                <a:spcPct val="0"/>
              </a:spcBef>
              <a:spcAft>
                <a:spcPct val="0"/>
              </a:spcAft>
              <a:defRPr sz="4400" kern="1200">
                <a:solidFill>
                  <a:schemeClr val="tx2"/>
                </a:solidFill>
                <a:latin typeface="+mj-lt"/>
                <a:ea typeface="+mj-ea"/>
                <a:cs typeface="+mj-cs"/>
              </a:defRPr>
            </a:lvl1pPr>
            <a:lvl2pPr algn="ctr" defTabSz="922338" rtl="0" eaLnBrk="0" fontAlgn="base" hangingPunct="0">
              <a:spcBef>
                <a:spcPct val="0"/>
              </a:spcBef>
              <a:spcAft>
                <a:spcPct val="0"/>
              </a:spcAft>
              <a:defRPr sz="4400">
                <a:solidFill>
                  <a:schemeClr val="tx2"/>
                </a:solidFill>
                <a:latin typeface="Arial" pitchFamily="34" charset="0"/>
                <a:ea typeface="宋体" pitchFamily="2" charset="-122"/>
              </a:defRPr>
            </a:lvl2pPr>
            <a:lvl3pPr algn="ctr" defTabSz="922338" rtl="0" eaLnBrk="0" fontAlgn="base" hangingPunct="0">
              <a:spcBef>
                <a:spcPct val="0"/>
              </a:spcBef>
              <a:spcAft>
                <a:spcPct val="0"/>
              </a:spcAft>
              <a:defRPr sz="4400">
                <a:solidFill>
                  <a:schemeClr val="tx2"/>
                </a:solidFill>
                <a:latin typeface="Arial" pitchFamily="34" charset="0"/>
                <a:ea typeface="宋体" pitchFamily="2" charset="-122"/>
              </a:defRPr>
            </a:lvl3pPr>
            <a:lvl4pPr algn="ctr" defTabSz="922338" rtl="0" eaLnBrk="0" fontAlgn="base" hangingPunct="0">
              <a:spcBef>
                <a:spcPct val="0"/>
              </a:spcBef>
              <a:spcAft>
                <a:spcPct val="0"/>
              </a:spcAft>
              <a:defRPr sz="4400">
                <a:solidFill>
                  <a:schemeClr val="tx2"/>
                </a:solidFill>
                <a:latin typeface="Arial" pitchFamily="34" charset="0"/>
                <a:ea typeface="宋体" pitchFamily="2" charset="-122"/>
              </a:defRPr>
            </a:lvl4pPr>
            <a:lvl5pPr algn="ctr" defTabSz="922338"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defTabSz="922338" rtl="0" fontAlgn="base">
              <a:spcBef>
                <a:spcPct val="0"/>
              </a:spcBef>
              <a:spcAft>
                <a:spcPct val="0"/>
              </a:spcAft>
              <a:defRPr sz="4400">
                <a:solidFill>
                  <a:schemeClr val="tx2"/>
                </a:solidFill>
                <a:latin typeface="Arial" pitchFamily="34" charset="0"/>
                <a:ea typeface="宋体" pitchFamily="2" charset="-122"/>
              </a:defRPr>
            </a:lvl6pPr>
            <a:lvl7pPr marL="914400" algn="ctr" defTabSz="922338" rtl="0" fontAlgn="base">
              <a:spcBef>
                <a:spcPct val="0"/>
              </a:spcBef>
              <a:spcAft>
                <a:spcPct val="0"/>
              </a:spcAft>
              <a:defRPr sz="4400">
                <a:solidFill>
                  <a:schemeClr val="tx2"/>
                </a:solidFill>
                <a:latin typeface="Arial" pitchFamily="34" charset="0"/>
                <a:ea typeface="宋体" pitchFamily="2" charset="-122"/>
              </a:defRPr>
            </a:lvl7pPr>
            <a:lvl8pPr marL="1371600" algn="ctr" defTabSz="922338" rtl="0" fontAlgn="base">
              <a:spcBef>
                <a:spcPct val="0"/>
              </a:spcBef>
              <a:spcAft>
                <a:spcPct val="0"/>
              </a:spcAft>
              <a:defRPr sz="4400">
                <a:solidFill>
                  <a:schemeClr val="tx2"/>
                </a:solidFill>
                <a:latin typeface="Arial" pitchFamily="34" charset="0"/>
                <a:ea typeface="宋体" pitchFamily="2" charset="-122"/>
              </a:defRPr>
            </a:lvl8pPr>
            <a:lvl9pPr marL="1828800" algn="ctr" defTabSz="922338" rtl="0" fontAlgn="base">
              <a:spcBef>
                <a:spcPct val="0"/>
              </a:spcBef>
              <a:spcAft>
                <a:spcPct val="0"/>
              </a:spcAft>
              <a:defRPr sz="4400">
                <a:solidFill>
                  <a:schemeClr val="tx2"/>
                </a:solidFill>
                <a:latin typeface="Arial" pitchFamily="34" charset="0"/>
                <a:ea typeface="宋体" pitchFamily="2" charset="-122"/>
              </a:defRPr>
            </a:lvl9pPr>
          </a:lstStyle>
          <a:p>
            <a:pPr>
              <a:defRPr/>
            </a:pPr>
            <a:r>
              <a:rPr lang="zh-CN" altLang="en-US" noProof="1" smtClean="0"/>
              <a:t>输入你的标题</a:t>
            </a:r>
          </a:p>
        </p:txBody>
      </p:sp>
      <p:sp>
        <p:nvSpPr>
          <p:cNvPr id="2" name="标题 1"/>
          <p:cNvSpPr>
            <a:spLocks noGrp="1"/>
          </p:cNvSpPr>
          <p:nvPr>
            <p:ph type="title"/>
          </p:nvPr>
        </p:nvSpPr>
        <p:spPr>
          <a:xfrm>
            <a:off x="638626" y="1436003"/>
            <a:ext cx="8073012" cy="2396003"/>
          </a:xfrm>
        </p:spPr>
        <p:txBody>
          <a:bodyPr anchor="b"/>
          <a:lstStyle>
            <a:lvl1pPr>
              <a:defRPr sz="4335"/>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8626" y="3854673"/>
            <a:ext cx="8073012" cy="1260001"/>
          </a:xfrm>
        </p:spPr>
        <p:txBody>
          <a:bodyPr/>
          <a:lstStyle>
            <a:lvl1pPr marL="0" indent="0">
              <a:buNone/>
              <a:defRPr sz="1735">
                <a:solidFill>
                  <a:schemeClr val="tx1">
                    <a:tint val="75000"/>
                  </a:schemeClr>
                </a:solidFill>
              </a:defRPr>
            </a:lvl1pPr>
            <a:lvl2pPr marL="330200" indent="0">
              <a:buNone/>
              <a:defRPr sz="1445">
                <a:solidFill>
                  <a:schemeClr val="tx1">
                    <a:tint val="75000"/>
                  </a:schemeClr>
                </a:solidFill>
              </a:defRPr>
            </a:lvl2pPr>
            <a:lvl3pPr marL="661035" indent="0">
              <a:buNone/>
              <a:defRPr sz="1300">
                <a:solidFill>
                  <a:schemeClr val="tx1">
                    <a:tint val="75000"/>
                  </a:schemeClr>
                </a:solidFill>
              </a:defRPr>
            </a:lvl3pPr>
            <a:lvl4pPr marL="990600" indent="0">
              <a:buNone/>
              <a:defRPr sz="1160">
                <a:solidFill>
                  <a:schemeClr val="tx1">
                    <a:tint val="75000"/>
                  </a:schemeClr>
                </a:solidFill>
              </a:defRPr>
            </a:lvl4pPr>
            <a:lvl5pPr marL="1321435" indent="0">
              <a:buNone/>
              <a:defRPr sz="1160">
                <a:solidFill>
                  <a:schemeClr val="tx1">
                    <a:tint val="75000"/>
                  </a:schemeClr>
                </a:solidFill>
              </a:defRPr>
            </a:lvl5pPr>
            <a:lvl6pPr marL="1651635" indent="0">
              <a:buNone/>
              <a:defRPr sz="1160">
                <a:solidFill>
                  <a:schemeClr val="tx1">
                    <a:tint val="75000"/>
                  </a:schemeClr>
                </a:solidFill>
              </a:defRPr>
            </a:lvl6pPr>
            <a:lvl7pPr marL="1982470" indent="0">
              <a:buNone/>
              <a:defRPr sz="1160">
                <a:solidFill>
                  <a:schemeClr val="tx1">
                    <a:tint val="75000"/>
                  </a:schemeClr>
                </a:solidFill>
              </a:defRPr>
            </a:lvl7pPr>
            <a:lvl8pPr marL="2312035" indent="0">
              <a:buNone/>
              <a:defRPr sz="1160">
                <a:solidFill>
                  <a:schemeClr val="tx1">
                    <a:tint val="75000"/>
                  </a:schemeClr>
                </a:solidFill>
              </a:defRPr>
            </a:lvl8pPr>
            <a:lvl9pPr marL="2642870" indent="0">
              <a:buNone/>
              <a:defRPr sz="1160">
                <a:solidFill>
                  <a:schemeClr val="tx1">
                    <a:tint val="75000"/>
                  </a:schemeClr>
                </a:solidFill>
              </a:defRPr>
            </a:lvl9pPr>
          </a:lstStyle>
          <a:p>
            <a:pPr lvl="0"/>
            <a:r>
              <a:rPr lang="zh-CN" altLang="en-US" noProof="1" smtClean="0"/>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36A8CF0E-CF3D-4E7D-8051-E9522BA7DA20}" type="slidenum">
              <a:rPr lang="zh-CN" altLang="en-US"/>
              <a:pPr>
                <a:defRPr/>
              </a:pPr>
              <a:t>‹#›</a:t>
            </a:fld>
            <a:endParaRPr lang="zh-CN" altLang="en-US"/>
          </a:p>
        </p:txBody>
      </p:sp>
    </p:spTree>
    <p:extLst>
      <p:ext uri="{BB962C8B-B14F-4D97-AF65-F5344CB8AC3E}">
        <p14:creationId xmlns:p14="http://schemas.microsoft.com/office/powerpoint/2010/main" val="147034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68319" y="1344679"/>
            <a:ext cx="4127455" cy="380096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64241" y="1344679"/>
            <a:ext cx="4127455" cy="380096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pPr>
              <a:defRPr/>
            </a:pPr>
            <a:fld id="{009192AD-374A-4DA9-9768-C9CDA8FF2E54}" type="slidenum">
              <a:rPr lang="zh-CN" altLang="en-US"/>
              <a:pPr>
                <a:defRPr/>
              </a:pPr>
              <a:t>‹#›</a:t>
            </a:fld>
            <a:endParaRPr lang="zh-CN" altLang="en-US"/>
          </a:p>
        </p:txBody>
      </p:sp>
    </p:spTree>
    <p:extLst>
      <p:ext uri="{BB962C8B-B14F-4D97-AF65-F5344CB8AC3E}">
        <p14:creationId xmlns:p14="http://schemas.microsoft.com/office/powerpoint/2010/main" val="393714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4720" y="306667"/>
            <a:ext cx="8073012" cy="11133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44720" y="1412003"/>
            <a:ext cx="3959724" cy="692001"/>
          </a:xfrm>
        </p:spPr>
        <p:txBody>
          <a:bodyPr anchor="b"/>
          <a:lstStyle>
            <a:lvl1pPr marL="0" indent="0">
              <a:buNone/>
              <a:defRPr sz="1735" b="1"/>
            </a:lvl1pPr>
            <a:lvl2pPr marL="330200" indent="0">
              <a:buNone/>
              <a:defRPr sz="1445" b="1"/>
            </a:lvl2pPr>
            <a:lvl3pPr marL="661035" indent="0">
              <a:buNone/>
              <a:defRPr sz="1300" b="1"/>
            </a:lvl3pPr>
            <a:lvl4pPr marL="990600" indent="0">
              <a:buNone/>
              <a:defRPr sz="1160" b="1"/>
            </a:lvl4pPr>
            <a:lvl5pPr marL="1321435" indent="0">
              <a:buNone/>
              <a:defRPr sz="1160" b="1"/>
            </a:lvl5pPr>
            <a:lvl6pPr marL="1651635" indent="0">
              <a:buNone/>
              <a:defRPr sz="1160" b="1"/>
            </a:lvl6pPr>
            <a:lvl7pPr marL="1982470" indent="0">
              <a:buNone/>
              <a:defRPr sz="1160" b="1"/>
            </a:lvl7pPr>
            <a:lvl8pPr marL="2312035" indent="0">
              <a:buNone/>
              <a:defRPr sz="1160" b="1"/>
            </a:lvl8pPr>
            <a:lvl9pPr marL="2642870" indent="0">
              <a:buNone/>
              <a:defRPr sz="1160" b="1"/>
            </a:lvl9pPr>
          </a:lstStyle>
          <a:p>
            <a:pPr lvl="0"/>
            <a:r>
              <a:rPr lang="zh-CN" altLang="en-US" noProof="1" smtClean="0"/>
              <a:t>单击此处编辑母版文本样式</a:t>
            </a:r>
          </a:p>
        </p:txBody>
      </p:sp>
      <p:sp>
        <p:nvSpPr>
          <p:cNvPr id="4" name="内容占位符 3"/>
          <p:cNvSpPr>
            <a:spLocks noGrp="1"/>
          </p:cNvSpPr>
          <p:nvPr>
            <p:ph sz="half" idx="2"/>
          </p:nvPr>
        </p:nvSpPr>
        <p:spPr>
          <a:xfrm>
            <a:off x="644720" y="2104003"/>
            <a:ext cx="3959724" cy="309467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38507" y="1412003"/>
            <a:ext cx="3979225" cy="692001"/>
          </a:xfrm>
        </p:spPr>
        <p:txBody>
          <a:bodyPr anchor="b"/>
          <a:lstStyle>
            <a:lvl1pPr marL="0" indent="0">
              <a:buNone/>
              <a:defRPr sz="1735" b="1"/>
            </a:lvl1pPr>
            <a:lvl2pPr marL="330200" indent="0">
              <a:buNone/>
              <a:defRPr sz="1445" b="1"/>
            </a:lvl2pPr>
            <a:lvl3pPr marL="661035" indent="0">
              <a:buNone/>
              <a:defRPr sz="1300" b="1"/>
            </a:lvl3pPr>
            <a:lvl4pPr marL="990600" indent="0">
              <a:buNone/>
              <a:defRPr sz="1160" b="1"/>
            </a:lvl4pPr>
            <a:lvl5pPr marL="1321435" indent="0">
              <a:buNone/>
              <a:defRPr sz="1160" b="1"/>
            </a:lvl5pPr>
            <a:lvl6pPr marL="1651635" indent="0">
              <a:buNone/>
              <a:defRPr sz="1160" b="1"/>
            </a:lvl6pPr>
            <a:lvl7pPr marL="1982470" indent="0">
              <a:buNone/>
              <a:defRPr sz="1160" b="1"/>
            </a:lvl7pPr>
            <a:lvl8pPr marL="2312035" indent="0">
              <a:buNone/>
              <a:defRPr sz="1160" b="1"/>
            </a:lvl8pPr>
            <a:lvl9pPr marL="2642870" indent="0">
              <a:buNone/>
              <a:defRPr sz="116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738507" y="2104003"/>
            <a:ext cx="3979225" cy="309467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pPr>
              <a:defRPr/>
            </a:pPr>
            <a:endParaRPr lang="zh-CN" altLang="en-US"/>
          </a:p>
        </p:txBody>
      </p:sp>
      <p:sp>
        <p:nvSpPr>
          <p:cNvPr id="8" name="页脚占位符 1028"/>
          <p:cNvSpPr>
            <a:spLocks noGrp="1"/>
          </p:cNvSpPr>
          <p:nvPr>
            <p:ph type="ftr" sz="quarter" idx="11"/>
          </p:nvPr>
        </p:nvSpPr>
        <p:spPr>
          <a:ln/>
        </p:spPr>
        <p:txBody>
          <a:bodyPr/>
          <a:lstStyle>
            <a:lvl1pPr>
              <a:defRPr/>
            </a:lvl1pPr>
          </a:lstStyle>
          <a:p>
            <a:pPr>
              <a:defRPr/>
            </a:pPr>
            <a:endParaRPr lang="zh-CN"/>
          </a:p>
        </p:txBody>
      </p:sp>
      <p:sp>
        <p:nvSpPr>
          <p:cNvPr id="9" name="灯片编号占位符 1029"/>
          <p:cNvSpPr>
            <a:spLocks noGrp="1"/>
          </p:cNvSpPr>
          <p:nvPr>
            <p:ph type="sldNum" sz="quarter" idx="12"/>
          </p:nvPr>
        </p:nvSpPr>
        <p:spPr>
          <a:ln/>
        </p:spPr>
        <p:txBody>
          <a:bodyPr/>
          <a:lstStyle>
            <a:lvl1pPr>
              <a:defRPr/>
            </a:lvl1pPr>
          </a:lstStyle>
          <a:p>
            <a:pPr>
              <a:defRPr/>
            </a:pPr>
            <a:fld id="{677DE9E8-B7B4-4287-AE35-AEB47AE50683}" type="slidenum">
              <a:rPr lang="zh-CN" altLang="en-US"/>
              <a:pPr>
                <a:defRPr/>
              </a:pPr>
              <a:t>‹#›</a:t>
            </a:fld>
            <a:endParaRPr lang="zh-CN" altLang="en-US"/>
          </a:p>
        </p:txBody>
      </p:sp>
    </p:spTree>
    <p:extLst>
      <p:ext uri="{BB962C8B-B14F-4D97-AF65-F5344CB8AC3E}">
        <p14:creationId xmlns:p14="http://schemas.microsoft.com/office/powerpoint/2010/main" val="143445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pPr>
              <a:defRPr/>
            </a:pPr>
            <a:endParaRPr lang="zh-CN" altLang="en-US"/>
          </a:p>
        </p:txBody>
      </p:sp>
      <p:sp>
        <p:nvSpPr>
          <p:cNvPr id="4" name="页脚占位符 1028"/>
          <p:cNvSpPr>
            <a:spLocks noGrp="1"/>
          </p:cNvSpPr>
          <p:nvPr>
            <p:ph type="ftr" sz="quarter" idx="11"/>
          </p:nvPr>
        </p:nvSpPr>
        <p:spPr>
          <a:ln/>
        </p:spPr>
        <p:txBody>
          <a:bodyPr/>
          <a:lstStyle>
            <a:lvl1pPr>
              <a:defRPr/>
            </a:lvl1pPr>
          </a:lstStyle>
          <a:p>
            <a:pPr>
              <a:defRPr/>
            </a:pPr>
            <a:endParaRPr lang="zh-CN"/>
          </a:p>
        </p:txBody>
      </p:sp>
      <p:sp>
        <p:nvSpPr>
          <p:cNvPr id="5" name="灯片编号占位符 1029"/>
          <p:cNvSpPr>
            <a:spLocks noGrp="1"/>
          </p:cNvSpPr>
          <p:nvPr>
            <p:ph type="sldNum" sz="quarter" idx="12"/>
          </p:nvPr>
        </p:nvSpPr>
        <p:spPr>
          <a:ln/>
        </p:spPr>
        <p:txBody>
          <a:bodyPr/>
          <a:lstStyle>
            <a:lvl1pPr>
              <a:defRPr/>
            </a:lvl1pPr>
          </a:lstStyle>
          <a:p>
            <a:pPr>
              <a:defRPr/>
            </a:pPr>
            <a:fld id="{6D327A92-BB57-4065-BFCC-50C475B5C4D0}" type="slidenum">
              <a:rPr lang="zh-CN" altLang="en-US"/>
              <a:pPr>
                <a:defRPr/>
              </a:pPr>
              <a:t>‹#›</a:t>
            </a:fld>
            <a:endParaRPr lang="zh-CN" altLang="en-US"/>
          </a:p>
        </p:txBody>
      </p:sp>
    </p:spTree>
    <p:extLst>
      <p:ext uri="{BB962C8B-B14F-4D97-AF65-F5344CB8AC3E}">
        <p14:creationId xmlns:p14="http://schemas.microsoft.com/office/powerpoint/2010/main" val="88757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p>
        </p:txBody>
      </p:sp>
      <p:sp>
        <p:nvSpPr>
          <p:cNvPr id="3" name="页脚占位符 1028"/>
          <p:cNvSpPr>
            <a:spLocks noGrp="1"/>
          </p:cNvSpPr>
          <p:nvPr>
            <p:ph type="ftr" sz="quarter" idx="11"/>
          </p:nvPr>
        </p:nvSpPr>
        <p:spPr>
          <a:ln/>
        </p:spPr>
        <p:txBody>
          <a:bodyPr/>
          <a:lstStyle>
            <a:lvl1pPr>
              <a:defRPr/>
            </a:lvl1pPr>
          </a:lstStyle>
          <a:p>
            <a:pPr>
              <a:defRPr/>
            </a:pPr>
            <a:endParaRPr lang="zh-CN"/>
          </a:p>
        </p:txBody>
      </p:sp>
      <p:sp>
        <p:nvSpPr>
          <p:cNvPr id="4" name="灯片编号占位符 1029"/>
          <p:cNvSpPr>
            <a:spLocks noGrp="1"/>
          </p:cNvSpPr>
          <p:nvPr>
            <p:ph type="sldNum" sz="quarter" idx="12"/>
          </p:nvPr>
        </p:nvSpPr>
        <p:spPr>
          <a:ln/>
        </p:spPr>
        <p:txBody>
          <a:bodyPr/>
          <a:lstStyle>
            <a:lvl1pPr>
              <a:defRPr/>
            </a:lvl1pPr>
          </a:lstStyle>
          <a:p>
            <a:pPr>
              <a:defRPr/>
            </a:pPr>
            <a:fld id="{6CEB91E6-D202-44D9-9A96-2A928DFFE7C5}" type="slidenum">
              <a:rPr lang="zh-CN" altLang="en-US"/>
              <a:pPr>
                <a:defRPr/>
              </a:pPr>
              <a:t>‹#›</a:t>
            </a:fld>
            <a:endParaRPr lang="zh-CN" altLang="en-US"/>
          </a:p>
        </p:txBody>
      </p:sp>
    </p:spTree>
    <p:extLst>
      <p:ext uri="{BB962C8B-B14F-4D97-AF65-F5344CB8AC3E}">
        <p14:creationId xmlns:p14="http://schemas.microsoft.com/office/powerpoint/2010/main" val="384669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4720" y="384001"/>
            <a:ext cx="3018848" cy="1344002"/>
          </a:xfrm>
        </p:spPr>
        <p:txBody>
          <a:bodyPr anchor="b"/>
          <a:lstStyle>
            <a:lvl1pPr>
              <a:defRPr sz="231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979225" y="829335"/>
            <a:ext cx="4738507" cy="4093340"/>
          </a:xfrm>
        </p:spPr>
        <p:txBody>
          <a:bodyPr/>
          <a:lstStyle>
            <a:lvl1pPr>
              <a:defRPr sz="2310"/>
            </a:lvl1pPr>
            <a:lvl2pPr>
              <a:defRPr sz="2025"/>
            </a:lvl2pPr>
            <a:lvl3pPr>
              <a:defRPr sz="1735"/>
            </a:lvl3pPr>
            <a:lvl4pPr>
              <a:defRPr sz="1445"/>
            </a:lvl4pPr>
            <a:lvl5pPr>
              <a:defRPr sz="1445"/>
            </a:lvl5pPr>
            <a:lvl6pPr>
              <a:defRPr sz="1445"/>
            </a:lvl6pPr>
            <a:lvl7pPr>
              <a:defRPr sz="1445"/>
            </a:lvl7pPr>
            <a:lvl8pPr>
              <a:defRPr sz="1445"/>
            </a:lvl8pPr>
            <a:lvl9pPr>
              <a:defRPr sz="1445"/>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44720" y="1728003"/>
            <a:ext cx="3018848" cy="3201339"/>
          </a:xfrm>
        </p:spPr>
        <p:txBody>
          <a:bodyPr/>
          <a:lstStyle>
            <a:lvl1pPr marL="0" indent="0">
              <a:buNone/>
              <a:defRPr sz="1160"/>
            </a:lvl1pPr>
            <a:lvl2pPr marL="330200" indent="0">
              <a:buNone/>
              <a:defRPr sz="1010"/>
            </a:lvl2pPr>
            <a:lvl3pPr marL="661035" indent="0">
              <a:buNone/>
              <a:defRPr sz="865"/>
            </a:lvl3pPr>
            <a:lvl4pPr marL="990600" indent="0">
              <a:buNone/>
              <a:defRPr sz="725"/>
            </a:lvl4pPr>
            <a:lvl5pPr marL="1321435" indent="0">
              <a:buNone/>
              <a:defRPr sz="725"/>
            </a:lvl5pPr>
            <a:lvl6pPr marL="1651635" indent="0">
              <a:buNone/>
              <a:defRPr sz="725"/>
            </a:lvl6pPr>
            <a:lvl7pPr marL="1982470" indent="0">
              <a:buNone/>
              <a:defRPr sz="725"/>
            </a:lvl7pPr>
            <a:lvl8pPr marL="2312035" indent="0">
              <a:buNone/>
              <a:defRPr sz="725"/>
            </a:lvl8pPr>
            <a:lvl9pPr marL="2642870" indent="0">
              <a:buNone/>
              <a:defRPr sz="725"/>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pPr>
              <a:defRPr/>
            </a:pPr>
            <a:fld id="{D660F32E-0620-4C69-8709-4FFD13E34FDD}" type="slidenum">
              <a:rPr lang="zh-CN" altLang="en-US"/>
              <a:pPr>
                <a:defRPr/>
              </a:pPr>
              <a:t>‹#›</a:t>
            </a:fld>
            <a:endParaRPr lang="zh-CN" altLang="en-US"/>
          </a:p>
        </p:txBody>
      </p:sp>
    </p:spTree>
    <p:extLst>
      <p:ext uri="{BB962C8B-B14F-4D97-AF65-F5344CB8AC3E}">
        <p14:creationId xmlns:p14="http://schemas.microsoft.com/office/powerpoint/2010/main" val="231828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4720" y="384001"/>
            <a:ext cx="3018848" cy="1344002"/>
          </a:xfrm>
        </p:spPr>
        <p:txBody>
          <a:bodyPr anchor="b"/>
          <a:lstStyle>
            <a:lvl1pPr>
              <a:defRPr sz="231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979225" y="829335"/>
            <a:ext cx="4738507" cy="4093340"/>
          </a:xfrm>
        </p:spPr>
        <p:txBody>
          <a:bodyPr/>
          <a:lstStyle>
            <a:lvl1pPr marL="0" indent="0">
              <a:buNone/>
              <a:defRPr sz="2310"/>
            </a:lvl1pPr>
            <a:lvl2pPr marL="330200" indent="0">
              <a:buNone/>
              <a:defRPr sz="2025"/>
            </a:lvl2pPr>
            <a:lvl3pPr marL="661035" indent="0">
              <a:buNone/>
              <a:defRPr sz="1735"/>
            </a:lvl3pPr>
            <a:lvl4pPr marL="990600" indent="0">
              <a:buNone/>
              <a:defRPr sz="1445"/>
            </a:lvl4pPr>
            <a:lvl5pPr marL="1321435" indent="0">
              <a:buNone/>
              <a:defRPr sz="1445"/>
            </a:lvl5pPr>
            <a:lvl6pPr marL="1651635" indent="0">
              <a:buNone/>
              <a:defRPr sz="1445"/>
            </a:lvl6pPr>
            <a:lvl7pPr marL="1982470" indent="0">
              <a:buNone/>
              <a:defRPr sz="1445"/>
            </a:lvl7pPr>
            <a:lvl8pPr marL="2312035" indent="0">
              <a:buNone/>
              <a:defRPr sz="1445"/>
            </a:lvl8pPr>
            <a:lvl9pPr marL="2642870" indent="0">
              <a:buNone/>
              <a:defRPr sz="1445"/>
            </a:lvl9pPr>
          </a:lstStyle>
          <a:p>
            <a:pPr lvl="0"/>
            <a:endParaRPr lang="zh-CN" altLang="en-US" noProof="1"/>
          </a:p>
        </p:txBody>
      </p:sp>
      <p:sp>
        <p:nvSpPr>
          <p:cNvPr id="4" name="文本占位符 3"/>
          <p:cNvSpPr>
            <a:spLocks noGrp="1"/>
          </p:cNvSpPr>
          <p:nvPr>
            <p:ph type="body" sz="half" idx="2"/>
          </p:nvPr>
        </p:nvSpPr>
        <p:spPr>
          <a:xfrm>
            <a:off x="644720" y="1728003"/>
            <a:ext cx="3018848" cy="3201339"/>
          </a:xfrm>
        </p:spPr>
        <p:txBody>
          <a:bodyPr/>
          <a:lstStyle>
            <a:lvl1pPr marL="0" indent="0">
              <a:buNone/>
              <a:defRPr sz="1160"/>
            </a:lvl1pPr>
            <a:lvl2pPr marL="330200" indent="0">
              <a:buNone/>
              <a:defRPr sz="1010"/>
            </a:lvl2pPr>
            <a:lvl3pPr marL="661035" indent="0">
              <a:buNone/>
              <a:defRPr sz="865"/>
            </a:lvl3pPr>
            <a:lvl4pPr marL="990600" indent="0">
              <a:buNone/>
              <a:defRPr sz="725"/>
            </a:lvl4pPr>
            <a:lvl5pPr marL="1321435" indent="0">
              <a:buNone/>
              <a:defRPr sz="725"/>
            </a:lvl5pPr>
            <a:lvl6pPr marL="1651635" indent="0">
              <a:buNone/>
              <a:defRPr sz="725"/>
            </a:lvl6pPr>
            <a:lvl7pPr marL="1982470" indent="0">
              <a:buNone/>
              <a:defRPr sz="725"/>
            </a:lvl7pPr>
            <a:lvl8pPr marL="2312035" indent="0">
              <a:buNone/>
              <a:defRPr sz="725"/>
            </a:lvl8pPr>
            <a:lvl9pPr marL="2642870" indent="0">
              <a:buNone/>
              <a:defRPr sz="725"/>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pPr>
              <a:defRPr/>
            </a:pPr>
            <a:fld id="{C4077305-7A38-4406-B76B-5C1BA635550D}" type="slidenum">
              <a:rPr lang="zh-CN" altLang="en-US"/>
              <a:pPr>
                <a:defRPr/>
              </a:pPr>
              <a:t>‹#›</a:t>
            </a:fld>
            <a:endParaRPr lang="zh-CN" altLang="en-US"/>
          </a:p>
        </p:txBody>
      </p:sp>
    </p:spTree>
    <p:extLst>
      <p:ext uri="{BB962C8B-B14F-4D97-AF65-F5344CB8AC3E}">
        <p14:creationId xmlns:p14="http://schemas.microsoft.com/office/powerpoint/2010/main" val="13716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bwMode="auto">
          <a:xfrm>
            <a:off x="468313" y="230188"/>
            <a:ext cx="842327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995" tIns="48997" rIns="97995" bIns="48997" numCol="1" anchor="ctr" anchorCtr="0" compatLnSpc="1">
            <a:prstTxWarp prst="textNoShape">
              <a:avLst/>
            </a:prstTxWarp>
          </a:bodyPr>
          <a:lstStyle/>
          <a:p>
            <a:pPr lvl="0"/>
            <a:endParaRPr lang="zh-CN" altLang="en-US" noProof="1" smtClean="0"/>
          </a:p>
        </p:txBody>
      </p:sp>
      <p:sp>
        <p:nvSpPr>
          <p:cNvPr id="1027" name="文本占位符 1026"/>
          <p:cNvSpPr>
            <a:spLocks noGrp="1"/>
          </p:cNvSpPr>
          <p:nvPr>
            <p:ph type="body" idx="1"/>
          </p:nvPr>
        </p:nvSpPr>
        <p:spPr bwMode="auto">
          <a:xfrm>
            <a:off x="468313" y="1344613"/>
            <a:ext cx="84232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995" tIns="48997" rIns="97995" bIns="48997" numCol="1" anchor="t" anchorCtr="0" compatLnSpc="1">
            <a:prstTxWarp prst="textNoShape">
              <a:avLst/>
            </a:prstTxWarp>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p>
        </p:txBody>
      </p:sp>
      <p:sp>
        <p:nvSpPr>
          <p:cNvPr id="1028" name="日期占位符 1027"/>
          <p:cNvSpPr>
            <a:spLocks noGrp="1"/>
          </p:cNvSpPr>
          <p:nvPr>
            <p:ph type="dt" sz="half" idx="2"/>
          </p:nvPr>
        </p:nvSpPr>
        <p:spPr>
          <a:xfrm>
            <a:off x="468313" y="5243513"/>
            <a:ext cx="2182812" cy="401637"/>
          </a:xfrm>
          <a:prstGeom prst="rect">
            <a:avLst/>
          </a:prstGeom>
          <a:noFill/>
          <a:ln w="9525">
            <a:noFill/>
            <a:miter/>
          </a:ln>
        </p:spPr>
        <p:txBody>
          <a:bodyPr lIns="97995" tIns="48997" rIns="97995" bIns="48997"/>
          <a:lstStyle>
            <a:lvl1pPr>
              <a:defRPr sz="1410" noProof="1"/>
            </a:lvl1pPr>
          </a:lstStyle>
          <a:p>
            <a:pPr>
              <a:defRPr/>
            </a:pPr>
            <a:endParaRPr lang="zh-CN" altLang="en-US"/>
          </a:p>
        </p:txBody>
      </p:sp>
      <p:sp>
        <p:nvSpPr>
          <p:cNvPr id="1029" name="页脚占位符 1028"/>
          <p:cNvSpPr>
            <a:spLocks noGrp="1"/>
          </p:cNvSpPr>
          <p:nvPr>
            <p:ph type="ftr" sz="quarter" idx="3"/>
          </p:nvPr>
        </p:nvSpPr>
        <p:spPr>
          <a:xfrm>
            <a:off x="3197225" y="5243513"/>
            <a:ext cx="2965450" cy="401637"/>
          </a:xfrm>
          <a:prstGeom prst="rect">
            <a:avLst/>
          </a:prstGeom>
          <a:noFill/>
          <a:ln w="9525">
            <a:noFill/>
            <a:miter/>
          </a:ln>
        </p:spPr>
        <p:txBody>
          <a:bodyPr lIns="97995" tIns="48997" rIns="97995" bIns="48997"/>
          <a:lstStyle>
            <a:lvl1pPr algn="ctr">
              <a:defRPr sz="1410" noProof="1"/>
            </a:lvl1pPr>
          </a:lstStyle>
          <a:p>
            <a:pPr>
              <a:defRPr/>
            </a:pPr>
            <a:endParaRPr lang="zh-CN"/>
          </a:p>
        </p:txBody>
      </p:sp>
      <p:sp>
        <p:nvSpPr>
          <p:cNvPr id="1030" name="灯片编号占位符 1029"/>
          <p:cNvSpPr>
            <a:spLocks noGrp="1"/>
          </p:cNvSpPr>
          <p:nvPr>
            <p:ph type="sldNum" sz="quarter" idx="4"/>
          </p:nvPr>
        </p:nvSpPr>
        <p:spPr>
          <a:xfrm>
            <a:off x="6708775" y="5243513"/>
            <a:ext cx="2182813" cy="401637"/>
          </a:xfrm>
          <a:prstGeom prst="rect">
            <a:avLst/>
          </a:prstGeom>
          <a:noFill/>
          <a:ln w="9525">
            <a:noFill/>
            <a:miter/>
          </a:ln>
        </p:spPr>
        <p:txBody>
          <a:bodyPr vert="horz" wrap="square" lIns="97995" tIns="48997" rIns="97995" bIns="48997" numCol="1" anchor="t" anchorCtr="0" compatLnSpc="1">
            <a:prstTxWarp prst="textNoShape">
              <a:avLst/>
            </a:prstTxWarp>
          </a:bodyPr>
          <a:lstStyle>
            <a:lvl1pPr algn="r">
              <a:defRPr sz="1400"/>
            </a:lvl1pPr>
          </a:lstStyle>
          <a:p>
            <a:pPr>
              <a:defRPr/>
            </a:pPr>
            <a:fld id="{3D402E81-AF6F-45BE-9977-56E15F0F1E7D}" type="slidenum">
              <a:rPr lang="zh-CN" altLang="en-US"/>
              <a:pPr>
                <a:defRPr/>
              </a:pPr>
              <a:t>‹#›</a:t>
            </a:fld>
            <a:endParaRPr lang="zh-CN" altLang="en-US"/>
          </a:p>
        </p:txBody>
      </p:sp>
      <p:sp>
        <p:nvSpPr>
          <p:cNvPr id="12" name="矩形 11"/>
          <p:cNvSpPr/>
          <p:nvPr/>
        </p:nvSpPr>
        <p:spPr bwMode="auto">
          <a:xfrm>
            <a:off x="0" y="5180013"/>
            <a:ext cx="5673725" cy="762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noProof="1">
              <a:solidFill>
                <a:srgbClr val="FFFFFF"/>
              </a:solidFill>
            </a:endParaRPr>
          </a:p>
        </p:txBody>
      </p:sp>
      <p:sp>
        <p:nvSpPr>
          <p:cNvPr id="13" name="矩形 12"/>
          <p:cNvSpPr/>
          <p:nvPr/>
        </p:nvSpPr>
        <p:spPr bwMode="auto">
          <a:xfrm>
            <a:off x="5689600" y="5180013"/>
            <a:ext cx="3663950" cy="762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noProof="1">
              <a:solidFill>
                <a:srgbClr val="FFFFFF"/>
              </a:solidFill>
            </a:endParaRPr>
          </a:p>
        </p:txBody>
      </p:sp>
      <p:pic>
        <p:nvPicPr>
          <p:cNvPr id="1033" name="图片 9" descr="LOGO左右组合透明底"/>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588250" y="5327650"/>
            <a:ext cx="14827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1" r:id="rId1"/>
    <p:sldLayoutId id="2147484062" r:id="rId2"/>
    <p:sldLayoutId id="2147484071"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2" r:id="rId12"/>
  </p:sldLayoutIdLst>
  <p:txStyles>
    <p:titleStyle>
      <a:lvl1pPr algn="l" defTabSz="922338" rtl="0" eaLnBrk="0" fontAlgn="base" hangingPunct="0">
        <a:spcBef>
          <a:spcPct val="0"/>
        </a:spcBef>
        <a:spcAft>
          <a:spcPct val="0"/>
        </a:spcAft>
        <a:defRPr sz="4400" kern="1200">
          <a:solidFill>
            <a:schemeClr val="tx2"/>
          </a:solidFill>
          <a:latin typeface="+mj-lt"/>
          <a:ea typeface="+mj-ea"/>
          <a:cs typeface="+mj-cs"/>
        </a:defRPr>
      </a:lvl1pPr>
      <a:lvl2pPr algn="l" defTabSz="922338" rtl="0" eaLnBrk="0" fontAlgn="base" hangingPunct="0">
        <a:spcBef>
          <a:spcPct val="0"/>
        </a:spcBef>
        <a:spcAft>
          <a:spcPct val="0"/>
        </a:spcAft>
        <a:defRPr sz="4400">
          <a:solidFill>
            <a:schemeClr val="tx2"/>
          </a:solidFill>
          <a:latin typeface="Arial" pitchFamily="34" charset="0"/>
          <a:ea typeface="宋体" pitchFamily="2" charset="-122"/>
        </a:defRPr>
      </a:lvl2pPr>
      <a:lvl3pPr algn="l" defTabSz="922338" rtl="0" eaLnBrk="0" fontAlgn="base" hangingPunct="0">
        <a:spcBef>
          <a:spcPct val="0"/>
        </a:spcBef>
        <a:spcAft>
          <a:spcPct val="0"/>
        </a:spcAft>
        <a:defRPr sz="4400">
          <a:solidFill>
            <a:schemeClr val="tx2"/>
          </a:solidFill>
          <a:latin typeface="Arial" pitchFamily="34" charset="0"/>
          <a:ea typeface="宋体" pitchFamily="2" charset="-122"/>
        </a:defRPr>
      </a:lvl3pPr>
      <a:lvl4pPr algn="l" defTabSz="922338" rtl="0" eaLnBrk="0" fontAlgn="base" hangingPunct="0">
        <a:spcBef>
          <a:spcPct val="0"/>
        </a:spcBef>
        <a:spcAft>
          <a:spcPct val="0"/>
        </a:spcAft>
        <a:defRPr sz="4400">
          <a:solidFill>
            <a:schemeClr val="tx2"/>
          </a:solidFill>
          <a:latin typeface="Arial" pitchFamily="34" charset="0"/>
          <a:ea typeface="宋体" pitchFamily="2" charset="-122"/>
        </a:defRPr>
      </a:lvl4pPr>
      <a:lvl5pPr algn="l" defTabSz="922338"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defTabSz="922338" rtl="0" fontAlgn="base">
        <a:spcBef>
          <a:spcPct val="0"/>
        </a:spcBef>
        <a:spcAft>
          <a:spcPct val="0"/>
        </a:spcAft>
        <a:defRPr sz="4400">
          <a:solidFill>
            <a:schemeClr val="tx2"/>
          </a:solidFill>
          <a:latin typeface="Arial" pitchFamily="34" charset="0"/>
          <a:ea typeface="宋体" pitchFamily="2" charset="-122"/>
        </a:defRPr>
      </a:lvl6pPr>
      <a:lvl7pPr marL="914400" algn="ctr" defTabSz="922338" rtl="0" fontAlgn="base">
        <a:spcBef>
          <a:spcPct val="0"/>
        </a:spcBef>
        <a:spcAft>
          <a:spcPct val="0"/>
        </a:spcAft>
        <a:defRPr sz="4400">
          <a:solidFill>
            <a:schemeClr val="tx2"/>
          </a:solidFill>
          <a:latin typeface="Arial" pitchFamily="34" charset="0"/>
          <a:ea typeface="宋体" pitchFamily="2" charset="-122"/>
        </a:defRPr>
      </a:lvl7pPr>
      <a:lvl8pPr marL="1371600" algn="ctr" defTabSz="922338" rtl="0" fontAlgn="base">
        <a:spcBef>
          <a:spcPct val="0"/>
        </a:spcBef>
        <a:spcAft>
          <a:spcPct val="0"/>
        </a:spcAft>
        <a:defRPr sz="4400">
          <a:solidFill>
            <a:schemeClr val="tx2"/>
          </a:solidFill>
          <a:latin typeface="Arial" pitchFamily="34" charset="0"/>
          <a:ea typeface="宋体" pitchFamily="2" charset="-122"/>
        </a:defRPr>
      </a:lvl8pPr>
      <a:lvl9pPr marL="1828800" algn="ctr" defTabSz="922338" rtl="0" fontAlgn="base">
        <a:spcBef>
          <a:spcPct val="0"/>
        </a:spcBef>
        <a:spcAft>
          <a:spcPct val="0"/>
        </a:spcAft>
        <a:defRPr sz="4400">
          <a:solidFill>
            <a:schemeClr val="tx2"/>
          </a:solidFill>
          <a:latin typeface="Arial" pitchFamily="34" charset="0"/>
          <a:ea typeface="宋体" pitchFamily="2" charset="-122"/>
        </a:defRPr>
      </a:lvl9pPr>
    </p:titleStyle>
    <p:bodyStyle>
      <a:lvl1pPr marL="346075" indent="-346075" algn="l" defTabSz="922338" rtl="0" eaLnBrk="0" fontAlgn="base" hangingPunct="0">
        <a:spcBef>
          <a:spcPts val="88"/>
        </a:spcBef>
        <a:spcAft>
          <a:spcPct val="0"/>
        </a:spcAft>
        <a:buChar char="•"/>
        <a:defRPr sz="3200" kern="1200">
          <a:solidFill>
            <a:schemeClr val="tx1"/>
          </a:solidFill>
          <a:latin typeface="+mn-lt"/>
          <a:ea typeface="+mn-ea"/>
          <a:cs typeface="+mn-cs"/>
        </a:defRPr>
      </a:lvl1pPr>
      <a:lvl2pPr marL="749300" lvl="1" indent="-287338" algn="l" defTabSz="922338" rtl="0" eaLnBrk="0" fontAlgn="base" hangingPunct="0">
        <a:spcBef>
          <a:spcPts val="88"/>
        </a:spcBef>
        <a:spcAft>
          <a:spcPct val="0"/>
        </a:spcAft>
        <a:buChar char="–"/>
        <a:defRPr sz="2800" kern="1200">
          <a:solidFill>
            <a:schemeClr val="tx1"/>
          </a:solidFill>
          <a:latin typeface="+mn-lt"/>
          <a:ea typeface="+mn-ea"/>
          <a:cs typeface="+mn-cs"/>
        </a:defRPr>
      </a:lvl2pPr>
      <a:lvl3pPr marL="1152525" lvl="2" indent="-230188" algn="l" defTabSz="922338" rtl="0" eaLnBrk="0" fontAlgn="base" hangingPunct="0">
        <a:spcBef>
          <a:spcPts val="88"/>
        </a:spcBef>
        <a:spcAft>
          <a:spcPct val="0"/>
        </a:spcAft>
        <a:buChar char="•"/>
        <a:defRPr sz="2300" kern="1200">
          <a:solidFill>
            <a:schemeClr val="tx1"/>
          </a:solidFill>
          <a:latin typeface="+mn-lt"/>
          <a:ea typeface="+mn-ea"/>
          <a:cs typeface="+mn-cs"/>
        </a:defRPr>
      </a:lvl3pPr>
      <a:lvl4pPr marL="1612900" lvl="3" indent="-228600" algn="l" defTabSz="922338" rtl="0" eaLnBrk="0" fontAlgn="base" hangingPunct="0">
        <a:spcBef>
          <a:spcPts val="88"/>
        </a:spcBef>
        <a:spcAft>
          <a:spcPct val="0"/>
        </a:spcAft>
        <a:buChar char="–"/>
        <a:defRPr sz="1900" kern="1200">
          <a:solidFill>
            <a:schemeClr val="tx1"/>
          </a:solidFill>
          <a:latin typeface="+mn-lt"/>
          <a:ea typeface="+mn-ea"/>
          <a:cs typeface="+mn-cs"/>
        </a:defRPr>
      </a:lvl4pPr>
      <a:lvl5pPr marL="2076450" lvl="4" indent="-231775" algn="l" defTabSz="922338" rtl="0" eaLnBrk="0" fontAlgn="base" hangingPunct="0">
        <a:spcBef>
          <a:spcPts val="88"/>
        </a:spcBef>
        <a:spcAft>
          <a:spcPct val="0"/>
        </a:spcAft>
        <a:buChar char="»"/>
        <a:defRPr sz="1900" kern="1200">
          <a:solidFill>
            <a:schemeClr val="tx1"/>
          </a:solidFill>
          <a:latin typeface="+mn-lt"/>
          <a:ea typeface="+mn-ea"/>
          <a:cs typeface="+mn-cs"/>
        </a:defRPr>
      </a:lvl5pPr>
      <a:lvl6pPr marL="2366645" lvl="5" indent="-214630" algn="l" defTabSz="922020" eaLnBrk="1" fontAlgn="base" latinLnBrk="0" hangingPunct="1">
        <a:spcBef>
          <a:spcPts val="90"/>
        </a:spcBef>
        <a:spcAft>
          <a:spcPct val="0"/>
        </a:spcAft>
        <a:buChar char="»"/>
        <a:defRPr sz="1975" b="0" i="0" u="none" kern="1200" baseline="0">
          <a:solidFill>
            <a:schemeClr val="tx1"/>
          </a:solidFill>
          <a:latin typeface="+mn-lt"/>
          <a:ea typeface="+mn-ea"/>
          <a:cs typeface="+mn-cs"/>
        </a:defRPr>
      </a:lvl6pPr>
      <a:lvl7pPr marL="2797175" lvl="6" indent="-214630" algn="l" defTabSz="922020" eaLnBrk="1" fontAlgn="base" latinLnBrk="0" hangingPunct="1">
        <a:spcBef>
          <a:spcPts val="90"/>
        </a:spcBef>
        <a:spcAft>
          <a:spcPct val="0"/>
        </a:spcAft>
        <a:buChar char="»"/>
        <a:defRPr sz="1975" b="0" i="0" u="none" kern="1200" baseline="0">
          <a:solidFill>
            <a:schemeClr val="tx1"/>
          </a:solidFill>
          <a:latin typeface="+mn-lt"/>
          <a:ea typeface="+mn-ea"/>
          <a:cs typeface="+mn-cs"/>
        </a:defRPr>
      </a:lvl7pPr>
      <a:lvl8pPr marL="3227070" lvl="7" indent="-214630" algn="l" defTabSz="922020" eaLnBrk="1" fontAlgn="base" latinLnBrk="0" hangingPunct="1">
        <a:spcBef>
          <a:spcPts val="90"/>
        </a:spcBef>
        <a:spcAft>
          <a:spcPct val="0"/>
        </a:spcAft>
        <a:buChar char="»"/>
        <a:defRPr sz="1975" b="0" i="0" u="none" kern="1200" baseline="0">
          <a:solidFill>
            <a:schemeClr val="tx1"/>
          </a:solidFill>
          <a:latin typeface="+mn-lt"/>
          <a:ea typeface="+mn-ea"/>
          <a:cs typeface="+mn-cs"/>
        </a:defRPr>
      </a:lvl8pPr>
      <a:lvl9pPr marL="3657600" lvl="8" indent="-214630" algn="l" defTabSz="922020" eaLnBrk="1" fontAlgn="base" latinLnBrk="0" hangingPunct="1">
        <a:spcBef>
          <a:spcPts val="90"/>
        </a:spcBef>
        <a:spcAft>
          <a:spcPct val="0"/>
        </a:spcAft>
        <a:buChar char="»"/>
        <a:defRPr sz="1975" b="0" i="0" u="none" kern="1200" baseline="0">
          <a:solidFill>
            <a:schemeClr val="tx1"/>
          </a:solidFill>
          <a:latin typeface="+mn-lt"/>
          <a:ea typeface="+mn-ea"/>
          <a:cs typeface="+mn-cs"/>
        </a:defRPr>
      </a:lvl9pPr>
    </p:bodyStyle>
    <p:otherStyle>
      <a:lvl1pPr marL="0" lvl="0" indent="0" algn="l" defTabSz="860425" eaLnBrk="1" fontAlgn="base" latinLnBrk="0" hangingPunct="1">
        <a:spcBef>
          <a:spcPct val="0"/>
        </a:spcBef>
        <a:spcAft>
          <a:spcPct val="0"/>
        </a:spcAft>
        <a:buFont typeface="Arial" charset="0"/>
        <a:buNone/>
        <a:defRPr sz="1695" b="0" i="0" u="none" kern="1200" baseline="0">
          <a:solidFill>
            <a:schemeClr val="tx1"/>
          </a:solidFill>
          <a:latin typeface="+mn-lt"/>
          <a:ea typeface="+mn-ea"/>
          <a:cs typeface="+mn-cs"/>
        </a:defRPr>
      </a:lvl1pPr>
      <a:lvl2pPr marL="430530" lvl="1"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2pPr>
      <a:lvl3pPr marL="860425" lvl="2"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3pPr>
      <a:lvl4pPr marL="1290955" lvl="3"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4pPr>
      <a:lvl5pPr marL="1721485" lvl="4"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5pPr>
      <a:lvl6pPr marL="2151380" lvl="5"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6pPr>
      <a:lvl7pPr marL="2581910" lvl="6"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7pPr>
      <a:lvl8pPr marL="3011805" lvl="7"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8pPr>
      <a:lvl9pPr marL="3442335" lvl="8" indent="0" algn="l" defTabSz="914400" eaLnBrk="1" fontAlgn="base" latinLnBrk="0" hangingPunct="1">
        <a:spcBef>
          <a:spcPct val="0"/>
        </a:spcBef>
        <a:spcAft>
          <a:spcPct val="0"/>
        </a:spcAft>
        <a:buFont typeface="Arial" charset="0"/>
        <a:buNone/>
        <a:defRPr sz="19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图片 2" descr="辅助图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0450" y="0"/>
            <a:ext cx="702310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标题 4101"/>
          <p:cNvSpPr>
            <a:spLocks noGrp="1"/>
          </p:cNvSpPr>
          <p:nvPr>
            <p:ph type="ctrTitle"/>
          </p:nvPr>
        </p:nvSpPr>
        <p:spPr>
          <a:xfrm>
            <a:off x="272967" y="575757"/>
            <a:ext cx="5010282" cy="1443523"/>
          </a:xfrm>
        </p:spPr>
        <p:txBody>
          <a:bodyPr lIns="89275" tIns="44637" rIns="89275" bIns="44637" anchor="ctr"/>
          <a:lstStyle/>
          <a:p>
            <a:pPr algn="l" defTabSz="979805" eaLnBrk="1" hangingPunct="1">
              <a:defRPr/>
            </a:pPr>
            <a:r>
              <a:rPr lang="en-US" altLang="zh-CN" sz="4800" b="1" dirty="0"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ECMAScript6</a:t>
            </a:r>
            <a:r>
              <a:rPr lang="en-US" altLang="zh-CN" sz="4800" b="1" dirty="0"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
            </a:r>
            <a:br>
              <a:rPr lang="en-US" altLang="zh-CN" sz="4800" b="1" dirty="0"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br>
            <a:r>
              <a:rPr lang="zh-CN" altLang="en-US" sz="4800" b="1" dirty="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新特性</a:t>
            </a:r>
            <a:r>
              <a:rPr lang="zh-CN" altLang="en-US" sz="4800" b="1" dirty="0"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知识</a:t>
            </a:r>
            <a:r>
              <a:rPr lang="zh-CN" altLang="en-US" sz="4800" b="1" dirty="0"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分享</a:t>
            </a:r>
            <a:endParaRPr lang="zh-CN" altLang="en-US" sz="4800" b="1" noProof="1">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18436" name="图片 6" descr="LOGO左右组合透明底"/>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00" y="4160838"/>
            <a:ext cx="20050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标题 4101"/>
          <p:cNvSpPr>
            <a:spLocks noGrp="1"/>
          </p:cNvSpPr>
          <p:nvPr/>
        </p:nvSpPr>
        <p:spPr bwMode="auto">
          <a:xfrm>
            <a:off x="503238" y="5183188"/>
            <a:ext cx="26479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75" tIns="44637" rIns="89275" bIns="44637" anchor="ctr"/>
          <a:lstStyle/>
          <a:p>
            <a:pPr defTabSz="979488">
              <a:buClr>
                <a:srgbClr val="000000"/>
              </a:buClr>
            </a:pPr>
            <a:r>
              <a:rPr lang="zh-CN" altLang="zh-CN" sz="1800" noProof="1">
                <a:solidFill>
                  <a:schemeClr val="bg1"/>
                </a:solidFill>
                <a:latin typeface="Nexa Bold" charset="0"/>
                <a:ea typeface="方正兰亭细黑_GBK" pitchFamily="2" charset="-122"/>
              </a:rPr>
              <a:t>2015.11.03</a:t>
            </a:r>
          </a:p>
        </p:txBody>
      </p:sp>
      <p:sp>
        <p:nvSpPr>
          <p:cNvPr id="10" name="矩形 9"/>
          <p:cNvSpPr/>
          <p:nvPr/>
        </p:nvSpPr>
        <p:spPr>
          <a:xfrm>
            <a:off x="3175" y="4908550"/>
            <a:ext cx="9359900" cy="82550"/>
          </a:xfrm>
          <a:prstGeom prst="rect">
            <a:avLst/>
          </a:prstGeom>
          <a:solidFill>
            <a:srgbClr val="EA55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8440" name="文本框 3"/>
          <p:cNvSpPr txBox="1">
            <a:spLocks noChangeArrowheads="1"/>
          </p:cNvSpPr>
          <p:nvPr/>
        </p:nvSpPr>
        <p:spPr bwMode="auto">
          <a:xfrm>
            <a:off x="134925" y="5123438"/>
            <a:ext cx="28051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1400" dirty="0">
                <a:latin typeface="微软雅黑" pitchFamily="34" charset="-122"/>
                <a:ea typeface="微软雅黑" pitchFamily="34" charset="-122"/>
                <a:cs typeface="冬青黑体简体中文 W6"/>
                <a:sym typeface="+mn-ea"/>
              </a:rPr>
              <a:t>杭州沃</a:t>
            </a:r>
            <a:r>
              <a:rPr lang="zh-CN" altLang="en-US" sz="1400" dirty="0" smtClean="0">
                <a:latin typeface="微软雅黑" pitchFamily="34" charset="-122"/>
                <a:ea typeface="微软雅黑" pitchFamily="34" charset="-122"/>
                <a:cs typeface="冬青黑体简体中文 W6"/>
                <a:sym typeface="+mn-ea"/>
              </a:rPr>
              <a:t>趣科技</a:t>
            </a:r>
            <a:r>
              <a:rPr lang="zh-CN" altLang="en-US" sz="1400" dirty="0">
                <a:latin typeface="微软雅黑" pitchFamily="34" charset="-122"/>
                <a:ea typeface="微软雅黑" pitchFamily="34" charset="-122"/>
                <a:cs typeface="冬青黑体简体中文 W6"/>
                <a:sym typeface="+mn-ea"/>
              </a:rPr>
              <a:t>股份</a:t>
            </a:r>
            <a:r>
              <a:rPr lang="zh-CN" altLang="en-US" sz="1400" dirty="0" smtClean="0">
                <a:latin typeface="微软雅黑" pitchFamily="34" charset="-122"/>
                <a:ea typeface="微软雅黑" pitchFamily="34" charset="-122"/>
                <a:cs typeface="冬青黑体简体中文 W6"/>
                <a:sym typeface="+mn-ea"/>
              </a:rPr>
              <a:t>有限公司</a:t>
            </a:r>
            <a:endParaRPr lang="zh-CN" altLang="en-US" sz="1400" dirty="0">
              <a:latin typeface="微软雅黑" pitchFamily="34" charset="-122"/>
              <a:ea typeface="微软雅黑" pitchFamily="34" charset="-122"/>
              <a:cs typeface="冬青黑体简体中文 W6"/>
              <a:sym typeface="+mn-ea"/>
            </a:endParaRPr>
          </a:p>
          <a:p>
            <a:pPr eaLnBrk="1" hangingPunct="1"/>
            <a:r>
              <a:rPr lang="zh-CN" altLang="en-US" sz="1000" dirty="0">
                <a:latin typeface="微软雅黑" pitchFamily="34" charset="-122"/>
                <a:ea typeface="微软雅黑" pitchFamily="34" charset="-122"/>
                <a:cs typeface="冬青黑体简体中文 W6"/>
              </a:rPr>
              <a:t>Hangzhou WOQU Technology Co., Ltd.</a:t>
            </a:r>
          </a:p>
        </p:txBody>
      </p:sp>
      <p:pic>
        <p:nvPicPr>
          <p:cNvPr id="18441" name="图片 11" descr="sloga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5863" y="5099688"/>
            <a:ext cx="355441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4101"/>
          <p:cNvSpPr txBox="1">
            <a:spLocks/>
          </p:cNvSpPr>
          <p:nvPr/>
        </p:nvSpPr>
        <p:spPr bwMode="auto">
          <a:xfrm>
            <a:off x="1241657" y="2159735"/>
            <a:ext cx="3170892" cy="93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275" tIns="44637" rIns="89275" bIns="44637" numCol="1" anchor="ctr" anchorCtr="0" compatLnSpc="1">
            <a:prstTxWarp prst="textNoShape">
              <a:avLst/>
            </a:prstTxWarp>
          </a:bodyPr>
          <a:lstStyle>
            <a:lvl1pPr algn="ctr" defTabSz="922338" rtl="0" eaLnBrk="0" fontAlgn="base" hangingPunct="0">
              <a:spcBef>
                <a:spcPct val="0"/>
              </a:spcBef>
              <a:spcAft>
                <a:spcPct val="0"/>
              </a:spcAft>
              <a:defRPr sz="4335" kern="1200">
                <a:solidFill>
                  <a:schemeClr val="tx2"/>
                </a:solidFill>
                <a:latin typeface="+mj-lt"/>
                <a:ea typeface="+mj-ea"/>
                <a:cs typeface="+mj-cs"/>
              </a:defRPr>
            </a:lvl1pPr>
            <a:lvl2pPr algn="l" defTabSz="922338" rtl="0" eaLnBrk="0" fontAlgn="base" hangingPunct="0">
              <a:spcBef>
                <a:spcPct val="0"/>
              </a:spcBef>
              <a:spcAft>
                <a:spcPct val="0"/>
              </a:spcAft>
              <a:defRPr sz="4400">
                <a:solidFill>
                  <a:schemeClr val="tx2"/>
                </a:solidFill>
                <a:latin typeface="Arial" pitchFamily="34" charset="0"/>
                <a:ea typeface="宋体" pitchFamily="2" charset="-122"/>
              </a:defRPr>
            </a:lvl2pPr>
            <a:lvl3pPr algn="l" defTabSz="922338" rtl="0" eaLnBrk="0" fontAlgn="base" hangingPunct="0">
              <a:spcBef>
                <a:spcPct val="0"/>
              </a:spcBef>
              <a:spcAft>
                <a:spcPct val="0"/>
              </a:spcAft>
              <a:defRPr sz="4400">
                <a:solidFill>
                  <a:schemeClr val="tx2"/>
                </a:solidFill>
                <a:latin typeface="Arial" pitchFamily="34" charset="0"/>
                <a:ea typeface="宋体" pitchFamily="2" charset="-122"/>
              </a:defRPr>
            </a:lvl3pPr>
            <a:lvl4pPr algn="l" defTabSz="922338" rtl="0" eaLnBrk="0" fontAlgn="base" hangingPunct="0">
              <a:spcBef>
                <a:spcPct val="0"/>
              </a:spcBef>
              <a:spcAft>
                <a:spcPct val="0"/>
              </a:spcAft>
              <a:defRPr sz="4400">
                <a:solidFill>
                  <a:schemeClr val="tx2"/>
                </a:solidFill>
                <a:latin typeface="Arial" pitchFamily="34" charset="0"/>
                <a:ea typeface="宋体" pitchFamily="2" charset="-122"/>
              </a:defRPr>
            </a:lvl4pPr>
            <a:lvl5pPr algn="l" defTabSz="922338"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defTabSz="922338" rtl="0" fontAlgn="base">
              <a:spcBef>
                <a:spcPct val="0"/>
              </a:spcBef>
              <a:spcAft>
                <a:spcPct val="0"/>
              </a:spcAft>
              <a:defRPr sz="4400">
                <a:solidFill>
                  <a:schemeClr val="tx2"/>
                </a:solidFill>
                <a:latin typeface="Arial" pitchFamily="34" charset="0"/>
                <a:ea typeface="宋体" pitchFamily="2" charset="-122"/>
              </a:defRPr>
            </a:lvl6pPr>
            <a:lvl7pPr marL="914400" algn="ctr" defTabSz="922338" rtl="0" fontAlgn="base">
              <a:spcBef>
                <a:spcPct val="0"/>
              </a:spcBef>
              <a:spcAft>
                <a:spcPct val="0"/>
              </a:spcAft>
              <a:defRPr sz="4400">
                <a:solidFill>
                  <a:schemeClr val="tx2"/>
                </a:solidFill>
                <a:latin typeface="Arial" pitchFamily="34" charset="0"/>
                <a:ea typeface="宋体" pitchFamily="2" charset="-122"/>
              </a:defRPr>
            </a:lvl7pPr>
            <a:lvl8pPr marL="1371600" algn="ctr" defTabSz="922338" rtl="0" fontAlgn="base">
              <a:spcBef>
                <a:spcPct val="0"/>
              </a:spcBef>
              <a:spcAft>
                <a:spcPct val="0"/>
              </a:spcAft>
              <a:defRPr sz="4400">
                <a:solidFill>
                  <a:schemeClr val="tx2"/>
                </a:solidFill>
                <a:latin typeface="Arial" pitchFamily="34" charset="0"/>
                <a:ea typeface="宋体" pitchFamily="2" charset="-122"/>
              </a:defRPr>
            </a:lvl8pPr>
            <a:lvl9pPr marL="1828800" algn="ctr" defTabSz="922338" rtl="0" fontAlgn="base">
              <a:spcBef>
                <a:spcPct val="0"/>
              </a:spcBef>
              <a:spcAft>
                <a:spcPct val="0"/>
              </a:spcAft>
              <a:defRPr sz="4400">
                <a:solidFill>
                  <a:schemeClr val="tx2"/>
                </a:solidFill>
                <a:latin typeface="Arial" pitchFamily="34" charset="0"/>
                <a:ea typeface="宋体" pitchFamily="2" charset="-122"/>
              </a:defRPr>
            </a:lvl9pPr>
          </a:lstStyle>
          <a:p>
            <a:pPr algn="l" defTabSz="979805" eaLnBrk="1" hangingPunct="1">
              <a:defRPr/>
            </a:pPr>
            <a:r>
              <a:rPr lang="zh-CN" altLang="en-US" sz="2800" b="1" noProof="1"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rPr>
              <a:t>分享人：李希鹏</a:t>
            </a:r>
            <a:endParaRPr lang="zh-CN" altLang="en-US" sz="2800" b="1" noProof="1">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4897253"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增强的对象字面量</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1526187"/>
          </a:xfrm>
          <a:prstGeom prst="rect">
            <a:avLst/>
          </a:prstGeom>
          <a:noFill/>
        </p:spPr>
        <p:txBody>
          <a:bodyPr wrap="square" rtlCol="0">
            <a:spAutoFit/>
          </a:bodyPr>
          <a:lstStyle/>
          <a:p>
            <a:pPr>
              <a:lnSpc>
                <a:spcPct val="150000"/>
              </a:lnSpc>
            </a:pPr>
            <a:r>
              <a:rPr kumimoji="1" lang="zh-CN" altLang="en-US" sz="1600" b="1" dirty="0" smtClean="0">
                <a:latin typeface="Microsoft YaHei"/>
                <a:ea typeface="Microsoft YaHei"/>
                <a:cs typeface="Microsoft YaHei"/>
              </a:rPr>
              <a:t>      对象</a:t>
            </a:r>
            <a:r>
              <a:rPr kumimoji="1" lang="zh-CN" altLang="en-US" sz="1600" b="1" dirty="0">
                <a:latin typeface="Microsoft YaHei"/>
                <a:ea typeface="Microsoft YaHei"/>
                <a:cs typeface="Microsoft YaHei"/>
              </a:rPr>
              <a:t>字面量被增强了，写法更加简洁与灵活，同时在定义对象的时候能够做的事情更多了。具体表现在</a:t>
            </a:r>
            <a:r>
              <a:rPr kumimoji="1" lang="zh-CN" altLang="en-US" sz="1600" b="1" dirty="0" smtClean="0">
                <a:latin typeface="Microsoft YaHei"/>
                <a:ea typeface="Microsoft YaHei"/>
                <a:cs typeface="Microsoft YaHei"/>
              </a:rPr>
              <a:t>：可以</a:t>
            </a:r>
            <a:r>
              <a:rPr kumimoji="1" lang="zh-CN" altLang="en-US" sz="1600" b="1" dirty="0">
                <a:latin typeface="Microsoft YaHei"/>
                <a:ea typeface="Microsoft YaHei"/>
                <a:cs typeface="Microsoft YaHei"/>
              </a:rPr>
              <a:t>在对象字面量里面定义</a:t>
            </a:r>
            <a:r>
              <a:rPr kumimoji="1" lang="zh-CN" altLang="en-US" sz="1600" b="1" dirty="0" smtClean="0">
                <a:latin typeface="Microsoft YaHei"/>
                <a:ea typeface="Microsoft YaHei"/>
                <a:cs typeface="Microsoft YaHei"/>
              </a:rPr>
              <a:t>原型、定义</a:t>
            </a:r>
            <a:r>
              <a:rPr kumimoji="1" lang="zh-CN" altLang="en-US" sz="1600" b="1" dirty="0">
                <a:latin typeface="Microsoft YaHei"/>
                <a:ea typeface="Microsoft YaHei"/>
                <a:cs typeface="Microsoft YaHei"/>
              </a:rPr>
              <a:t>方法可以不用</a:t>
            </a:r>
            <a:r>
              <a:rPr kumimoji="1" lang="en-US" altLang="zh-CN" sz="1600" b="1" dirty="0">
                <a:latin typeface="Microsoft YaHei"/>
                <a:ea typeface="Microsoft YaHei"/>
                <a:cs typeface="Microsoft YaHei"/>
              </a:rPr>
              <a:t>function</a:t>
            </a:r>
            <a:r>
              <a:rPr kumimoji="1" lang="zh-CN" altLang="en-US" sz="1600" b="1" dirty="0" smtClean="0">
                <a:latin typeface="Microsoft YaHei"/>
                <a:ea typeface="Microsoft YaHei"/>
                <a:cs typeface="Microsoft YaHei"/>
              </a:rPr>
              <a:t>关键字、直接</a:t>
            </a:r>
            <a:r>
              <a:rPr kumimoji="1" lang="zh-CN" altLang="en-US" sz="1600" b="1" dirty="0">
                <a:latin typeface="Microsoft YaHei"/>
                <a:ea typeface="Microsoft YaHei"/>
                <a:cs typeface="Microsoft YaHei"/>
              </a:rPr>
              <a:t>调用父类</a:t>
            </a:r>
            <a:r>
              <a:rPr kumimoji="1" lang="zh-CN" altLang="en-US" sz="1600" b="1" dirty="0" smtClean="0">
                <a:latin typeface="Microsoft YaHei"/>
                <a:ea typeface="Microsoft YaHei"/>
                <a:cs typeface="Microsoft YaHei"/>
              </a:rPr>
              <a:t>方法。这样一来</a:t>
            </a:r>
            <a:r>
              <a:rPr kumimoji="1" lang="zh-CN" altLang="en-US" sz="1600" b="1" dirty="0">
                <a:latin typeface="Microsoft YaHei"/>
                <a:ea typeface="Microsoft YaHei"/>
                <a:cs typeface="Microsoft YaHei"/>
              </a:rPr>
              <a:t>，对象字面量与前面提到的类概念更加吻合，在编写面向对象的</a:t>
            </a:r>
            <a:r>
              <a:rPr kumimoji="1" lang="en-US" altLang="zh-CN" sz="1600" b="1" dirty="0">
                <a:latin typeface="Microsoft YaHei"/>
                <a:ea typeface="Microsoft YaHei"/>
                <a:cs typeface="Microsoft YaHei"/>
              </a:rPr>
              <a:t>JavaScript</a:t>
            </a:r>
            <a:r>
              <a:rPr kumimoji="1" lang="zh-CN" altLang="en-US" sz="1600" b="1" dirty="0">
                <a:latin typeface="Microsoft YaHei"/>
                <a:ea typeface="Microsoft YaHei"/>
                <a:cs typeface="Microsoft YaHei"/>
              </a:rPr>
              <a:t>时更加轻松方便了。</a:t>
            </a:r>
            <a:endParaRPr kumimoji="1" lang="en-US" altLang="zh-CN" sz="1600" b="1" dirty="0" smtClean="0">
              <a:latin typeface="Microsoft YaHei"/>
              <a:ea typeface="Microsoft YaHei"/>
              <a:cs typeface="Microsoft YaHei"/>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637" y="2095875"/>
            <a:ext cx="7891524" cy="280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42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4897253"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解构</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1156855"/>
          </a:xfrm>
          <a:prstGeom prst="rect">
            <a:avLst/>
          </a:prstGeom>
          <a:noFill/>
        </p:spPr>
        <p:txBody>
          <a:bodyPr wrap="square" rtlCol="0">
            <a:spAutoFit/>
          </a:bodyPr>
          <a:lstStyle/>
          <a:p>
            <a:pPr>
              <a:lnSpc>
                <a:spcPct val="150000"/>
              </a:lnSpc>
            </a:pPr>
            <a:r>
              <a:rPr kumimoji="1" lang="zh-CN" altLang="en-US" sz="1600" b="1" dirty="0" smtClean="0">
                <a:latin typeface="Microsoft YaHei"/>
                <a:ea typeface="Microsoft YaHei"/>
                <a:cs typeface="Microsoft YaHei"/>
              </a:rPr>
              <a:t>       自动</a:t>
            </a:r>
            <a:r>
              <a:rPr kumimoji="1" lang="zh-CN" altLang="en-US" sz="1600" b="1" dirty="0">
                <a:latin typeface="Microsoft YaHei"/>
                <a:ea typeface="Microsoft YaHei"/>
                <a:cs typeface="Microsoft YaHei"/>
              </a:rPr>
              <a:t>解析数组或对象中的值。比如若一个函数要返回多个值，常规的做法是返回一个对象，将每个值做为这个对象的属性返回。但在</a:t>
            </a:r>
            <a:r>
              <a:rPr kumimoji="1" lang="en-US" altLang="zh-CN" sz="1600" b="1" dirty="0">
                <a:latin typeface="Microsoft YaHei"/>
                <a:ea typeface="Microsoft YaHei"/>
                <a:cs typeface="Microsoft YaHei"/>
              </a:rPr>
              <a:t>ES6</a:t>
            </a:r>
            <a:r>
              <a:rPr kumimoji="1" lang="zh-CN" altLang="en-US" sz="1600" b="1" dirty="0">
                <a:latin typeface="Microsoft YaHei"/>
                <a:ea typeface="Microsoft YaHei"/>
                <a:cs typeface="Microsoft YaHei"/>
              </a:rPr>
              <a:t>中，利用解构这一特性，可以直接返回一个数组，然后数组中的值会自动被解析到对应接收该值的变量中。</a:t>
            </a:r>
            <a:endParaRPr kumimoji="1" lang="en-US" altLang="zh-CN" sz="1600" b="1" dirty="0" smtClean="0">
              <a:latin typeface="Microsoft YaHei"/>
              <a:ea typeface="Microsoft YaHei"/>
              <a:cs typeface="Microsoft YaHei"/>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0" y="2447731"/>
            <a:ext cx="9211997" cy="20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593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597723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en-US" altLang="zh-CN"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Promises</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1156855"/>
          </a:xfrm>
          <a:prstGeom prst="rect">
            <a:avLst/>
          </a:prstGeom>
          <a:noFill/>
        </p:spPr>
        <p:txBody>
          <a:bodyPr wrap="square" rtlCol="0">
            <a:spAutoFit/>
          </a:bodyPr>
          <a:lstStyle/>
          <a:p>
            <a:pPr>
              <a:lnSpc>
                <a:spcPct val="150000"/>
              </a:lnSpc>
            </a:pPr>
            <a:r>
              <a:rPr kumimoji="1" lang="en-US" altLang="zh-CN" sz="1600" b="1" dirty="0" smtClean="0">
                <a:latin typeface="Microsoft YaHei"/>
                <a:ea typeface="Microsoft YaHei"/>
                <a:cs typeface="Microsoft YaHei"/>
              </a:rPr>
              <a:t>      Promises</a:t>
            </a:r>
            <a:r>
              <a:rPr kumimoji="1" lang="zh-CN" altLang="en-US" sz="1600" b="1" dirty="0">
                <a:latin typeface="Microsoft YaHei"/>
                <a:ea typeface="Microsoft YaHei"/>
                <a:cs typeface="Microsoft YaHei"/>
              </a:rPr>
              <a:t>是处理异步操作的一种模式，之前在很多三方库中有实现，比如</a:t>
            </a:r>
            <a:r>
              <a:rPr kumimoji="1" lang="en-US" altLang="zh-CN" sz="1600" b="1" dirty="0" err="1">
                <a:latin typeface="Microsoft YaHei"/>
                <a:ea typeface="Microsoft YaHei"/>
                <a:cs typeface="Microsoft YaHei"/>
              </a:rPr>
              <a:t>jQuery</a:t>
            </a:r>
            <a:r>
              <a:rPr kumimoji="1" lang="zh-CN" altLang="en-US" sz="1600" b="1" dirty="0">
                <a:latin typeface="Microsoft YaHei"/>
                <a:ea typeface="Microsoft YaHei"/>
                <a:cs typeface="Microsoft YaHei"/>
              </a:rPr>
              <a:t>的</a:t>
            </a:r>
            <a:r>
              <a:rPr kumimoji="1" lang="en-US" altLang="zh-CN" sz="1600" b="1" dirty="0">
                <a:latin typeface="Microsoft YaHei"/>
                <a:ea typeface="Microsoft YaHei"/>
                <a:cs typeface="Microsoft YaHei"/>
              </a:rPr>
              <a:t>deferred </a:t>
            </a:r>
            <a:r>
              <a:rPr kumimoji="1" lang="zh-CN" altLang="en-US" sz="1600" b="1" dirty="0">
                <a:latin typeface="Microsoft YaHei"/>
                <a:ea typeface="Microsoft YaHei"/>
                <a:cs typeface="Microsoft YaHei"/>
              </a:rPr>
              <a:t>对象。当你发起一个异步请求，并绑定了</a:t>
            </a:r>
            <a:r>
              <a:rPr kumimoji="1" lang="en-US" altLang="zh-CN" sz="1600" b="1" dirty="0">
                <a:latin typeface="Microsoft YaHei"/>
                <a:ea typeface="Microsoft YaHei"/>
                <a:cs typeface="Microsoft YaHei"/>
              </a:rPr>
              <a:t>.when(), .done()</a:t>
            </a:r>
            <a:r>
              <a:rPr kumimoji="1" lang="zh-CN" altLang="en-US" sz="1600" b="1" dirty="0">
                <a:latin typeface="Microsoft YaHei"/>
                <a:ea typeface="Microsoft YaHei"/>
                <a:cs typeface="Microsoft YaHei"/>
              </a:rPr>
              <a:t>等事件处理程序时，其实就是在应用</a:t>
            </a:r>
            <a:r>
              <a:rPr kumimoji="1" lang="en-US" altLang="zh-CN" sz="1600" b="1" dirty="0">
                <a:latin typeface="Microsoft YaHei"/>
                <a:ea typeface="Microsoft YaHei"/>
                <a:cs typeface="Microsoft YaHei"/>
              </a:rPr>
              <a:t>promise</a:t>
            </a:r>
            <a:r>
              <a:rPr kumimoji="1" lang="zh-CN" altLang="en-US" sz="1600" b="1" dirty="0">
                <a:latin typeface="Microsoft YaHei"/>
                <a:ea typeface="Microsoft YaHei"/>
                <a:cs typeface="Microsoft YaHei"/>
              </a:rPr>
              <a:t>模式。</a:t>
            </a:r>
            <a:endParaRPr kumimoji="1" lang="en-US" altLang="zh-CN" sz="1600" b="1" dirty="0" smtClean="0">
              <a:latin typeface="Microsoft YaHei"/>
              <a:ea typeface="Microsoft YaHei"/>
              <a:cs typeface="Microsoft YaHei"/>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03" y="1944487"/>
            <a:ext cx="8558451" cy="3096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431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597723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字符串模板</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1200329"/>
          </a:xfrm>
          <a:prstGeom prst="rect">
            <a:avLst/>
          </a:prstGeom>
          <a:noFill/>
        </p:spPr>
        <p:txBody>
          <a:bodyPr wrap="square" rtlCol="0">
            <a:spAutoFit/>
          </a:bodyPr>
          <a:lstStyle/>
          <a:p>
            <a:pPr>
              <a:lnSpc>
                <a:spcPct val="150000"/>
              </a:lnSpc>
            </a:pPr>
            <a:r>
              <a:rPr kumimoji="1" lang="zh-CN" altLang="en-US" sz="1600" b="1" dirty="0" smtClean="0">
                <a:latin typeface="Microsoft YaHei"/>
                <a:ea typeface="Microsoft YaHei"/>
                <a:cs typeface="Microsoft YaHei"/>
              </a:rPr>
              <a:t>       字符串</a:t>
            </a:r>
            <a:r>
              <a:rPr kumimoji="1" lang="zh-CN" altLang="en-US" sz="1600" b="1" dirty="0">
                <a:latin typeface="Microsoft YaHei"/>
                <a:ea typeface="Microsoft YaHei"/>
                <a:cs typeface="Microsoft YaHei"/>
              </a:rPr>
              <a:t>模板相对简单易懂些。</a:t>
            </a:r>
            <a:r>
              <a:rPr kumimoji="1" lang="en-US" altLang="zh-CN" sz="1600" b="1" dirty="0">
                <a:latin typeface="Microsoft YaHei"/>
                <a:ea typeface="Microsoft YaHei"/>
                <a:cs typeface="Microsoft YaHei"/>
              </a:rPr>
              <a:t>ES6</a:t>
            </a:r>
            <a:r>
              <a:rPr kumimoji="1" lang="zh-CN" altLang="en-US" sz="1600" b="1" dirty="0">
                <a:latin typeface="Microsoft YaHei"/>
                <a:ea typeface="Microsoft YaHei"/>
                <a:cs typeface="Microsoft YaHei"/>
              </a:rPr>
              <a:t>中允许使用反引号 </a:t>
            </a:r>
            <a:r>
              <a:rPr kumimoji="1" lang="en-US" altLang="zh-CN" sz="1600" b="1" dirty="0">
                <a:latin typeface="Microsoft YaHei"/>
                <a:ea typeface="Microsoft YaHei"/>
                <a:cs typeface="Microsoft YaHei"/>
              </a:rPr>
              <a:t>` </a:t>
            </a:r>
            <a:r>
              <a:rPr kumimoji="1" lang="zh-CN" altLang="en-US" sz="1600" b="1" dirty="0">
                <a:latin typeface="Microsoft YaHei"/>
                <a:ea typeface="Microsoft YaHei"/>
                <a:cs typeface="Microsoft YaHei"/>
              </a:rPr>
              <a:t>来创建字符串，此种方法创建的字符串里面可以包含由美元符号加花括号包裹的变量</a:t>
            </a:r>
            <a:r>
              <a:rPr kumimoji="1" lang="en-US" altLang="zh-CN" sz="1600" b="1" dirty="0">
                <a:latin typeface="Microsoft YaHei"/>
                <a:ea typeface="Microsoft YaHei"/>
                <a:cs typeface="Microsoft YaHei"/>
              </a:rPr>
              <a:t>${</a:t>
            </a:r>
            <a:r>
              <a:rPr kumimoji="1" lang="en-US" altLang="zh-CN" sz="1600" b="1" dirty="0" err="1">
                <a:latin typeface="Microsoft YaHei"/>
                <a:ea typeface="Microsoft YaHei"/>
                <a:cs typeface="Microsoft YaHei"/>
              </a:rPr>
              <a:t>vraible</a:t>
            </a:r>
            <a:r>
              <a:rPr kumimoji="1" lang="en-US" altLang="zh-CN" sz="1600" b="1" dirty="0">
                <a:latin typeface="Microsoft YaHei"/>
                <a:ea typeface="Microsoft YaHei"/>
                <a:cs typeface="Microsoft YaHei"/>
              </a:rPr>
              <a:t>}</a:t>
            </a:r>
            <a:r>
              <a:rPr kumimoji="1" lang="zh-CN" altLang="en-US" sz="1600" b="1" dirty="0">
                <a:latin typeface="Microsoft YaHei"/>
                <a:ea typeface="Microsoft YaHei"/>
                <a:cs typeface="Microsoft YaHei"/>
              </a:rPr>
              <a:t>。如果你使用过像</a:t>
            </a:r>
            <a:r>
              <a:rPr kumimoji="1" lang="en-US" altLang="zh-CN" sz="1600" b="1" dirty="0">
                <a:latin typeface="Microsoft YaHei"/>
                <a:ea typeface="Microsoft YaHei"/>
                <a:cs typeface="Microsoft YaHei"/>
              </a:rPr>
              <a:t>C#</a:t>
            </a:r>
            <a:r>
              <a:rPr kumimoji="1" lang="zh-CN" altLang="en-US" sz="1600" b="1" dirty="0">
                <a:latin typeface="Microsoft YaHei"/>
                <a:ea typeface="Microsoft YaHei"/>
                <a:cs typeface="Microsoft YaHei"/>
              </a:rPr>
              <a:t>等后端强类型语言的话，对此功能应该不会陌生</a:t>
            </a:r>
            <a:r>
              <a:rPr kumimoji="1" lang="zh-CN" altLang="en-US" sz="1600" b="1" dirty="0" smtClean="0">
                <a:latin typeface="Microsoft YaHei"/>
                <a:ea typeface="Microsoft YaHei"/>
                <a:cs typeface="Microsoft YaHei"/>
              </a:rPr>
              <a:t>。</a:t>
            </a:r>
            <a:endParaRPr kumimoji="1" lang="en-US" altLang="zh-CN" sz="1600" b="1" dirty="0" smtClean="0">
              <a:latin typeface="Microsoft YaHei"/>
              <a:ea typeface="Microsoft YaHei"/>
              <a:cs typeface="Microsoft YaHei"/>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5" y="2640613"/>
            <a:ext cx="9085492" cy="122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77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597723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参数默认值</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10" y="1151749"/>
            <a:ext cx="7970837"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076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597723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en-US" altLang="zh-CN"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let</a:t>
            </a:r>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4000" b="1" dirty="0" err="1">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const</a:t>
            </a:r>
            <a:r>
              <a:rPr lang="en-US" altLang="zh-CN"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关键字</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830997"/>
          </a:xfrm>
          <a:prstGeom prst="rect">
            <a:avLst/>
          </a:prstGeom>
          <a:noFill/>
        </p:spPr>
        <p:txBody>
          <a:bodyPr wrap="square" rtlCol="0">
            <a:spAutoFit/>
          </a:bodyPr>
          <a:lstStyle/>
          <a:p>
            <a:pPr>
              <a:lnSpc>
                <a:spcPct val="150000"/>
              </a:lnSpc>
            </a:pPr>
            <a:r>
              <a:rPr kumimoji="1" lang="zh-CN" altLang="en-US" sz="1600" b="1" dirty="0" smtClean="0">
                <a:latin typeface="Microsoft YaHei"/>
                <a:ea typeface="Microsoft YaHei"/>
                <a:cs typeface="Microsoft YaHei"/>
              </a:rPr>
              <a:t>      可以</a:t>
            </a:r>
            <a:r>
              <a:rPr kumimoji="1" lang="zh-CN" altLang="en-US" sz="1600" b="1" dirty="0">
                <a:latin typeface="Microsoft YaHei"/>
                <a:ea typeface="Microsoft YaHei"/>
                <a:cs typeface="Microsoft YaHei"/>
              </a:rPr>
              <a:t>把</a:t>
            </a:r>
            <a:r>
              <a:rPr kumimoji="1" lang="en-US" altLang="zh-CN" sz="1600" b="1" dirty="0">
                <a:latin typeface="Microsoft YaHei"/>
                <a:ea typeface="Microsoft YaHei"/>
                <a:cs typeface="Microsoft YaHei"/>
              </a:rPr>
              <a:t>let</a:t>
            </a:r>
            <a:r>
              <a:rPr kumimoji="1" lang="zh-CN" altLang="en-US" sz="1600" b="1" dirty="0">
                <a:latin typeface="Microsoft YaHei"/>
                <a:ea typeface="Microsoft YaHei"/>
                <a:cs typeface="Microsoft YaHei"/>
              </a:rPr>
              <a:t>看成</a:t>
            </a:r>
            <a:r>
              <a:rPr kumimoji="1" lang="en-US" altLang="zh-CN" sz="1600" b="1" dirty="0" err="1">
                <a:latin typeface="Microsoft YaHei"/>
                <a:ea typeface="Microsoft YaHei"/>
                <a:cs typeface="Microsoft YaHei"/>
              </a:rPr>
              <a:t>var</a:t>
            </a:r>
            <a:r>
              <a:rPr kumimoji="1" lang="zh-CN" altLang="en-US" sz="1600" b="1" dirty="0">
                <a:latin typeface="Microsoft YaHei"/>
                <a:ea typeface="Microsoft YaHei"/>
                <a:cs typeface="Microsoft YaHei"/>
              </a:rPr>
              <a:t>，只是它定义的变量被限定在了特定范围内才能使用，而离开这个范围则无效。</a:t>
            </a:r>
            <a:r>
              <a:rPr kumimoji="1" lang="en-US" altLang="zh-CN" sz="1600" b="1" dirty="0" err="1">
                <a:latin typeface="Microsoft YaHei"/>
                <a:ea typeface="Microsoft YaHei"/>
                <a:cs typeface="Microsoft YaHei"/>
              </a:rPr>
              <a:t>const</a:t>
            </a:r>
            <a:r>
              <a:rPr kumimoji="1" lang="zh-CN" altLang="en-US" sz="1600" b="1" dirty="0">
                <a:latin typeface="Microsoft YaHei"/>
                <a:ea typeface="Microsoft YaHei"/>
                <a:cs typeface="Microsoft YaHei"/>
              </a:rPr>
              <a:t>则很直观，用来定义常量，即无法被更改值的变量</a:t>
            </a:r>
            <a:r>
              <a:rPr kumimoji="1" lang="zh-CN" altLang="en-US" sz="1600" b="1" dirty="0" smtClean="0">
                <a:latin typeface="Microsoft YaHei"/>
                <a:ea typeface="Microsoft YaHei"/>
                <a:cs typeface="Microsoft YaHei"/>
              </a:rPr>
              <a:t>。</a:t>
            </a:r>
            <a:endParaRPr kumimoji="1" lang="en-US" altLang="zh-CN" sz="1600" b="1" dirty="0" smtClean="0">
              <a:latin typeface="Microsoft YaHei"/>
              <a:ea typeface="Microsoft YaHei"/>
              <a:cs typeface="Microsoft YaHei"/>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83" y="2810804"/>
            <a:ext cx="8486091" cy="101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554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597723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模块</a:t>
            </a:r>
            <a:endPar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文本框 20"/>
          <p:cNvSpPr txBox="1"/>
          <p:nvPr/>
        </p:nvSpPr>
        <p:spPr>
          <a:xfrm>
            <a:off x="109632" y="780962"/>
            <a:ext cx="9073195" cy="1569660"/>
          </a:xfrm>
          <a:prstGeom prst="rect">
            <a:avLst/>
          </a:prstGeom>
          <a:noFill/>
        </p:spPr>
        <p:txBody>
          <a:bodyPr wrap="square" rtlCol="0">
            <a:spAutoFit/>
          </a:bodyPr>
          <a:lstStyle/>
          <a:p>
            <a:pPr>
              <a:lnSpc>
                <a:spcPct val="150000"/>
              </a:lnSpc>
            </a:pPr>
            <a:r>
              <a:rPr kumimoji="1" lang="zh-CN" altLang="en-US" sz="1600" b="1" dirty="0" smtClean="0">
                <a:latin typeface="Microsoft YaHei"/>
                <a:ea typeface="Microsoft YaHei"/>
                <a:cs typeface="Microsoft YaHei"/>
              </a:rPr>
              <a:t>       在</a:t>
            </a:r>
            <a:r>
              <a:rPr kumimoji="1" lang="en-US" altLang="zh-CN" sz="1600" b="1" dirty="0">
                <a:latin typeface="Microsoft YaHei"/>
                <a:ea typeface="Microsoft YaHei"/>
                <a:cs typeface="Microsoft YaHei"/>
              </a:rPr>
              <a:t>ES6</a:t>
            </a:r>
            <a:r>
              <a:rPr kumimoji="1" lang="zh-CN" altLang="en-US" sz="1600" b="1" dirty="0">
                <a:latin typeface="Microsoft YaHei"/>
                <a:ea typeface="Microsoft YaHei"/>
                <a:cs typeface="Microsoft YaHei"/>
              </a:rPr>
              <a:t>标准中，</a:t>
            </a:r>
            <a:r>
              <a:rPr kumimoji="1" lang="en-US" altLang="zh-CN" sz="1600" b="1" dirty="0">
                <a:latin typeface="Microsoft YaHei"/>
                <a:ea typeface="Microsoft YaHei"/>
                <a:cs typeface="Microsoft YaHei"/>
              </a:rPr>
              <a:t>JavaScript</a:t>
            </a:r>
            <a:r>
              <a:rPr kumimoji="1" lang="zh-CN" altLang="en-US" sz="1600" b="1" dirty="0">
                <a:latin typeface="Microsoft YaHei"/>
                <a:ea typeface="Microsoft YaHei"/>
                <a:cs typeface="Microsoft YaHei"/>
              </a:rPr>
              <a:t>原生支持</a:t>
            </a:r>
            <a:r>
              <a:rPr kumimoji="1" lang="en-US" altLang="zh-CN" sz="1600" b="1" dirty="0">
                <a:latin typeface="Microsoft YaHei"/>
                <a:ea typeface="Microsoft YaHei"/>
                <a:cs typeface="Microsoft YaHei"/>
              </a:rPr>
              <a:t>module</a:t>
            </a:r>
            <a:r>
              <a:rPr kumimoji="1" lang="zh-CN" altLang="en-US" sz="1600" b="1" dirty="0">
                <a:latin typeface="Microsoft YaHei"/>
                <a:ea typeface="Microsoft YaHei"/>
                <a:cs typeface="Microsoft YaHei"/>
              </a:rPr>
              <a:t>了。这种将</a:t>
            </a:r>
            <a:r>
              <a:rPr kumimoji="1" lang="en-US" altLang="zh-CN" sz="1600" b="1" dirty="0">
                <a:latin typeface="Microsoft YaHei"/>
                <a:ea typeface="Microsoft YaHei"/>
                <a:cs typeface="Microsoft YaHei"/>
              </a:rPr>
              <a:t>JS</a:t>
            </a:r>
            <a:r>
              <a:rPr kumimoji="1" lang="zh-CN" altLang="en-US" sz="1600" b="1" dirty="0">
                <a:latin typeface="Microsoft YaHei"/>
                <a:ea typeface="Microsoft YaHei"/>
                <a:cs typeface="Microsoft YaHei"/>
              </a:rPr>
              <a:t>代码分割成不同功能的小块进行模块化的概念是在一些三方规范中流行起来的，比如</a:t>
            </a:r>
            <a:r>
              <a:rPr kumimoji="1" lang="en-US" altLang="zh-CN" sz="1600" b="1" dirty="0" err="1">
                <a:latin typeface="Microsoft YaHei"/>
                <a:ea typeface="Microsoft YaHei"/>
                <a:cs typeface="Microsoft YaHei"/>
              </a:rPr>
              <a:t>CommonJS</a:t>
            </a:r>
            <a:r>
              <a:rPr kumimoji="1" lang="zh-CN" altLang="en-US" sz="1600" b="1" dirty="0">
                <a:latin typeface="Microsoft YaHei"/>
                <a:ea typeface="Microsoft YaHei"/>
                <a:cs typeface="Microsoft YaHei"/>
              </a:rPr>
              <a:t>和</a:t>
            </a:r>
            <a:r>
              <a:rPr kumimoji="1" lang="en-US" altLang="zh-CN" sz="1600" b="1" dirty="0">
                <a:latin typeface="Microsoft YaHei"/>
                <a:ea typeface="Microsoft YaHei"/>
                <a:cs typeface="Microsoft YaHei"/>
              </a:rPr>
              <a:t>AMD</a:t>
            </a:r>
            <a:r>
              <a:rPr kumimoji="1" lang="zh-CN" altLang="en-US" sz="1600" b="1" dirty="0">
                <a:latin typeface="Microsoft YaHei"/>
                <a:ea typeface="Microsoft YaHei"/>
                <a:cs typeface="Microsoft YaHei"/>
              </a:rPr>
              <a:t>模式</a:t>
            </a:r>
            <a:r>
              <a:rPr kumimoji="1" lang="zh-CN" altLang="en-US" sz="1600" b="1" dirty="0" smtClean="0">
                <a:latin typeface="Microsoft YaHei"/>
                <a:ea typeface="Microsoft YaHei"/>
                <a:cs typeface="Microsoft YaHei"/>
              </a:rPr>
              <a:t>。</a:t>
            </a:r>
            <a:endParaRPr kumimoji="1" lang="zh-CN" altLang="en-US" sz="1600" b="1" dirty="0">
              <a:latin typeface="Microsoft YaHei"/>
              <a:ea typeface="Microsoft YaHei"/>
              <a:cs typeface="Microsoft YaHei"/>
            </a:endParaRPr>
          </a:p>
          <a:p>
            <a:pPr>
              <a:lnSpc>
                <a:spcPct val="150000"/>
              </a:lnSpc>
            </a:pPr>
            <a:r>
              <a:rPr kumimoji="1" lang="zh-CN" altLang="en-US" sz="1600" b="1" dirty="0" smtClean="0">
                <a:latin typeface="Microsoft YaHei"/>
                <a:ea typeface="Microsoft YaHei"/>
                <a:cs typeface="Microsoft YaHei"/>
              </a:rPr>
              <a:t>      将</a:t>
            </a:r>
            <a:r>
              <a:rPr kumimoji="1" lang="zh-CN" altLang="en-US" sz="1600" b="1" dirty="0">
                <a:latin typeface="Microsoft YaHei"/>
                <a:ea typeface="Microsoft YaHei"/>
                <a:cs typeface="Microsoft YaHei"/>
              </a:rPr>
              <a:t>不同功能的代码分别写在不同文件中，各模块只需导出公共接口部分，然后通过模块的导入的方式可以在其他地方使用。</a:t>
            </a:r>
            <a:endParaRPr kumimoji="1" lang="en-US" altLang="zh-CN" sz="1600" b="1" dirty="0" smtClean="0">
              <a:latin typeface="Microsoft YaHei"/>
              <a:ea typeface="Microsoft YaHei"/>
              <a:cs typeface="Microsoft YaHei"/>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975" y="1943738"/>
            <a:ext cx="4535937" cy="312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427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fld id="{00544E8E-F9CA-4E0B-BA30-85AC1B2D8BBA}" type="slidenum">
              <a:rPr lang="zh-CN" altLang="en-US" sz="1000" smtClean="0">
                <a:solidFill>
                  <a:srgbClr val="898989"/>
                </a:solidFill>
              </a:rPr>
              <a:pPr eaLnBrk="1" hangingPunct="1"/>
              <a:t>17</a:t>
            </a:fld>
            <a:endParaRPr lang="zh-CN" altLang="en-US" sz="1000" smtClean="0">
              <a:solidFill>
                <a:srgbClr val="898989"/>
              </a:solidFill>
            </a:endParaRPr>
          </a:p>
        </p:txBody>
      </p:sp>
      <p:pic>
        <p:nvPicPr>
          <p:cNvPr id="27651" name="图片 6" descr="权益说明（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225" y="4556125"/>
            <a:ext cx="211931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175" y="5297488"/>
            <a:ext cx="9356725" cy="101600"/>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lIns="72556" tIns="36278" rIns="72556" bIns="36278" anchor="ctr"/>
          <a:lstStyle/>
          <a:p>
            <a:pPr algn="ctr" defTabSz="725170">
              <a:spcBef>
                <a:spcPts val="0"/>
              </a:spcBef>
              <a:spcAft>
                <a:spcPts val="0"/>
              </a:spcAft>
              <a:buFont typeface="Arial" charset="0"/>
              <a:buNone/>
              <a:defRPr/>
            </a:pPr>
            <a:endParaRPr lang="zh-CN" altLang="en-US" sz="1400" noProof="1">
              <a:solidFill>
                <a:srgbClr val="FFFFFF"/>
              </a:solidFill>
            </a:endParaRPr>
          </a:p>
        </p:txBody>
      </p:sp>
      <p:sp>
        <p:nvSpPr>
          <p:cNvPr id="13" name="矩形 12"/>
          <p:cNvSpPr/>
          <p:nvPr/>
        </p:nvSpPr>
        <p:spPr>
          <a:xfrm>
            <a:off x="1588" y="5399088"/>
            <a:ext cx="9358312" cy="360362"/>
          </a:xfrm>
          <a:prstGeom prst="rect">
            <a:avLst/>
          </a:prstGeom>
          <a:solidFill>
            <a:srgbClr val="808080"/>
          </a:solidFill>
          <a:ln w="25400" cap="flat" cmpd="sng" algn="ctr">
            <a:noFill/>
            <a:prstDash val="solid"/>
          </a:ln>
          <a:effectLst/>
        </p:spPr>
        <p:txBody>
          <a:bodyPr lIns="72556" tIns="36278" rIns="72556" bIns="36278" anchor="ctr"/>
          <a:lstStyle/>
          <a:p>
            <a:pPr algn="ctr" defTabSz="725170">
              <a:spcBef>
                <a:spcPts val="0"/>
              </a:spcBef>
              <a:spcAft>
                <a:spcPts val="0"/>
              </a:spcAft>
              <a:buFont typeface="Arial" charset="0"/>
              <a:buNone/>
              <a:defRPr/>
            </a:pPr>
            <a:endParaRPr lang="zh-CN" altLang="en-US" sz="1400" kern="0" noProof="1">
              <a:solidFill>
                <a:srgbClr val="FFFFFF"/>
              </a:solidFill>
              <a:latin typeface="Arial"/>
              <a:ea typeface="宋体"/>
              <a:sym typeface="+mn-ea"/>
            </a:endParaRPr>
          </a:p>
        </p:txBody>
      </p:sp>
      <p:pic>
        <p:nvPicPr>
          <p:cNvPr id="27654" name="图片 2" descr="权益说明（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438" y="5472113"/>
            <a:ext cx="2119312"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图片 2" descr="sloga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2808288"/>
            <a:ext cx="43243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图片 4" descr="LOGO上下组合透明底"/>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9988" y="1368425"/>
            <a:ext cx="19653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文本框 5"/>
          <p:cNvSpPr txBox="1">
            <a:spLocks noChangeArrowheads="1"/>
          </p:cNvSpPr>
          <p:nvPr/>
        </p:nvSpPr>
        <p:spPr bwMode="auto">
          <a:xfrm>
            <a:off x="215900" y="5435600"/>
            <a:ext cx="64389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1000">
                <a:solidFill>
                  <a:srgbClr val="FFFFFF"/>
                </a:solidFill>
                <a:latin typeface="微软雅黑" pitchFamily="34" charset="-122"/>
                <a:ea typeface="微软雅黑" pitchFamily="34" charset="-122"/>
              </a:rPr>
              <a:t>Hangzhou WOQU Technology Co., Ltd.       www.woqutech.com        0571 - 87770835</a:t>
            </a:r>
          </a:p>
        </p:txBody>
      </p:sp>
      <p:grpSp>
        <p:nvGrpSpPr>
          <p:cNvPr id="27658" name="Group 4"/>
          <p:cNvGrpSpPr>
            <a:grpSpLocks/>
          </p:cNvGrpSpPr>
          <p:nvPr/>
        </p:nvGrpSpPr>
        <p:grpSpPr bwMode="auto">
          <a:xfrm>
            <a:off x="8315325" y="3336925"/>
            <a:ext cx="779463" cy="777875"/>
            <a:chOff x="7755" y="-1256"/>
            <a:chExt cx="1227" cy="1227"/>
          </a:xfrm>
        </p:grpSpPr>
        <p:pic>
          <p:nvPicPr>
            <p:cNvPr id="276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5" y="-1256"/>
              <a:ext cx="1227"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5" name="Group 6"/>
            <p:cNvGrpSpPr>
              <a:grpSpLocks/>
            </p:cNvGrpSpPr>
            <p:nvPr/>
          </p:nvGrpSpPr>
          <p:grpSpPr bwMode="auto">
            <a:xfrm>
              <a:off x="8226" y="-786"/>
              <a:ext cx="284" cy="284"/>
              <a:chOff x="8226" y="-786"/>
              <a:chExt cx="284" cy="284"/>
            </a:xfrm>
          </p:grpSpPr>
          <p:sp>
            <p:nvSpPr>
              <p:cNvPr id="27701" name="Freeform 7"/>
              <p:cNvSpPr>
                <a:spLocks/>
              </p:cNvSpPr>
              <p:nvPr/>
            </p:nvSpPr>
            <p:spPr bwMode="auto">
              <a:xfrm>
                <a:off x="8226" y="-786"/>
                <a:ext cx="284" cy="284"/>
              </a:xfrm>
              <a:custGeom>
                <a:avLst/>
                <a:gdLst>
                  <a:gd name="T0" fmla="*/ 276 w 284"/>
                  <a:gd name="T1" fmla="*/ -786 h 284"/>
                  <a:gd name="T2" fmla="*/ 8 w 284"/>
                  <a:gd name="T3" fmla="*/ -786 h 284"/>
                  <a:gd name="T4" fmla="*/ 0 w 284"/>
                  <a:gd name="T5" fmla="*/ -779 h 284"/>
                  <a:gd name="T6" fmla="*/ 0 w 284"/>
                  <a:gd name="T7" fmla="*/ -511 h 284"/>
                  <a:gd name="T8" fmla="*/ 8 w 284"/>
                  <a:gd name="T9" fmla="*/ -503 h 284"/>
                  <a:gd name="T10" fmla="*/ 276 w 284"/>
                  <a:gd name="T11" fmla="*/ -503 h 284"/>
                  <a:gd name="T12" fmla="*/ 284 w 284"/>
                  <a:gd name="T13" fmla="*/ -511 h 284"/>
                  <a:gd name="T14" fmla="*/ 284 w 284"/>
                  <a:gd name="T15" fmla="*/ -779 h 284"/>
                  <a:gd name="T16" fmla="*/ 276 w 284"/>
                  <a:gd name="T17" fmla="*/ -786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84">
                    <a:moveTo>
                      <a:pt x="276" y="0"/>
                    </a:moveTo>
                    <a:lnTo>
                      <a:pt x="8" y="0"/>
                    </a:lnTo>
                    <a:lnTo>
                      <a:pt x="0" y="7"/>
                    </a:lnTo>
                    <a:lnTo>
                      <a:pt x="0" y="275"/>
                    </a:lnTo>
                    <a:lnTo>
                      <a:pt x="8" y="283"/>
                    </a:lnTo>
                    <a:lnTo>
                      <a:pt x="276" y="283"/>
                    </a:lnTo>
                    <a:lnTo>
                      <a:pt x="284" y="275"/>
                    </a:lnTo>
                    <a:lnTo>
                      <a:pt x="284" y="7"/>
                    </a:lnTo>
                    <a:lnTo>
                      <a:pt x="276" y="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6" name="Group 8"/>
            <p:cNvGrpSpPr>
              <a:grpSpLocks/>
            </p:cNvGrpSpPr>
            <p:nvPr/>
          </p:nvGrpSpPr>
          <p:grpSpPr bwMode="auto">
            <a:xfrm>
              <a:off x="8257" y="-732"/>
              <a:ext cx="222" cy="175"/>
              <a:chOff x="8257" y="-732"/>
              <a:chExt cx="222" cy="175"/>
            </a:xfrm>
          </p:grpSpPr>
          <p:sp>
            <p:nvSpPr>
              <p:cNvPr id="27697" name="Freeform 9"/>
              <p:cNvSpPr>
                <a:spLocks/>
              </p:cNvSpPr>
              <p:nvPr/>
            </p:nvSpPr>
            <p:spPr bwMode="auto">
              <a:xfrm>
                <a:off x="8257" y="-732"/>
                <a:ext cx="222" cy="175"/>
              </a:xfrm>
              <a:custGeom>
                <a:avLst/>
                <a:gdLst>
                  <a:gd name="T0" fmla="*/ 17 w 222"/>
                  <a:gd name="T1" fmla="*/ -730 h 175"/>
                  <a:gd name="T2" fmla="*/ 10 w 222"/>
                  <a:gd name="T3" fmla="*/ -727 h 175"/>
                  <a:gd name="T4" fmla="*/ 3 w 222"/>
                  <a:gd name="T5" fmla="*/ -724 h 175"/>
                  <a:gd name="T6" fmla="*/ 0 w 222"/>
                  <a:gd name="T7" fmla="*/ -716 h 175"/>
                  <a:gd name="T8" fmla="*/ 3 w 222"/>
                  <a:gd name="T9" fmla="*/ -709 h 175"/>
                  <a:gd name="T10" fmla="*/ 69 w 222"/>
                  <a:gd name="T11" fmla="*/ -557 h 175"/>
                  <a:gd name="T12" fmla="*/ 97 w 222"/>
                  <a:gd name="T13" fmla="*/ -627 h 175"/>
                  <a:gd name="T14" fmla="*/ 68 w 222"/>
                  <a:gd name="T15" fmla="*/ -627 h 175"/>
                  <a:gd name="T16" fmla="*/ 28 w 222"/>
                  <a:gd name="T17" fmla="*/ -720 h 175"/>
                  <a:gd name="T18" fmla="*/ 25 w 222"/>
                  <a:gd name="T19" fmla="*/ -727 h 175"/>
                  <a:gd name="T20" fmla="*/ 17 w 222"/>
                  <a:gd name="T21" fmla="*/ -730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2" h="175">
                    <a:moveTo>
                      <a:pt x="17" y="2"/>
                    </a:moveTo>
                    <a:lnTo>
                      <a:pt x="10" y="5"/>
                    </a:lnTo>
                    <a:lnTo>
                      <a:pt x="3" y="8"/>
                    </a:lnTo>
                    <a:lnTo>
                      <a:pt x="0" y="16"/>
                    </a:lnTo>
                    <a:lnTo>
                      <a:pt x="3" y="23"/>
                    </a:lnTo>
                    <a:lnTo>
                      <a:pt x="69" y="175"/>
                    </a:lnTo>
                    <a:lnTo>
                      <a:pt x="97" y="105"/>
                    </a:lnTo>
                    <a:lnTo>
                      <a:pt x="68" y="105"/>
                    </a:lnTo>
                    <a:lnTo>
                      <a:pt x="28" y="12"/>
                    </a:lnTo>
                    <a:lnTo>
                      <a:pt x="25" y="5"/>
                    </a:lnTo>
                    <a:lnTo>
                      <a:pt x="17"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8" name="Freeform 10"/>
              <p:cNvSpPr>
                <a:spLocks/>
              </p:cNvSpPr>
              <p:nvPr/>
            </p:nvSpPr>
            <p:spPr bwMode="auto">
              <a:xfrm>
                <a:off x="8257" y="-732"/>
                <a:ext cx="222" cy="175"/>
              </a:xfrm>
              <a:custGeom>
                <a:avLst/>
                <a:gdLst>
                  <a:gd name="T0" fmla="*/ 140 w 222"/>
                  <a:gd name="T1" fmla="*/ -660 h 175"/>
                  <a:gd name="T2" fmla="*/ 111 w 222"/>
                  <a:gd name="T3" fmla="*/ -660 h 175"/>
                  <a:gd name="T4" fmla="*/ 153 w 222"/>
                  <a:gd name="T5" fmla="*/ -557 h 175"/>
                  <a:gd name="T6" fmla="*/ 183 w 222"/>
                  <a:gd name="T7" fmla="*/ -627 h 175"/>
                  <a:gd name="T8" fmla="*/ 154 w 222"/>
                  <a:gd name="T9" fmla="*/ -627 h 175"/>
                  <a:gd name="T10" fmla="*/ 140 w 222"/>
                  <a:gd name="T11" fmla="*/ -660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175">
                    <a:moveTo>
                      <a:pt x="140" y="72"/>
                    </a:moveTo>
                    <a:lnTo>
                      <a:pt x="111" y="72"/>
                    </a:lnTo>
                    <a:lnTo>
                      <a:pt x="153" y="175"/>
                    </a:lnTo>
                    <a:lnTo>
                      <a:pt x="183" y="105"/>
                    </a:lnTo>
                    <a:lnTo>
                      <a:pt x="154" y="105"/>
                    </a:lnTo>
                    <a:lnTo>
                      <a:pt x="140" y="7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11"/>
              <p:cNvSpPr>
                <a:spLocks/>
              </p:cNvSpPr>
              <p:nvPr/>
            </p:nvSpPr>
            <p:spPr bwMode="auto">
              <a:xfrm>
                <a:off x="8257" y="-732"/>
                <a:ext cx="222" cy="175"/>
              </a:xfrm>
              <a:custGeom>
                <a:avLst/>
                <a:gdLst>
                  <a:gd name="T0" fmla="*/ 111 w 222"/>
                  <a:gd name="T1" fmla="*/ -732 h 175"/>
                  <a:gd name="T2" fmla="*/ 68 w 222"/>
                  <a:gd name="T3" fmla="*/ -627 h 175"/>
                  <a:gd name="T4" fmla="*/ 97 w 222"/>
                  <a:gd name="T5" fmla="*/ -627 h 175"/>
                  <a:gd name="T6" fmla="*/ 111 w 222"/>
                  <a:gd name="T7" fmla="*/ -660 h 175"/>
                  <a:gd name="T8" fmla="*/ 140 w 222"/>
                  <a:gd name="T9" fmla="*/ -660 h 175"/>
                  <a:gd name="T10" fmla="*/ 111 w 222"/>
                  <a:gd name="T11" fmla="*/ -732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175">
                    <a:moveTo>
                      <a:pt x="111" y="0"/>
                    </a:moveTo>
                    <a:lnTo>
                      <a:pt x="68" y="105"/>
                    </a:lnTo>
                    <a:lnTo>
                      <a:pt x="97" y="105"/>
                    </a:lnTo>
                    <a:lnTo>
                      <a:pt x="111" y="72"/>
                    </a:lnTo>
                    <a:lnTo>
                      <a:pt x="140" y="72"/>
                    </a:lnTo>
                    <a:lnTo>
                      <a:pt x="111"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12"/>
              <p:cNvSpPr>
                <a:spLocks/>
              </p:cNvSpPr>
              <p:nvPr/>
            </p:nvSpPr>
            <p:spPr bwMode="auto">
              <a:xfrm>
                <a:off x="8257" y="-732"/>
                <a:ext cx="222" cy="175"/>
              </a:xfrm>
              <a:custGeom>
                <a:avLst/>
                <a:gdLst>
                  <a:gd name="T0" fmla="*/ 205 w 222"/>
                  <a:gd name="T1" fmla="*/ -730 h 175"/>
                  <a:gd name="T2" fmla="*/ 197 w 222"/>
                  <a:gd name="T3" fmla="*/ -727 h 175"/>
                  <a:gd name="T4" fmla="*/ 194 w 222"/>
                  <a:gd name="T5" fmla="*/ -720 h 175"/>
                  <a:gd name="T6" fmla="*/ 154 w 222"/>
                  <a:gd name="T7" fmla="*/ -627 h 175"/>
                  <a:gd name="T8" fmla="*/ 183 w 222"/>
                  <a:gd name="T9" fmla="*/ -627 h 175"/>
                  <a:gd name="T10" fmla="*/ 219 w 222"/>
                  <a:gd name="T11" fmla="*/ -709 h 175"/>
                  <a:gd name="T12" fmla="*/ 222 w 222"/>
                  <a:gd name="T13" fmla="*/ -716 h 175"/>
                  <a:gd name="T14" fmla="*/ 218 w 222"/>
                  <a:gd name="T15" fmla="*/ -724 h 175"/>
                  <a:gd name="T16" fmla="*/ 212 w 222"/>
                  <a:gd name="T17" fmla="*/ -727 h 175"/>
                  <a:gd name="T18" fmla="*/ 205 w 222"/>
                  <a:gd name="T19" fmla="*/ -73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2" h="175">
                    <a:moveTo>
                      <a:pt x="205" y="2"/>
                    </a:moveTo>
                    <a:lnTo>
                      <a:pt x="197" y="5"/>
                    </a:lnTo>
                    <a:lnTo>
                      <a:pt x="194" y="12"/>
                    </a:lnTo>
                    <a:lnTo>
                      <a:pt x="154" y="105"/>
                    </a:lnTo>
                    <a:lnTo>
                      <a:pt x="183" y="105"/>
                    </a:lnTo>
                    <a:lnTo>
                      <a:pt x="219" y="23"/>
                    </a:lnTo>
                    <a:lnTo>
                      <a:pt x="222" y="16"/>
                    </a:lnTo>
                    <a:lnTo>
                      <a:pt x="218" y="8"/>
                    </a:lnTo>
                    <a:lnTo>
                      <a:pt x="212" y="5"/>
                    </a:lnTo>
                    <a:lnTo>
                      <a:pt x="205" y="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7659" name="Group 13"/>
          <p:cNvGrpSpPr>
            <a:grpSpLocks/>
          </p:cNvGrpSpPr>
          <p:nvPr/>
        </p:nvGrpSpPr>
        <p:grpSpPr bwMode="auto">
          <a:xfrm>
            <a:off x="8315325" y="4303713"/>
            <a:ext cx="779463" cy="777875"/>
            <a:chOff x="9137" y="-1254"/>
            <a:chExt cx="1227" cy="1227"/>
          </a:xfrm>
        </p:grpSpPr>
        <p:pic>
          <p:nvPicPr>
            <p:cNvPr id="276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 y="-1254"/>
              <a:ext cx="1227"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63" name="Group 15"/>
            <p:cNvGrpSpPr>
              <a:grpSpLocks/>
            </p:cNvGrpSpPr>
            <p:nvPr/>
          </p:nvGrpSpPr>
          <p:grpSpPr bwMode="auto">
            <a:xfrm>
              <a:off x="9841" y="-703"/>
              <a:ext cx="104" cy="104"/>
              <a:chOff x="9841" y="-703"/>
              <a:chExt cx="104" cy="104"/>
            </a:xfrm>
          </p:grpSpPr>
          <p:sp>
            <p:nvSpPr>
              <p:cNvPr id="27691" name="Freeform 16"/>
              <p:cNvSpPr>
                <a:spLocks/>
              </p:cNvSpPr>
              <p:nvPr/>
            </p:nvSpPr>
            <p:spPr bwMode="auto">
              <a:xfrm>
                <a:off x="9841" y="-703"/>
                <a:ext cx="104" cy="104"/>
              </a:xfrm>
              <a:custGeom>
                <a:avLst/>
                <a:gdLst>
                  <a:gd name="T0" fmla="*/ 8 w 104"/>
                  <a:gd name="T1" fmla="*/ -665 h 104"/>
                  <a:gd name="T2" fmla="*/ 5 w 104"/>
                  <a:gd name="T3" fmla="*/ -665 h 104"/>
                  <a:gd name="T4" fmla="*/ 0 w 104"/>
                  <a:gd name="T5" fmla="*/ -661 h 104"/>
                  <a:gd name="T6" fmla="*/ 0 w 104"/>
                  <a:gd name="T7" fmla="*/ -657 h 104"/>
                  <a:gd name="T8" fmla="*/ 3 w 104"/>
                  <a:gd name="T9" fmla="*/ -655 h 104"/>
                  <a:gd name="T10" fmla="*/ 58 w 104"/>
                  <a:gd name="T11" fmla="*/ -599 h 104"/>
                  <a:gd name="T12" fmla="*/ 62 w 104"/>
                  <a:gd name="T13" fmla="*/ -599 h 104"/>
                  <a:gd name="T14" fmla="*/ 66 w 104"/>
                  <a:gd name="T15" fmla="*/ -604 h 104"/>
                  <a:gd name="T16" fmla="*/ 66 w 104"/>
                  <a:gd name="T17" fmla="*/ -607 h 104"/>
                  <a:gd name="T18" fmla="*/ 64 w 104"/>
                  <a:gd name="T19" fmla="*/ -609 h 104"/>
                  <a:gd name="T20" fmla="*/ 41 w 104"/>
                  <a:gd name="T21" fmla="*/ -632 h 104"/>
                  <a:gd name="T22" fmla="*/ 49 w 104"/>
                  <a:gd name="T23" fmla="*/ -640 h 104"/>
                  <a:gd name="T24" fmla="*/ 33 w 104"/>
                  <a:gd name="T25" fmla="*/ -640 h 104"/>
                  <a:gd name="T26" fmla="*/ 8 w 104"/>
                  <a:gd name="T27" fmla="*/ -665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04">
                    <a:moveTo>
                      <a:pt x="8" y="38"/>
                    </a:moveTo>
                    <a:lnTo>
                      <a:pt x="5" y="38"/>
                    </a:lnTo>
                    <a:lnTo>
                      <a:pt x="0" y="42"/>
                    </a:lnTo>
                    <a:lnTo>
                      <a:pt x="0" y="46"/>
                    </a:lnTo>
                    <a:lnTo>
                      <a:pt x="3" y="48"/>
                    </a:lnTo>
                    <a:lnTo>
                      <a:pt x="58" y="104"/>
                    </a:lnTo>
                    <a:lnTo>
                      <a:pt x="62" y="104"/>
                    </a:lnTo>
                    <a:lnTo>
                      <a:pt x="66" y="99"/>
                    </a:lnTo>
                    <a:lnTo>
                      <a:pt x="66" y="96"/>
                    </a:lnTo>
                    <a:lnTo>
                      <a:pt x="64" y="94"/>
                    </a:lnTo>
                    <a:lnTo>
                      <a:pt x="41" y="71"/>
                    </a:lnTo>
                    <a:lnTo>
                      <a:pt x="49" y="63"/>
                    </a:lnTo>
                    <a:lnTo>
                      <a:pt x="33" y="63"/>
                    </a:lnTo>
                    <a:lnTo>
                      <a:pt x="8" y="38"/>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17"/>
              <p:cNvSpPr>
                <a:spLocks/>
              </p:cNvSpPr>
              <p:nvPr/>
            </p:nvSpPr>
            <p:spPr bwMode="auto">
              <a:xfrm>
                <a:off x="9841" y="-703"/>
                <a:ext cx="104" cy="104"/>
              </a:xfrm>
              <a:custGeom>
                <a:avLst/>
                <a:gdLst>
                  <a:gd name="T0" fmla="*/ 87 w 104"/>
                  <a:gd name="T1" fmla="*/ -663 h 104"/>
                  <a:gd name="T2" fmla="*/ 72 w 104"/>
                  <a:gd name="T3" fmla="*/ -663 h 104"/>
                  <a:gd name="T4" fmla="*/ 95 w 104"/>
                  <a:gd name="T5" fmla="*/ -640 h 104"/>
                  <a:gd name="T6" fmla="*/ 97 w 104"/>
                  <a:gd name="T7" fmla="*/ -638 h 104"/>
                  <a:gd name="T8" fmla="*/ 100 w 104"/>
                  <a:gd name="T9" fmla="*/ -638 h 104"/>
                  <a:gd name="T10" fmla="*/ 102 w 104"/>
                  <a:gd name="T11" fmla="*/ -640 h 104"/>
                  <a:gd name="T12" fmla="*/ 104 w 104"/>
                  <a:gd name="T13" fmla="*/ -642 h 104"/>
                  <a:gd name="T14" fmla="*/ 104 w 104"/>
                  <a:gd name="T15" fmla="*/ -645 h 104"/>
                  <a:gd name="T16" fmla="*/ 102 w 104"/>
                  <a:gd name="T17" fmla="*/ -647 h 104"/>
                  <a:gd name="T18" fmla="*/ 87 w 104"/>
                  <a:gd name="T19" fmla="*/ -663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04">
                    <a:moveTo>
                      <a:pt x="87" y="40"/>
                    </a:moveTo>
                    <a:lnTo>
                      <a:pt x="72" y="40"/>
                    </a:lnTo>
                    <a:lnTo>
                      <a:pt x="95" y="63"/>
                    </a:lnTo>
                    <a:lnTo>
                      <a:pt x="97" y="65"/>
                    </a:lnTo>
                    <a:lnTo>
                      <a:pt x="100" y="65"/>
                    </a:lnTo>
                    <a:lnTo>
                      <a:pt x="102" y="63"/>
                    </a:lnTo>
                    <a:lnTo>
                      <a:pt x="104" y="61"/>
                    </a:lnTo>
                    <a:lnTo>
                      <a:pt x="104" y="58"/>
                    </a:lnTo>
                    <a:lnTo>
                      <a:pt x="102" y="56"/>
                    </a:lnTo>
                    <a:lnTo>
                      <a:pt x="87" y="40"/>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18"/>
              <p:cNvSpPr>
                <a:spLocks/>
              </p:cNvSpPr>
              <p:nvPr/>
            </p:nvSpPr>
            <p:spPr bwMode="auto">
              <a:xfrm>
                <a:off x="9841" y="-703"/>
                <a:ext cx="104" cy="104"/>
              </a:xfrm>
              <a:custGeom>
                <a:avLst/>
                <a:gdLst>
                  <a:gd name="T0" fmla="*/ 46 w 104"/>
                  <a:gd name="T1" fmla="*/ -703 h 104"/>
                  <a:gd name="T2" fmla="*/ 43 w 104"/>
                  <a:gd name="T3" fmla="*/ -703 h 104"/>
                  <a:gd name="T4" fmla="*/ 41 w 104"/>
                  <a:gd name="T5" fmla="*/ -701 h 104"/>
                  <a:gd name="T6" fmla="*/ 39 w 104"/>
                  <a:gd name="T7" fmla="*/ -699 h 104"/>
                  <a:gd name="T8" fmla="*/ 39 w 104"/>
                  <a:gd name="T9" fmla="*/ -696 h 104"/>
                  <a:gd name="T10" fmla="*/ 64 w 104"/>
                  <a:gd name="T11" fmla="*/ -670 h 104"/>
                  <a:gd name="T12" fmla="*/ 33 w 104"/>
                  <a:gd name="T13" fmla="*/ -640 h 104"/>
                  <a:gd name="T14" fmla="*/ 49 w 104"/>
                  <a:gd name="T15" fmla="*/ -640 h 104"/>
                  <a:gd name="T16" fmla="*/ 72 w 104"/>
                  <a:gd name="T17" fmla="*/ -663 h 104"/>
                  <a:gd name="T18" fmla="*/ 87 w 104"/>
                  <a:gd name="T19" fmla="*/ -663 h 104"/>
                  <a:gd name="T20" fmla="*/ 49 w 104"/>
                  <a:gd name="T21" fmla="*/ -701 h 104"/>
                  <a:gd name="T22" fmla="*/ 46 w 104"/>
                  <a:gd name="T23" fmla="*/ -703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104">
                    <a:moveTo>
                      <a:pt x="46" y="0"/>
                    </a:moveTo>
                    <a:lnTo>
                      <a:pt x="43" y="0"/>
                    </a:lnTo>
                    <a:lnTo>
                      <a:pt x="41" y="2"/>
                    </a:lnTo>
                    <a:lnTo>
                      <a:pt x="39" y="4"/>
                    </a:lnTo>
                    <a:lnTo>
                      <a:pt x="39" y="7"/>
                    </a:lnTo>
                    <a:lnTo>
                      <a:pt x="64" y="33"/>
                    </a:lnTo>
                    <a:lnTo>
                      <a:pt x="33" y="63"/>
                    </a:lnTo>
                    <a:lnTo>
                      <a:pt x="49" y="63"/>
                    </a:lnTo>
                    <a:lnTo>
                      <a:pt x="72" y="40"/>
                    </a:lnTo>
                    <a:lnTo>
                      <a:pt x="87" y="40"/>
                    </a:lnTo>
                    <a:lnTo>
                      <a:pt x="49" y="2"/>
                    </a:lnTo>
                    <a:lnTo>
                      <a:pt x="46" y="0"/>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4" name="Group 19"/>
            <p:cNvGrpSpPr>
              <a:grpSpLocks/>
            </p:cNvGrpSpPr>
            <p:nvPr/>
          </p:nvGrpSpPr>
          <p:grpSpPr bwMode="auto">
            <a:xfrm>
              <a:off x="9677" y="-540"/>
              <a:ext cx="85" cy="85"/>
              <a:chOff x="9677" y="-540"/>
              <a:chExt cx="85" cy="85"/>
            </a:xfrm>
          </p:grpSpPr>
          <p:sp>
            <p:nvSpPr>
              <p:cNvPr id="27689" name="Freeform 20"/>
              <p:cNvSpPr>
                <a:spLocks/>
              </p:cNvSpPr>
              <p:nvPr/>
            </p:nvSpPr>
            <p:spPr bwMode="auto">
              <a:xfrm>
                <a:off x="9677" y="-540"/>
                <a:ext cx="85" cy="85"/>
              </a:xfrm>
              <a:custGeom>
                <a:avLst/>
                <a:gdLst>
                  <a:gd name="T0" fmla="*/ 41 w 85"/>
                  <a:gd name="T1" fmla="*/ -507 h 85"/>
                  <a:gd name="T2" fmla="*/ 25 w 85"/>
                  <a:gd name="T3" fmla="*/ -507 h 85"/>
                  <a:gd name="T4" fmla="*/ 75 w 85"/>
                  <a:gd name="T5" fmla="*/ -457 h 85"/>
                  <a:gd name="T6" fmla="*/ 78 w 85"/>
                  <a:gd name="T7" fmla="*/ -455 h 85"/>
                  <a:gd name="T8" fmla="*/ 81 w 85"/>
                  <a:gd name="T9" fmla="*/ -455 h 85"/>
                  <a:gd name="T10" fmla="*/ 85 w 85"/>
                  <a:gd name="T11" fmla="*/ -459 h 85"/>
                  <a:gd name="T12" fmla="*/ 85 w 85"/>
                  <a:gd name="T13" fmla="*/ -462 h 85"/>
                  <a:gd name="T14" fmla="*/ 83 w 85"/>
                  <a:gd name="T15" fmla="*/ -464 h 85"/>
                  <a:gd name="T16" fmla="*/ 41 w 85"/>
                  <a:gd name="T17" fmla="*/ -507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85">
                    <a:moveTo>
                      <a:pt x="41" y="33"/>
                    </a:moveTo>
                    <a:lnTo>
                      <a:pt x="25" y="33"/>
                    </a:lnTo>
                    <a:lnTo>
                      <a:pt x="75" y="83"/>
                    </a:lnTo>
                    <a:lnTo>
                      <a:pt x="78" y="85"/>
                    </a:lnTo>
                    <a:lnTo>
                      <a:pt x="81" y="85"/>
                    </a:lnTo>
                    <a:lnTo>
                      <a:pt x="85" y="81"/>
                    </a:lnTo>
                    <a:lnTo>
                      <a:pt x="85" y="78"/>
                    </a:lnTo>
                    <a:lnTo>
                      <a:pt x="83" y="76"/>
                    </a:lnTo>
                    <a:lnTo>
                      <a:pt x="41" y="33"/>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21"/>
              <p:cNvSpPr>
                <a:spLocks/>
              </p:cNvSpPr>
              <p:nvPr/>
            </p:nvSpPr>
            <p:spPr bwMode="auto">
              <a:xfrm>
                <a:off x="9677" y="-540"/>
                <a:ext cx="85" cy="85"/>
              </a:xfrm>
              <a:custGeom>
                <a:avLst/>
                <a:gdLst>
                  <a:gd name="T0" fmla="*/ 46 w 85"/>
                  <a:gd name="T1" fmla="*/ -540 h 85"/>
                  <a:gd name="T2" fmla="*/ 43 w 85"/>
                  <a:gd name="T3" fmla="*/ -539 h 85"/>
                  <a:gd name="T4" fmla="*/ 2 w 85"/>
                  <a:gd name="T5" fmla="*/ -499 h 85"/>
                  <a:gd name="T6" fmla="*/ 0 w 85"/>
                  <a:gd name="T7" fmla="*/ -497 h 85"/>
                  <a:gd name="T8" fmla="*/ 0 w 85"/>
                  <a:gd name="T9" fmla="*/ -493 h 85"/>
                  <a:gd name="T10" fmla="*/ 2 w 85"/>
                  <a:gd name="T11" fmla="*/ -491 h 85"/>
                  <a:gd name="T12" fmla="*/ 5 w 85"/>
                  <a:gd name="T13" fmla="*/ -489 h 85"/>
                  <a:gd name="T14" fmla="*/ 8 w 85"/>
                  <a:gd name="T15" fmla="*/ -489 h 85"/>
                  <a:gd name="T16" fmla="*/ 10 w 85"/>
                  <a:gd name="T17" fmla="*/ -491 h 85"/>
                  <a:gd name="T18" fmla="*/ 25 w 85"/>
                  <a:gd name="T19" fmla="*/ -507 h 85"/>
                  <a:gd name="T20" fmla="*/ 41 w 85"/>
                  <a:gd name="T21" fmla="*/ -507 h 85"/>
                  <a:gd name="T22" fmla="*/ 33 w 85"/>
                  <a:gd name="T23" fmla="*/ -514 h 85"/>
                  <a:gd name="T24" fmla="*/ 48 w 85"/>
                  <a:gd name="T25" fmla="*/ -530 h 85"/>
                  <a:gd name="T26" fmla="*/ 51 w 85"/>
                  <a:gd name="T27" fmla="*/ -532 h 85"/>
                  <a:gd name="T28" fmla="*/ 51 w 85"/>
                  <a:gd name="T29" fmla="*/ -535 h 85"/>
                  <a:gd name="T30" fmla="*/ 48 w 85"/>
                  <a:gd name="T31" fmla="*/ -537 h 85"/>
                  <a:gd name="T32" fmla="*/ 46 w 85"/>
                  <a:gd name="T33" fmla="*/ -540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5" h="85">
                    <a:moveTo>
                      <a:pt x="46" y="0"/>
                    </a:moveTo>
                    <a:lnTo>
                      <a:pt x="43" y="1"/>
                    </a:lnTo>
                    <a:lnTo>
                      <a:pt x="2" y="41"/>
                    </a:lnTo>
                    <a:lnTo>
                      <a:pt x="0" y="43"/>
                    </a:lnTo>
                    <a:lnTo>
                      <a:pt x="0" y="47"/>
                    </a:lnTo>
                    <a:lnTo>
                      <a:pt x="2" y="49"/>
                    </a:lnTo>
                    <a:lnTo>
                      <a:pt x="5" y="51"/>
                    </a:lnTo>
                    <a:lnTo>
                      <a:pt x="8" y="51"/>
                    </a:lnTo>
                    <a:lnTo>
                      <a:pt x="10" y="49"/>
                    </a:lnTo>
                    <a:lnTo>
                      <a:pt x="25" y="33"/>
                    </a:lnTo>
                    <a:lnTo>
                      <a:pt x="41" y="33"/>
                    </a:lnTo>
                    <a:lnTo>
                      <a:pt x="33" y="26"/>
                    </a:lnTo>
                    <a:lnTo>
                      <a:pt x="48" y="10"/>
                    </a:lnTo>
                    <a:lnTo>
                      <a:pt x="51" y="8"/>
                    </a:lnTo>
                    <a:lnTo>
                      <a:pt x="51" y="5"/>
                    </a:lnTo>
                    <a:lnTo>
                      <a:pt x="48" y="3"/>
                    </a:lnTo>
                    <a:lnTo>
                      <a:pt x="46" y="0"/>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5" name="Group 22"/>
            <p:cNvGrpSpPr>
              <a:grpSpLocks/>
            </p:cNvGrpSpPr>
            <p:nvPr/>
          </p:nvGrpSpPr>
          <p:grpSpPr bwMode="auto">
            <a:xfrm>
              <a:off x="9730" y="-592"/>
              <a:ext cx="104" cy="104"/>
              <a:chOff x="9730" y="-592"/>
              <a:chExt cx="104" cy="104"/>
            </a:xfrm>
          </p:grpSpPr>
          <p:sp>
            <p:nvSpPr>
              <p:cNvPr id="27686" name="Freeform 23"/>
              <p:cNvSpPr>
                <a:spLocks/>
              </p:cNvSpPr>
              <p:nvPr/>
            </p:nvSpPr>
            <p:spPr bwMode="auto">
              <a:xfrm>
                <a:off x="9730" y="-592"/>
                <a:ext cx="104" cy="104"/>
              </a:xfrm>
              <a:custGeom>
                <a:avLst/>
                <a:gdLst>
                  <a:gd name="T0" fmla="*/ 46 w 104"/>
                  <a:gd name="T1" fmla="*/ -592 h 104"/>
                  <a:gd name="T2" fmla="*/ 43 w 104"/>
                  <a:gd name="T3" fmla="*/ -592 h 104"/>
                  <a:gd name="T4" fmla="*/ 41 w 104"/>
                  <a:gd name="T5" fmla="*/ -590 h 104"/>
                  <a:gd name="T6" fmla="*/ 2 w 104"/>
                  <a:gd name="T7" fmla="*/ -552 h 104"/>
                  <a:gd name="T8" fmla="*/ 0 w 104"/>
                  <a:gd name="T9" fmla="*/ -550 h 104"/>
                  <a:gd name="T10" fmla="*/ 0 w 104"/>
                  <a:gd name="T11" fmla="*/ -546 h 104"/>
                  <a:gd name="T12" fmla="*/ 2 w 104"/>
                  <a:gd name="T13" fmla="*/ -544 h 104"/>
                  <a:gd name="T14" fmla="*/ 56 w 104"/>
                  <a:gd name="T15" fmla="*/ -490 h 104"/>
                  <a:gd name="T16" fmla="*/ 58 w 104"/>
                  <a:gd name="T17" fmla="*/ -488 h 104"/>
                  <a:gd name="T18" fmla="*/ 62 w 104"/>
                  <a:gd name="T19" fmla="*/ -488 h 104"/>
                  <a:gd name="T20" fmla="*/ 64 w 104"/>
                  <a:gd name="T21" fmla="*/ -490 h 104"/>
                  <a:gd name="T22" fmla="*/ 75 w 104"/>
                  <a:gd name="T23" fmla="*/ -502 h 104"/>
                  <a:gd name="T24" fmla="*/ 60 w 104"/>
                  <a:gd name="T25" fmla="*/ -502 h 104"/>
                  <a:gd name="T26" fmla="*/ 41 w 104"/>
                  <a:gd name="T27" fmla="*/ -521 h 104"/>
                  <a:gd name="T28" fmla="*/ 48 w 104"/>
                  <a:gd name="T29" fmla="*/ -529 h 104"/>
                  <a:gd name="T30" fmla="*/ 33 w 104"/>
                  <a:gd name="T31" fmla="*/ -529 h 104"/>
                  <a:gd name="T32" fmla="*/ 14 w 104"/>
                  <a:gd name="T33" fmla="*/ -548 h 104"/>
                  <a:gd name="T34" fmla="*/ 48 w 104"/>
                  <a:gd name="T35" fmla="*/ -583 h 104"/>
                  <a:gd name="T36" fmla="*/ 50 w 104"/>
                  <a:gd name="T37" fmla="*/ -585 h 104"/>
                  <a:gd name="T38" fmla="*/ 50 w 104"/>
                  <a:gd name="T39" fmla="*/ -588 h 104"/>
                  <a:gd name="T40" fmla="*/ 46 w 104"/>
                  <a:gd name="T41" fmla="*/ -592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104">
                    <a:moveTo>
                      <a:pt x="46" y="0"/>
                    </a:moveTo>
                    <a:lnTo>
                      <a:pt x="43" y="0"/>
                    </a:lnTo>
                    <a:lnTo>
                      <a:pt x="41" y="2"/>
                    </a:lnTo>
                    <a:lnTo>
                      <a:pt x="2" y="40"/>
                    </a:lnTo>
                    <a:lnTo>
                      <a:pt x="0" y="42"/>
                    </a:lnTo>
                    <a:lnTo>
                      <a:pt x="0" y="46"/>
                    </a:lnTo>
                    <a:lnTo>
                      <a:pt x="2" y="48"/>
                    </a:lnTo>
                    <a:lnTo>
                      <a:pt x="56" y="102"/>
                    </a:lnTo>
                    <a:lnTo>
                      <a:pt x="58" y="104"/>
                    </a:lnTo>
                    <a:lnTo>
                      <a:pt x="62" y="104"/>
                    </a:lnTo>
                    <a:lnTo>
                      <a:pt x="64" y="102"/>
                    </a:lnTo>
                    <a:lnTo>
                      <a:pt x="75" y="90"/>
                    </a:lnTo>
                    <a:lnTo>
                      <a:pt x="60" y="90"/>
                    </a:lnTo>
                    <a:lnTo>
                      <a:pt x="41" y="71"/>
                    </a:lnTo>
                    <a:lnTo>
                      <a:pt x="48" y="63"/>
                    </a:lnTo>
                    <a:lnTo>
                      <a:pt x="33" y="63"/>
                    </a:lnTo>
                    <a:lnTo>
                      <a:pt x="14" y="44"/>
                    </a:lnTo>
                    <a:lnTo>
                      <a:pt x="48" y="9"/>
                    </a:lnTo>
                    <a:lnTo>
                      <a:pt x="50" y="7"/>
                    </a:lnTo>
                    <a:lnTo>
                      <a:pt x="50" y="4"/>
                    </a:lnTo>
                    <a:lnTo>
                      <a:pt x="46" y="0"/>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24"/>
              <p:cNvSpPr>
                <a:spLocks/>
              </p:cNvSpPr>
              <p:nvPr/>
            </p:nvSpPr>
            <p:spPr bwMode="auto">
              <a:xfrm>
                <a:off x="9730" y="-592"/>
                <a:ext cx="104" cy="104"/>
              </a:xfrm>
              <a:custGeom>
                <a:avLst/>
                <a:gdLst>
                  <a:gd name="T0" fmla="*/ 100 w 104"/>
                  <a:gd name="T1" fmla="*/ -538 h 104"/>
                  <a:gd name="T2" fmla="*/ 97 w 104"/>
                  <a:gd name="T3" fmla="*/ -538 h 104"/>
                  <a:gd name="T4" fmla="*/ 95 w 104"/>
                  <a:gd name="T5" fmla="*/ -536 h 104"/>
                  <a:gd name="T6" fmla="*/ 60 w 104"/>
                  <a:gd name="T7" fmla="*/ -502 h 104"/>
                  <a:gd name="T8" fmla="*/ 75 w 104"/>
                  <a:gd name="T9" fmla="*/ -502 h 104"/>
                  <a:gd name="T10" fmla="*/ 102 w 104"/>
                  <a:gd name="T11" fmla="*/ -529 h 104"/>
                  <a:gd name="T12" fmla="*/ 104 w 104"/>
                  <a:gd name="T13" fmla="*/ -531 h 104"/>
                  <a:gd name="T14" fmla="*/ 104 w 104"/>
                  <a:gd name="T15" fmla="*/ -534 h 104"/>
                  <a:gd name="T16" fmla="*/ 100 w 104"/>
                  <a:gd name="T17" fmla="*/ -538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04">
                    <a:moveTo>
                      <a:pt x="100" y="54"/>
                    </a:moveTo>
                    <a:lnTo>
                      <a:pt x="97" y="54"/>
                    </a:lnTo>
                    <a:lnTo>
                      <a:pt x="95" y="56"/>
                    </a:lnTo>
                    <a:lnTo>
                      <a:pt x="60" y="90"/>
                    </a:lnTo>
                    <a:lnTo>
                      <a:pt x="75" y="90"/>
                    </a:lnTo>
                    <a:lnTo>
                      <a:pt x="102" y="63"/>
                    </a:lnTo>
                    <a:lnTo>
                      <a:pt x="104" y="61"/>
                    </a:lnTo>
                    <a:lnTo>
                      <a:pt x="104" y="58"/>
                    </a:lnTo>
                    <a:lnTo>
                      <a:pt x="100" y="54"/>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25"/>
              <p:cNvSpPr>
                <a:spLocks/>
              </p:cNvSpPr>
              <p:nvPr/>
            </p:nvSpPr>
            <p:spPr bwMode="auto">
              <a:xfrm>
                <a:off x="9730" y="-592"/>
                <a:ext cx="104" cy="104"/>
              </a:xfrm>
              <a:custGeom>
                <a:avLst/>
                <a:gdLst>
                  <a:gd name="T0" fmla="*/ 65 w 104"/>
                  <a:gd name="T1" fmla="*/ -560 h 104"/>
                  <a:gd name="T2" fmla="*/ 62 w 104"/>
                  <a:gd name="T3" fmla="*/ -558 h 104"/>
                  <a:gd name="T4" fmla="*/ 33 w 104"/>
                  <a:gd name="T5" fmla="*/ -529 h 104"/>
                  <a:gd name="T6" fmla="*/ 48 w 104"/>
                  <a:gd name="T7" fmla="*/ -529 h 104"/>
                  <a:gd name="T8" fmla="*/ 70 w 104"/>
                  <a:gd name="T9" fmla="*/ -550 h 104"/>
                  <a:gd name="T10" fmla="*/ 72 w 104"/>
                  <a:gd name="T11" fmla="*/ -552 h 104"/>
                  <a:gd name="T12" fmla="*/ 72 w 104"/>
                  <a:gd name="T13" fmla="*/ -556 h 104"/>
                  <a:gd name="T14" fmla="*/ 68 w 104"/>
                  <a:gd name="T15" fmla="*/ -560 h 104"/>
                  <a:gd name="T16" fmla="*/ 65 w 104"/>
                  <a:gd name="T17" fmla="*/ -560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04">
                    <a:moveTo>
                      <a:pt x="65" y="32"/>
                    </a:moveTo>
                    <a:lnTo>
                      <a:pt x="62" y="34"/>
                    </a:lnTo>
                    <a:lnTo>
                      <a:pt x="33" y="63"/>
                    </a:lnTo>
                    <a:lnTo>
                      <a:pt x="48" y="63"/>
                    </a:lnTo>
                    <a:lnTo>
                      <a:pt x="70" y="42"/>
                    </a:lnTo>
                    <a:lnTo>
                      <a:pt x="72" y="40"/>
                    </a:lnTo>
                    <a:lnTo>
                      <a:pt x="72" y="36"/>
                    </a:lnTo>
                    <a:lnTo>
                      <a:pt x="68" y="32"/>
                    </a:lnTo>
                    <a:lnTo>
                      <a:pt x="65" y="32"/>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6" name="Group 26"/>
            <p:cNvGrpSpPr>
              <a:grpSpLocks/>
            </p:cNvGrpSpPr>
            <p:nvPr/>
          </p:nvGrpSpPr>
          <p:grpSpPr bwMode="auto">
            <a:xfrm>
              <a:off x="9796" y="-640"/>
              <a:ext cx="86" cy="86"/>
              <a:chOff x="9796" y="-640"/>
              <a:chExt cx="86" cy="86"/>
            </a:xfrm>
          </p:grpSpPr>
          <p:sp>
            <p:nvSpPr>
              <p:cNvPr id="27683" name="Freeform 27"/>
              <p:cNvSpPr>
                <a:spLocks/>
              </p:cNvSpPr>
              <p:nvPr/>
            </p:nvSpPr>
            <p:spPr bwMode="auto">
              <a:xfrm>
                <a:off x="9796" y="-640"/>
                <a:ext cx="86" cy="86"/>
              </a:xfrm>
              <a:custGeom>
                <a:avLst/>
                <a:gdLst>
                  <a:gd name="T0" fmla="*/ 32 w 86"/>
                  <a:gd name="T1" fmla="*/ -640 h 86"/>
                  <a:gd name="T2" fmla="*/ 21 w 86"/>
                  <a:gd name="T3" fmla="*/ -636 h 86"/>
                  <a:gd name="T4" fmla="*/ 12 w 86"/>
                  <a:gd name="T5" fmla="*/ -628 h 86"/>
                  <a:gd name="T6" fmla="*/ 2 w 86"/>
                  <a:gd name="T7" fmla="*/ -611 h 86"/>
                  <a:gd name="T8" fmla="*/ 0 w 86"/>
                  <a:gd name="T9" fmla="*/ -592 h 86"/>
                  <a:gd name="T10" fmla="*/ 6 w 86"/>
                  <a:gd name="T11" fmla="*/ -574 h 86"/>
                  <a:gd name="T12" fmla="*/ 24 w 86"/>
                  <a:gd name="T13" fmla="*/ -560 h 86"/>
                  <a:gd name="T14" fmla="*/ 43 w 86"/>
                  <a:gd name="T15" fmla="*/ -555 h 86"/>
                  <a:gd name="T16" fmla="*/ 60 w 86"/>
                  <a:gd name="T17" fmla="*/ -557 h 86"/>
                  <a:gd name="T18" fmla="*/ 68 w 86"/>
                  <a:gd name="T19" fmla="*/ -565 h 86"/>
                  <a:gd name="T20" fmla="*/ 49 w 86"/>
                  <a:gd name="T21" fmla="*/ -565 h 86"/>
                  <a:gd name="T22" fmla="*/ 30 w 86"/>
                  <a:gd name="T23" fmla="*/ -567 h 86"/>
                  <a:gd name="T24" fmla="*/ 15 w 86"/>
                  <a:gd name="T25" fmla="*/ -586 h 86"/>
                  <a:gd name="T26" fmla="*/ 12 w 86"/>
                  <a:gd name="T27" fmla="*/ -603 h 86"/>
                  <a:gd name="T28" fmla="*/ 18 w 86"/>
                  <a:gd name="T29" fmla="*/ -618 h 86"/>
                  <a:gd name="T30" fmla="*/ 20 w 86"/>
                  <a:gd name="T31" fmla="*/ -620 h 86"/>
                  <a:gd name="T32" fmla="*/ 26 w 86"/>
                  <a:gd name="T33" fmla="*/ -626 h 86"/>
                  <a:gd name="T34" fmla="*/ 35 w 86"/>
                  <a:gd name="T35" fmla="*/ -629 h 86"/>
                  <a:gd name="T36" fmla="*/ 47 w 86"/>
                  <a:gd name="T37" fmla="*/ -629 h 86"/>
                  <a:gd name="T38" fmla="*/ 49 w 86"/>
                  <a:gd name="T39" fmla="*/ -632 h 86"/>
                  <a:gd name="T40" fmla="*/ 49 w 86"/>
                  <a:gd name="T41" fmla="*/ -638 h 86"/>
                  <a:gd name="T42" fmla="*/ 47 w 86"/>
                  <a:gd name="T43" fmla="*/ -640 h 86"/>
                  <a:gd name="T44" fmla="*/ 32 w 86"/>
                  <a:gd name="T45" fmla="*/ -640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6" h="86">
                    <a:moveTo>
                      <a:pt x="32" y="0"/>
                    </a:moveTo>
                    <a:lnTo>
                      <a:pt x="21" y="4"/>
                    </a:lnTo>
                    <a:lnTo>
                      <a:pt x="12" y="12"/>
                    </a:lnTo>
                    <a:lnTo>
                      <a:pt x="2" y="29"/>
                    </a:lnTo>
                    <a:lnTo>
                      <a:pt x="0" y="48"/>
                    </a:lnTo>
                    <a:lnTo>
                      <a:pt x="6" y="66"/>
                    </a:lnTo>
                    <a:lnTo>
                      <a:pt x="24" y="80"/>
                    </a:lnTo>
                    <a:lnTo>
                      <a:pt x="43" y="85"/>
                    </a:lnTo>
                    <a:lnTo>
                      <a:pt x="60" y="83"/>
                    </a:lnTo>
                    <a:lnTo>
                      <a:pt x="68" y="75"/>
                    </a:lnTo>
                    <a:lnTo>
                      <a:pt x="49" y="75"/>
                    </a:lnTo>
                    <a:lnTo>
                      <a:pt x="30" y="73"/>
                    </a:lnTo>
                    <a:lnTo>
                      <a:pt x="15" y="54"/>
                    </a:lnTo>
                    <a:lnTo>
                      <a:pt x="12" y="37"/>
                    </a:lnTo>
                    <a:lnTo>
                      <a:pt x="18" y="22"/>
                    </a:lnTo>
                    <a:lnTo>
                      <a:pt x="20" y="20"/>
                    </a:lnTo>
                    <a:lnTo>
                      <a:pt x="26" y="14"/>
                    </a:lnTo>
                    <a:lnTo>
                      <a:pt x="35" y="11"/>
                    </a:lnTo>
                    <a:lnTo>
                      <a:pt x="47" y="11"/>
                    </a:lnTo>
                    <a:lnTo>
                      <a:pt x="49" y="8"/>
                    </a:lnTo>
                    <a:lnTo>
                      <a:pt x="49" y="2"/>
                    </a:lnTo>
                    <a:lnTo>
                      <a:pt x="47" y="0"/>
                    </a:lnTo>
                    <a:lnTo>
                      <a:pt x="32" y="0"/>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28"/>
              <p:cNvSpPr>
                <a:spLocks/>
              </p:cNvSpPr>
              <p:nvPr/>
            </p:nvSpPr>
            <p:spPr bwMode="auto">
              <a:xfrm>
                <a:off x="9796" y="-640"/>
                <a:ext cx="86" cy="86"/>
              </a:xfrm>
              <a:custGeom>
                <a:avLst/>
                <a:gdLst>
                  <a:gd name="T0" fmla="*/ 84 w 86"/>
                  <a:gd name="T1" fmla="*/ -603 h 86"/>
                  <a:gd name="T2" fmla="*/ 78 w 86"/>
                  <a:gd name="T3" fmla="*/ -603 h 86"/>
                  <a:gd name="T4" fmla="*/ 76 w 86"/>
                  <a:gd name="T5" fmla="*/ -601 h 86"/>
                  <a:gd name="T6" fmla="*/ 76 w 86"/>
                  <a:gd name="T7" fmla="*/ -589 h 86"/>
                  <a:gd name="T8" fmla="*/ 72 w 86"/>
                  <a:gd name="T9" fmla="*/ -580 h 86"/>
                  <a:gd name="T10" fmla="*/ 66 w 86"/>
                  <a:gd name="T11" fmla="*/ -574 h 86"/>
                  <a:gd name="T12" fmla="*/ 49 w 86"/>
                  <a:gd name="T13" fmla="*/ -565 h 86"/>
                  <a:gd name="T14" fmla="*/ 68 w 86"/>
                  <a:gd name="T15" fmla="*/ -565 h 86"/>
                  <a:gd name="T16" fmla="*/ 79 w 86"/>
                  <a:gd name="T17" fmla="*/ -576 h 86"/>
                  <a:gd name="T18" fmla="*/ 86 w 86"/>
                  <a:gd name="T19" fmla="*/ -591 h 86"/>
                  <a:gd name="T20" fmla="*/ 86 w 86"/>
                  <a:gd name="T21" fmla="*/ -601 h 86"/>
                  <a:gd name="T22" fmla="*/ 84 w 86"/>
                  <a:gd name="T23" fmla="*/ -603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 h="86">
                    <a:moveTo>
                      <a:pt x="84" y="37"/>
                    </a:moveTo>
                    <a:lnTo>
                      <a:pt x="78" y="37"/>
                    </a:lnTo>
                    <a:lnTo>
                      <a:pt x="76" y="39"/>
                    </a:lnTo>
                    <a:lnTo>
                      <a:pt x="76" y="51"/>
                    </a:lnTo>
                    <a:lnTo>
                      <a:pt x="72" y="60"/>
                    </a:lnTo>
                    <a:lnTo>
                      <a:pt x="66" y="66"/>
                    </a:lnTo>
                    <a:lnTo>
                      <a:pt x="49" y="75"/>
                    </a:lnTo>
                    <a:lnTo>
                      <a:pt x="68" y="75"/>
                    </a:lnTo>
                    <a:lnTo>
                      <a:pt x="79" y="64"/>
                    </a:lnTo>
                    <a:lnTo>
                      <a:pt x="86" y="49"/>
                    </a:lnTo>
                    <a:lnTo>
                      <a:pt x="86" y="39"/>
                    </a:lnTo>
                    <a:lnTo>
                      <a:pt x="84" y="37"/>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29"/>
              <p:cNvSpPr>
                <a:spLocks/>
              </p:cNvSpPr>
              <p:nvPr/>
            </p:nvSpPr>
            <p:spPr bwMode="auto">
              <a:xfrm>
                <a:off x="9796" y="-640"/>
                <a:ext cx="86" cy="86"/>
              </a:xfrm>
              <a:custGeom>
                <a:avLst/>
                <a:gdLst>
                  <a:gd name="T0" fmla="*/ 47 w 86"/>
                  <a:gd name="T1" fmla="*/ -629 h 86"/>
                  <a:gd name="T2" fmla="*/ 35 w 86"/>
                  <a:gd name="T3" fmla="*/ -629 h 86"/>
                  <a:gd name="T4" fmla="*/ 46 w 86"/>
                  <a:gd name="T5" fmla="*/ -629 h 86"/>
                  <a:gd name="T6" fmla="*/ 0 60000 65536"/>
                  <a:gd name="T7" fmla="*/ 0 60000 65536"/>
                  <a:gd name="T8" fmla="*/ 0 60000 65536"/>
                </a:gdLst>
                <a:ahLst/>
                <a:cxnLst>
                  <a:cxn ang="T6">
                    <a:pos x="T0" y="T1"/>
                  </a:cxn>
                  <a:cxn ang="T7">
                    <a:pos x="T2" y="T3"/>
                  </a:cxn>
                  <a:cxn ang="T8">
                    <a:pos x="T4" y="T5"/>
                  </a:cxn>
                </a:cxnLst>
                <a:rect l="0" t="0" r="r" b="b"/>
                <a:pathLst>
                  <a:path w="86" h="86">
                    <a:moveTo>
                      <a:pt x="47" y="11"/>
                    </a:moveTo>
                    <a:lnTo>
                      <a:pt x="35" y="11"/>
                    </a:lnTo>
                    <a:lnTo>
                      <a:pt x="46" y="11"/>
                    </a:lnTo>
                  </a:path>
                </a:pathLst>
              </a:custGeom>
              <a:solidFill>
                <a:srgbClr val="4C4D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7" name="Group 30"/>
            <p:cNvGrpSpPr>
              <a:grpSpLocks/>
            </p:cNvGrpSpPr>
            <p:nvPr/>
          </p:nvGrpSpPr>
          <p:grpSpPr bwMode="auto">
            <a:xfrm>
              <a:off x="9661" y="-679"/>
              <a:ext cx="91" cy="88"/>
              <a:chOff x="9661" y="-679"/>
              <a:chExt cx="91" cy="88"/>
            </a:xfrm>
          </p:grpSpPr>
          <p:sp>
            <p:nvSpPr>
              <p:cNvPr id="27681" name="Freeform 31"/>
              <p:cNvSpPr>
                <a:spLocks/>
              </p:cNvSpPr>
              <p:nvPr/>
            </p:nvSpPr>
            <p:spPr bwMode="auto">
              <a:xfrm>
                <a:off x="9661" y="-679"/>
                <a:ext cx="91" cy="88"/>
              </a:xfrm>
              <a:custGeom>
                <a:avLst/>
                <a:gdLst>
                  <a:gd name="T0" fmla="*/ 35 w 91"/>
                  <a:gd name="T1" fmla="*/ -679 h 88"/>
                  <a:gd name="T2" fmla="*/ 20 w 91"/>
                  <a:gd name="T3" fmla="*/ -673 h 88"/>
                  <a:gd name="T4" fmla="*/ 14 w 91"/>
                  <a:gd name="T5" fmla="*/ -668 h 88"/>
                  <a:gd name="T6" fmla="*/ 3 w 91"/>
                  <a:gd name="T7" fmla="*/ -651 h 88"/>
                  <a:gd name="T8" fmla="*/ 0 w 91"/>
                  <a:gd name="T9" fmla="*/ -632 h 88"/>
                  <a:gd name="T10" fmla="*/ 6 w 91"/>
                  <a:gd name="T11" fmla="*/ -614 h 88"/>
                  <a:gd name="T12" fmla="*/ 24 w 91"/>
                  <a:gd name="T13" fmla="*/ -598 h 88"/>
                  <a:gd name="T14" fmla="*/ 42 w 91"/>
                  <a:gd name="T15" fmla="*/ -591 h 88"/>
                  <a:gd name="T16" fmla="*/ 59 w 91"/>
                  <a:gd name="T17" fmla="*/ -592 h 88"/>
                  <a:gd name="T18" fmla="*/ 74 w 91"/>
                  <a:gd name="T19" fmla="*/ -599 h 88"/>
                  <a:gd name="T20" fmla="*/ 78 w 91"/>
                  <a:gd name="T21" fmla="*/ -605 h 88"/>
                  <a:gd name="T22" fmla="*/ 50 w 91"/>
                  <a:gd name="T23" fmla="*/ -605 h 88"/>
                  <a:gd name="T24" fmla="*/ 32 w 91"/>
                  <a:gd name="T25" fmla="*/ -608 h 88"/>
                  <a:gd name="T26" fmla="*/ 18 w 91"/>
                  <a:gd name="T27" fmla="*/ -627 h 88"/>
                  <a:gd name="T28" fmla="*/ 17 w 91"/>
                  <a:gd name="T29" fmla="*/ -644 h 88"/>
                  <a:gd name="T30" fmla="*/ 36 w 91"/>
                  <a:gd name="T31" fmla="*/ -661 h 88"/>
                  <a:gd name="T32" fmla="*/ 52 w 91"/>
                  <a:gd name="T33" fmla="*/ -664 h 88"/>
                  <a:gd name="T34" fmla="*/ 76 w 91"/>
                  <a:gd name="T35" fmla="*/ -664 h 88"/>
                  <a:gd name="T36" fmla="*/ 70 w 91"/>
                  <a:gd name="T37" fmla="*/ -670 h 88"/>
                  <a:gd name="T38" fmla="*/ 52 w 91"/>
                  <a:gd name="T39" fmla="*/ -678 h 88"/>
                  <a:gd name="T40" fmla="*/ 35 w 91"/>
                  <a:gd name="T41" fmla="*/ -679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1" h="88">
                    <a:moveTo>
                      <a:pt x="35" y="0"/>
                    </a:moveTo>
                    <a:lnTo>
                      <a:pt x="20" y="6"/>
                    </a:lnTo>
                    <a:lnTo>
                      <a:pt x="14" y="11"/>
                    </a:lnTo>
                    <a:lnTo>
                      <a:pt x="3" y="28"/>
                    </a:lnTo>
                    <a:lnTo>
                      <a:pt x="0" y="47"/>
                    </a:lnTo>
                    <a:lnTo>
                      <a:pt x="6" y="65"/>
                    </a:lnTo>
                    <a:lnTo>
                      <a:pt x="24" y="81"/>
                    </a:lnTo>
                    <a:lnTo>
                      <a:pt x="42" y="88"/>
                    </a:lnTo>
                    <a:lnTo>
                      <a:pt x="59" y="87"/>
                    </a:lnTo>
                    <a:lnTo>
                      <a:pt x="74" y="80"/>
                    </a:lnTo>
                    <a:lnTo>
                      <a:pt x="78" y="74"/>
                    </a:lnTo>
                    <a:lnTo>
                      <a:pt x="50" y="74"/>
                    </a:lnTo>
                    <a:lnTo>
                      <a:pt x="32" y="71"/>
                    </a:lnTo>
                    <a:lnTo>
                      <a:pt x="18" y="52"/>
                    </a:lnTo>
                    <a:lnTo>
                      <a:pt x="17" y="35"/>
                    </a:lnTo>
                    <a:lnTo>
                      <a:pt x="36" y="18"/>
                    </a:lnTo>
                    <a:lnTo>
                      <a:pt x="52" y="15"/>
                    </a:lnTo>
                    <a:lnTo>
                      <a:pt x="76" y="15"/>
                    </a:lnTo>
                    <a:lnTo>
                      <a:pt x="70" y="9"/>
                    </a:lnTo>
                    <a:lnTo>
                      <a:pt x="52" y="1"/>
                    </a:lnTo>
                    <a:lnTo>
                      <a:pt x="35" y="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32"/>
              <p:cNvSpPr>
                <a:spLocks/>
              </p:cNvSpPr>
              <p:nvPr/>
            </p:nvSpPr>
            <p:spPr bwMode="auto">
              <a:xfrm>
                <a:off x="9661" y="-679"/>
                <a:ext cx="91" cy="88"/>
              </a:xfrm>
              <a:custGeom>
                <a:avLst/>
                <a:gdLst>
                  <a:gd name="T0" fmla="*/ 76 w 91"/>
                  <a:gd name="T1" fmla="*/ -664 h 88"/>
                  <a:gd name="T2" fmla="*/ 52 w 91"/>
                  <a:gd name="T3" fmla="*/ -664 h 88"/>
                  <a:gd name="T4" fmla="*/ 66 w 91"/>
                  <a:gd name="T5" fmla="*/ -658 h 88"/>
                  <a:gd name="T6" fmla="*/ 76 w 91"/>
                  <a:gd name="T7" fmla="*/ -640 h 88"/>
                  <a:gd name="T8" fmla="*/ 73 w 91"/>
                  <a:gd name="T9" fmla="*/ -622 h 88"/>
                  <a:gd name="T10" fmla="*/ 68 w 91"/>
                  <a:gd name="T11" fmla="*/ -614 h 88"/>
                  <a:gd name="T12" fmla="*/ 50 w 91"/>
                  <a:gd name="T13" fmla="*/ -605 h 88"/>
                  <a:gd name="T14" fmla="*/ 78 w 91"/>
                  <a:gd name="T15" fmla="*/ -605 h 88"/>
                  <a:gd name="T16" fmla="*/ 87 w 91"/>
                  <a:gd name="T17" fmla="*/ -617 h 88"/>
                  <a:gd name="T18" fmla="*/ 91 w 91"/>
                  <a:gd name="T19" fmla="*/ -635 h 88"/>
                  <a:gd name="T20" fmla="*/ 88 w 91"/>
                  <a:gd name="T21" fmla="*/ -653 h 88"/>
                  <a:gd name="T22" fmla="*/ 76 w 91"/>
                  <a:gd name="T23" fmla="*/ -664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1" h="88">
                    <a:moveTo>
                      <a:pt x="76" y="15"/>
                    </a:moveTo>
                    <a:lnTo>
                      <a:pt x="52" y="15"/>
                    </a:lnTo>
                    <a:lnTo>
                      <a:pt x="66" y="21"/>
                    </a:lnTo>
                    <a:lnTo>
                      <a:pt x="76" y="39"/>
                    </a:lnTo>
                    <a:lnTo>
                      <a:pt x="73" y="57"/>
                    </a:lnTo>
                    <a:lnTo>
                      <a:pt x="68" y="65"/>
                    </a:lnTo>
                    <a:lnTo>
                      <a:pt x="50" y="74"/>
                    </a:lnTo>
                    <a:lnTo>
                      <a:pt x="78" y="74"/>
                    </a:lnTo>
                    <a:lnTo>
                      <a:pt x="87" y="62"/>
                    </a:lnTo>
                    <a:lnTo>
                      <a:pt x="91" y="44"/>
                    </a:lnTo>
                    <a:lnTo>
                      <a:pt x="88" y="26"/>
                    </a:lnTo>
                    <a:lnTo>
                      <a:pt x="76" y="15"/>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8" name="Group 33"/>
            <p:cNvGrpSpPr>
              <a:grpSpLocks/>
            </p:cNvGrpSpPr>
            <p:nvPr/>
          </p:nvGrpSpPr>
          <p:grpSpPr bwMode="auto">
            <a:xfrm>
              <a:off x="9555" y="-630"/>
              <a:ext cx="126" cy="126"/>
              <a:chOff x="9555" y="-630"/>
              <a:chExt cx="126" cy="126"/>
            </a:xfrm>
          </p:grpSpPr>
          <p:sp>
            <p:nvSpPr>
              <p:cNvPr id="27677" name="Freeform 34"/>
              <p:cNvSpPr>
                <a:spLocks/>
              </p:cNvSpPr>
              <p:nvPr/>
            </p:nvSpPr>
            <p:spPr bwMode="auto">
              <a:xfrm>
                <a:off x="9555" y="-630"/>
                <a:ext cx="126" cy="126"/>
              </a:xfrm>
              <a:custGeom>
                <a:avLst/>
                <a:gdLst>
                  <a:gd name="T0" fmla="*/ 7 w 126"/>
                  <a:gd name="T1" fmla="*/ -554 h 126"/>
                  <a:gd name="T2" fmla="*/ 3 w 126"/>
                  <a:gd name="T3" fmla="*/ -552 h 126"/>
                  <a:gd name="T4" fmla="*/ 0 w 126"/>
                  <a:gd name="T5" fmla="*/ -544 h 126"/>
                  <a:gd name="T6" fmla="*/ 1 w 126"/>
                  <a:gd name="T7" fmla="*/ -540 h 126"/>
                  <a:gd name="T8" fmla="*/ 92 w 126"/>
                  <a:gd name="T9" fmla="*/ -504 h 126"/>
                  <a:gd name="T10" fmla="*/ 80 w 126"/>
                  <a:gd name="T11" fmla="*/ -531 h 126"/>
                  <a:gd name="T12" fmla="*/ 64 w 126"/>
                  <a:gd name="T13" fmla="*/ -531 h 126"/>
                  <a:gd name="T14" fmla="*/ 7 w 126"/>
                  <a:gd name="T15" fmla="*/ -554 h 1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26">
                    <a:moveTo>
                      <a:pt x="7" y="76"/>
                    </a:moveTo>
                    <a:lnTo>
                      <a:pt x="3" y="78"/>
                    </a:lnTo>
                    <a:lnTo>
                      <a:pt x="0" y="86"/>
                    </a:lnTo>
                    <a:lnTo>
                      <a:pt x="1" y="90"/>
                    </a:lnTo>
                    <a:lnTo>
                      <a:pt x="92" y="126"/>
                    </a:lnTo>
                    <a:lnTo>
                      <a:pt x="80" y="99"/>
                    </a:lnTo>
                    <a:lnTo>
                      <a:pt x="64" y="99"/>
                    </a:lnTo>
                    <a:lnTo>
                      <a:pt x="7" y="76"/>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35"/>
              <p:cNvSpPr>
                <a:spLocks/>
              </p:cNvSpPr>
              <p:nvPr/>
            </p:nvSpPr>
            <p:spPr bwMode="auto">
              <a:xfrm>
                <a:off x="9555" y="-630"/>
                <a:ext cx="126" cy="126"/>
              </a:xfrm>
              <a:custGeom>
                <a:avLst/>
                <a:gdLst>
                  <a:gd name="T0" fmla="*/ 39 w 126"/>
                  <a:gd name="T1" fmla="*/ -590 h 126"/>
                  <a:gd name="T2" fmla="*/ 64 w 126"/>
                  <a:gd name="T3" fmla="*/ -531 h 126"/>
                  <a:gd name="T4" fmla="*/ 80 w 126"/>
                  <a:gd name="T5" fmla="*/ -531 h 126"/>
                  <a:gd name="T6" fmla="*/ 68 w 126"/>
                  <a:gd name="T7" fmla="*/ -562 h 126"/>
                  <a:gd name="T8" fmla="*/ 116 w 126"/>
                  <a:gd name="T9" fmla="*/ -562 h 126"/>
                  <a:gd name="T10" fmla="*/ 114 w 126"/>
                  <a:gd name="T11" fmla="*/ -566 h 126"/>
                  <a:gd name="T12" fmla="*/ 98 w 126"/>
                  <a:gd name="T13" fmla="*/ -566 h 126"/>
                  <a:gd name="T14" fmla="*/ 39 w 126"/>
                  <a:gd name="T15" fmla="*/ -590 h 1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26">
                    <a:moveTo>
                      <a:pt x="39" y="40"/>
                    </a:moveTo>
                    <a:lnTo>
                      <a:pt x="64" y="99"/>
                    </a:lnTo>
                    <a:lnTo>
                      <a:pt x="80" y="99"/>
                    </a:lnTo>
                    <a:lnTo>
                      <a:pt x="68" y="68"/>
                    </a:lnTo>
                    <a:lnTo>
                      <a:pt x="116" y="68"/>
                    </a:lnTo>
                    <a:lnTo>
                      <a:pt x="114" y="64"/>
                    </a:lnTo>
                    <a:lnTo>
                      <a:pt x="98" y="64"/>
                    </a:lnTo>
                    <a:lnTo>
                      <a:pt x="39" y="4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36"/>
              <p:cNvSpPr>
                <a:spLocks/>
              </p:cNvSpPr>
              <p:nvPr/>
            </p:nvSpPr>
            <p:spPr bwMode="auto">
              <a:xfrm>
                <a:off x="9555" y="-630"/>
                <a:ext cx="126" cy="126"/>
              </a:xfrm>
              <a:custGeom>
                <a:avLst/>
                <a:gdLst>
                  <a:gd name="T0" fmla="*/ 116 w 126"/>
                  <a:gd name="T1" fmla="*/ -562 h 126"/>
                  <a:gd name="T2" fmla="*/ 68 w 126"/>
                  <a:gd name="T3" fmla="*/ -562 h 126"/>
                  <a:gd name="T4" fmla="*/ 125 w 126"/>
                  <a:gd name="T5" fmla="*/ -537 h 126"/>
                  <a:gd name="T6" fmla="*/ 116 w 126"/>
                  <a:gd name="T7" fmla="*/ -562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26">
                    <a:moveTo>
                      <a:pt x="116" y="68"/>
                    </a:moveTo>
                    <a:lnTo>
                      <a:pt x="68" y="68"/>
                    </a:lnTo>
                    <a:lnTo>
                      <a:pt x="125" y="93"/>
                    </a:lnTo>
                    <a:lnTo>
                      <a:pt x="116" y="68"/>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37"/>
              <p:cNvSpPr>
                <a:spLocks/>
              </p:cNvSpPr>
              <p:nvPr/>
            </p:nvSpPr>
            <p:spPr bwMode="auto">
              <a:xfrm>
                <a:off x="9555" y="-630"/>
                <a:ext cx="126" cy="126"/>
              </a:xfrm>
              <a:custGeom>
                <a:avLst/>
                <a:gdLst>
                  <a:gd name="T0" fmla="*/ 85 w 126"/>
                  <a:gd name="T1" fmla="*/ -630 h 126"/>
                  <a:gd name="T2" fmla="*/ 77 w 126"/>
                  <a:gd name="T3" fmla="*/ -627 h 126"/>
                  <a:gd name="T4" fmla="*/ 75 w 126"/>
                  <a:gd name="T5" fmla="*/ -622 h 126"/>
                  <a:gd name="T6" fmla="*/ 98 w 126"/>
                  <a:gd name="T7" fmla="*/ -566 h 126"/>
                  <a:gd name="T8" fmla="*/ 114 w 126"/>
                  <a:gd name="T9" fmla="*/ -566 h 126"/>
                  <a:gd name="T10" fmla="*/ 91 w 126"/>
                  <a:gd name="T11" fmla="*/ -624 h 126"/>
                  <a:gd name="T12" fmla="*/ 90 w 126"/>
                  <a:gd name="T13" fmla="*/ -628 h 126"/>
                  <a:gd name="T14" fmla="*/ 85 w 126"/>
                  <a:gd name="T15" fmla="*/ -630 h 1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26">
                    <a:moveTo>
                      <a:pt x="85" y="0"/>
                    </a:moveTo>
                    <a:lnTo>
                      <a:pt x="77" y="3"/>
                    </a:lnTo>
                    <a:lnTo>
                      <a:pt x="75" y="8"/>
                    </a:lnTo>
                    <a:lnTo>
                      <a:pt x="98" y="64"/>
                    </a:lnTo>
                    <a:lnTo>
                      <a:pt x="114" y="64"/>
                    </a:lnTo>
                    <a:lnTo>
                      <a:pt x="91" y="6"/>
                    </a:lnTo>
                    <a:lnTo>
                      <a:pt x="90" y="2"/>
                    </a:lnTo>
                    <a:lnTo>
                      <a:pt x="85" y="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9" name="Group 38"/>
            <p:cNvGrpSpPr>
              <a:grpSpLocks/>
            </p:cNvGrpSpPr>
            <p:nvPr/>
          </p:nvGrpSpPr>
          <p:grpSpPr bwMode="auto">
            <a:xfrm>
              <a:off x="9789" y="-826"/>
              <a:ext cx="96" cy="96"/>
              <a:chOff x="9789" y="-826"/>
              <a:chExt cx="96" cy="96"/>
            </a:xfrm>
          </p:grpSpPr>
          <p:sp>
            <p:nvSpPr>
              <p:cNvPr id="27675" name="Freeform 39"/>
              <p:cNvSpPr>
                <a:spLocks/>
              </p:cNvSpPr>
              <p:nvPr/>
            </p:nvSpPr>
            <p:spPr bwMode="auto">
              <a:xfrm>
                <a:off x="9789" y="-826"/>
                <a:ext cx="96" cy="96"/>
              </a:xfrm>
              <a:custGeom>
                <a:avLst/>
                <a:gdLst>
                  <a:gd name="T0" fmla="*/ 10 w 96"/>
                  <a:gd name="T1" fmla="*/ -787 h 96"/>
                  <a:gd name="T2" fmla="*/ 5 w 96"/>
                  <a:gd name="T3" fmla="*/ -787 h 96"/>
                  <a:gd name="T4" fmla="*/ 2 w 96"/>
                  <a:gd name="T5" fmla="*/ -784 h 96"/>
                  <a:gd name="T6" fmla="*/ 0 w 96"/>
                  <a:gd name="T7" fmla="*/ -781 h 96"/>
                  <a:gd name="T8" fmla="*/ 0 w 96"/>
                  <a:gd name="T9" fmla="*/ -777 h 96"/>
                  <a:gd name="T10" fmla="*/ 2 w 96"/>
                  <a:gd name="T11" fmla="*/ -774 h 96"/>
                  <a:gd name="T12" fmla="*/ 36 w 96"/>
                  <a:gd name="T13" fmla="*/ -740 h 96"/>
                  <a:gd name="T14" fmla="*/ 53 w 96"/>
                  <a:gd name="T15" fmla="*/ -730 h 96"/>
                  <a:gd name="T16" fmla="*/ 72 w 96"/>
                  <a:gd name="T17" fmla="*/ -729 h 96"/>
                  <a:gd name="T18" fmla="*/ 83 w 96"/>
                  <a:gd name="T19" fmla="*/ -741 h 96"/>
                  <a:gd name="T20" fmla="*/ 69 w 96"/>
                  <a:gd name="T21" fmla="*/ -741 h 96"/>
                  <a:gd name="T22" fmla="*/ 55 w 96"/>
                  <a:gd name="T23" fmla="*/ -742 h 96"/>
                  <a:gd name="T24" fmla="*/ 13 w 96"/>
                  <a:gd name="T25" fmla="*/ -784 h 96"/>
                  <a:gd name="T26" fmla="*/ 10 w 96"/>
                  <a:gd name="T27" fmla="*/ -787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6" h="96">
                    <a:moveTo>
                      <a:pt x="10" y="39"/>
                    </a:moveTo>
                    <a:lnTo>
                      <a:pt x="5" y="39"/>
                    </a:lnTo>
                    <a:lnTo>
                      <a:pt x="2" y="42"/>
                    </a:lnTo>
                    <a:lnTo>
                      <a:pt x="0" y="45"/>
                    </a:lnTo>
                    <a:lnTo>
                      <a:pt x="0" y="49"/>
                    </a:lnTo>
                    <a:lnTo>
                      <a:pt x="2" y="52"/>
                    </a:lnTo>
                    <a:lnTo>
                      <a:pt x="36" y="86"/>
                    </a:lnTo>
                    <a:lnTo>
                      <a:pt x="53" y="96"/>
                    </a:lnTo>
                    <a:lnTo>
                      <a:pt x="72" y="97"/>
                    </a:lnTo>
                    <a:lnTo>
                      <a:pt x="83" y="85"/>
                    </a:lnTo>
                    <a:lnTo>
                      <a:pt x="69" y="85"/>
                    </a:lnTo>
                    <a:lnTo>
                      <a:pt x="55" y="84"/>
                    </a:lnTo>
                    <a:lnTo>
                      <a:pt x="13" y="42"/>
                    </a:lnTo>
                    <a:lnTo>
                      <a:pt x="10" y="39"/>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40"/>
              <p:cNvSpPr>
                <a:spLocks/>
              </p:cNvSpPr>
              <p:nvPr/>
            </p:nvSpPr>
            <p:spPr bwMode="auto">
              <a:xfrm>
                <a:off x="9789" y="-826"/>
                <a:ext cx="96" cy="96"/>
              </a:xfrm>
              <a:custGeom>
                <a:avLst/>
                <a:gdLst>
                  <a:gd name="T0" fmla="*/ 49 w 96"/>
                  <a:gd name="T1" fmla="*/ -826 h 96"/>
                  <a:gd name="T2" fmla="*/ 44 w 96"/>
                  <a:gd name="T3" fmla="*/ -826 h 96"/>
                  <a:gd name="T4" fmla="*/ 38 w 96"/>
                  <a:gd name="T5" fmla="*/ -820 h 96"/>
                  <a:gd name="T6" fmla="*/ 38 w 96"/>
                  <a:gd name="T7" fmla="*/ -815 h 96"/>
                  <a:gd name="T8" fmla="*/ 83 w 96"/>
                  <a:gd name="T9" fmla="*/ -770 h 96"/>
                  <a:gd name="T10" fmla="*/ 84 w 96"/>
                  <a:gd name="T11" fmla="*/ -757 h 96"/>
                  <a:gd name="T12" fmla="*/ 69 w 96"/>
                  <a:gd name="T13" fmla="*/ -741 h 96"/>
                  <a:gd name="T14" fmla="*/ 83 w 96"/>
                  <a:gd name="T15" fmla="*/ -741 h 96"/>
                  <a:gd name="T16" fmla="*/ 89 w 96"/>
                  <a:gd name="T17" fmla="*/ -747 h 96"/>
                  <a:gd name="T18" fmla="*/ 95 w 96"/>
                  <a:gd name="T19" fmla="*/ -764 h 96"/>
                  <a:gd name="T20" fmla="*/ 92 w 96"/>
                  <a:gd name="T21" fmla="*/ -780 h 96"/>
                  <a:gd name="T22" fmla="*/ 52 w 96"/>
                  <a:gd name="T23" fmla="*/ -823 h 96"/>
                  <a:gd name="T24" fmla="*/ 49 w 96"/>
                  <a:gd name="T25" fmla="*/ -826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96">
                    <a:moveTo>
                      <a:pt x="49" y="0"/>
                    </a:moveTo>
                    <a:lnTo>
                      <a:pt x="44" y="0"/>
                    </a:lnTo>
                    <a:lnTo>
                      <a:pt x="38" y="6"/>
                    </a:lnTo>
                    <a:lnTo>
                      <a:pt x="38" y="11"/>
                    </a:lnTo>
                    <a:lnTo>
                      <a:pt x="83" y="56"/>
                    </a:lnTo>
                    <a:lnTo>
                      <a:pt x="84" y="69"/>
                    </a:lnTo>
                    <a:lnTo>
                      <a:pt x="69" y="85"/>
                    </a:lnTo>
                    <a:lnTo>
                      <a:pt x="83" y="85"/>
                    </a:lnTo>
                    <a:lnTo>
                      <a:pt x="89" y="79"/>
                    </a:lnTo>
                    <a:lnTo>
                      <a:pt x="95" y="62"/>
                    </a:lnTo>
                    <a:lnTo>
                      <a:pt x="92" y="46"/>
                    </a:lnTo>
                    <a:lnTo>
                      <a:pt x="52" y="3"/>
                    </a:lnTo>
                    <a:lnTo>
                      <a:pt x="49" y="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0" name="Group 41"/>
            <p:cNvGrpSpPr>
              <a:grpSpLocks/>
            </p:cNvGrpSpPr>
            <p:nvPr/>
          </p:nvGrpSpPr>
          <p:grpSpPr bwMode="auto">
            <a:xfrm>
              <a:off x="9734" y="-751"/>
              <a:ext cx="106" cy="91"/>
              <a:chOff x="9734" y="-751"/>
              <a:chExt cx="106" cy="91"/>
            </a:xfrm>
          </p:grpSpPr>
          <p:sp>
            <p:nvSpPr>
              <p:cNvPr id="27671" name="Freeform 42"/>
              <p:cNvSpPr>
                <a:spLocks/>
              </p:cNvSpPr>
              <p:nvPr/>
            </p:nvSpPr>
            <p:spPr bwMode="auto">
              <a:xfrm>
                <a:off x="9734" y="-751"/>
                <a:ext cx="106" cy="91"/>
              </a:xfrm>
              <a:custGeom>
                <a:avLst/>
                <a:gdLst>
                  <a:gd name="T0" fmla="*/ 41 w 106"/>
                  <a:gd name="T1" fmla="*/ -751 h 91"/>
                  <a:gd name="T2" fmla="*/ 22 w 106"/>
                  <a:gd name="T3" fmla="*/ -746 h 91"/>
                  <a:gd name="T4" fmla="*/ 7 w 106"/>
                  <a:gd name="T5" fmla="*/ -728 h 91"/>
                  <a:gd name="T6" fmla="*/ 0 w 106"/>
                  <a:gd name="T7" fmla="*/ -710 h 91"/>
                  <a:gd name="T8" fmla="*/ 0 w 106"/>
                  <a:gd name="T9" fmla="*/ -693 h 91"/>
                  <a:gd name="T10" fmla="*/ 8 w 106"/>
                  <a:gd name="T11" fmla="*/ -678 h 91"/>
                  <a:gd name="T12" fmla="*/ 25 w 106"/>
                  <a:gd name="T13" fmla="*/ -665 h 91"/>
                  <a:gd name="T14" fmla="*/ 44 w 106"/>
                  <a:gd name="T15" fmla="*/ -661 h 91"/>
                  <a:gd name="T16" fmla="*/ 61 w 106"/>
                  <a:gd name="T17" fmla="*/ -664 h 91"/>
                  <a:gd name="T18" fmla="*/ 74 w 106"/>
                  <a:gd name="T19" fmla="*/ -676 h 91"/>
                  <a:gd name="T20" fmla="*/ 48 w 106"/>
                  <a:gd name="T21" fmla="*/ -676 h 91"/>
                  <a:gd name="T22" fmla="*/ 29 w 106"/>
                  <a:gd name="T23" fmla="*/ -679 h 91"/>
                  <a:gd name="T24" fmla="*/ 16 w 106"/>
                  <a:gd name="T25" fmla="*/ -697 h 91"/>
                  <a:gd name="T26" fmla="*/ 15 w 106"/>
                  <a:gd name="T27" fmla="*/ -715 h 91"/>
                  <a:gd name="T28" fmla="*/ 33 w 106"/>
                  <a:gd name="T29" fmla="*/ -731 h 91"/>
                  <a:gd name="T30" fmla="*/ 50 w 106"/>
                  <a:gd name="T31" fmla="*/ -735 h 91"/>
                  <a:gd name="T32" fmla="*/ 79 w 106"/>
                  <a:gd name="T33" fmla="*/ -735 h 91"/>
                  <a:gd name="T34" fmla="*/ 76 w 106"/>
                  <a:gd name="T35" fmla="*/ -738 h 91"/>
                  <a:gd name="T36" fmla="*/ 59 w 106"/>
                  <a:gd name="T37" fmla="*/ -749 h 91"/>
                  <a:gd name="T38" fmla="*/ 41 w 106"/>
                  <a:gd name="T39" fmla="*/ -751 h 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6" h="91">
                    <a:moveTo>
                      <a:pt x="41" y="0"/>
                    </a:moveTo>
                    <a:lnTo>
                      <a:pt x="22" y="5"/>
                    </a:lnTo>
                    <a:lnTo>
                      <a:pt x="7" y="23"/>
                    </a:lnTo>
                    <a:lnTo>
                      <a:pt x="0" y="41"/>
                    </a:lnTo>
                    <a:lnTo>
                      <a:pt x="0" y="58"/>
                    </a:lnTo>
                    <a:lnTo>
                      <a:pt x="8" y="73"/>
                    </a:lnTo>
                    <a:lnTo>
                      <a:pt x="25" y="86"/>
                    </a:lnTo>
                    <a:lnTo>
                      <a:pt x="44" y="90"/>
                    </a:lnTo>
                    <a:lnTo>
                      <a:pt x="61" y="87"/>
                    </a:lnTo>
                    <a:lnTo>
                      <a:pt x="74" y="75"/>
                    </a:lnTo>
                    <a:lnTo>
                      <a:pt x="48" y="75"/>
                    </a:lnTo>
                    <a:lnTo>
                      <a:pt x="29" y="72"/>
                    </a:lnTo>
                    <a:lnTo>
                      <a:pt x="16" y="54"/>
                    </a:lnTo>
                    <a:lnTo>
                      <a:pt x="15" y="36"/>
                    </a:lnTo>
                    <a:lnTo>
                      <a:pt x="33" y="20"/>
                    </a:lnTo>
                    <a:lnTo>
                      <a:pt x="50" y="16"/>
                    </a:lnTo>
                    <a:lnTo>
                      <a:pt x="79" y="16"/>
                    </a:lnTo>
                    <a:lnTo>
                      <a:pt x="76" y="13"/>
                    </a:lnTo>
                    <a:lnTo>
                      <a:pt x="59" y="2"/>
                    </a:lnTo>
                    <a:lnTo>
                      <a:pt x="41" y="0"/>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2" name="Freeform 43"/>
              <p:cNvSpPr>
                <a:spLocks/>
              </p:cNvSpPr>
              <p:nvPr/>
            </p:nvSpPr>
            <p:spPr bwMode="auto">
              <a:xfrm>
                <a:off x="9734" y="-751"/>
                <a:ext cx="106" cy="91"/>
              </a:xfrm>
              <a:custGeom>
                <a:avLst/>
                <a:gdLst>
                  <a:gd name="T0" fmla="*/ 102 w 106"/>
                  <a:gd name="T1" fmla="*/ -714 h 91"/>
                  <a:gd name="T2" fmla="*/ 58 w 106"/>
                  <a:gd name="T3" fmla="*/ -714 h 91"/>
                  <a:gd name="T4" fmla="*/ 55 w 106"/>
                  <a:gd name="T5" fmla="*/ -710 h 91"/>
                  <a:gd name="T6" fmla="*/ 55 w 106"/>
                  <a:gd name="T7" fmla="*/ -702 h 91"/>
                  <a:gd name="T8" fmla="*/ 58 w 106"/>
                  <a:gd name="T9" fmla="*/ -698 h 91"/>
                  <a:gd name="T10" fmla="*/ 73 w 106"/>
                  <a:gd name="T11" fmla="*/ -698 h 91"/>
                  <a:gd name="T12" fmla="*/ 72 w 106"/>
                  <a:gd name="T13" fmla="*/ -693 h 91"/>
                  <a:gd name="T14" fmla="*/ 69 w 106"/>
                  <a:gd name="T15" fmla="*/ -688 h 91"/>
                  <a:gd name="T16" fmla="*/ 65 w 106"/>
                  <a:gd name="T17" fmla="*/ -684 h 91"/>
                  <a:gd name="T18" fmla="*/ 48 w 106"/>
                  <a:gd name="T19" fmla="*/ -676 h 91"/>
                  <a:gd name="T20" fmla="*/ 74 w 106"/>
                  <a:gd name="T21" fmla="*/ -676 h 91"/>
                  <a:gd name="T22" fmla="*/ 81 w 106"/>
                  <a:gd name="T23" fmla="*/ -682 h 91"/>
                  <a:gd name="T24" fmla="*/ 88 w 106"/>
                  <a:gd name="T25" fmla="*/ -696 h 91"/>
                  <a:gd name="T26" fmla="*/ 98 w 106"/>
                  <a:gd name="T27" fmla="*/ -698 h 91"/>
                  <a:gd name="T28" fmla="*/ 100 w 106"/>
                  <a:gd name="T29" fmla="*/ -698 h 91"/>
                  <a:gd name="T30" fmla="*/ 102 w 106"/>
                  <a:gd name="T31" fmla="*/ -699 h 91"/>
                  <a:gd name="T32" fmla="*/ 103 w 106"/>
                  <a:gd name="T33" fmla="*/ -701 h 91"/>
                  <a:gd name="T34" fmla="*/ 104 w 106"/>
                  <a:gd name="T35" fmla="*/ -702 h 91"/>
                  <a:gd name="T36" fmla="*/ 105 w 106"/>
                  <a:gd name="T37" fmla="*/ -704 h 91"/>
                  <a:gd name="T38" fmla="*/ 105 w 106"/>
                  <a:gd name="T39" fmla="*/ -710 h 91"/>
                  <a:gd name="T40" fmla="*/ 102 w 106"/>
                  <a:gd name="T41" fmla="*/ -714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6" h="91">
                    <a:moveTo>
                      <a:pt x="102" y="37"/>
                    </a:moveTo>
                    <a:lnTo>
                      <a:pt x="58" y="37"/>
                    </a:lnTo>
                    <a:lnTo>
                      <a:pt x="55" y="41"/>
                    </a:lnTo>
                    <a:lnTo>
                      <a:pt x="55" y="49"/>
                    </a:lnTo>
                    <a:lnTo>
                      <a:pt x="58" y="53"/>
                    </a:lnTo>
                    <a:lnTo>
                      <a:pt x="73" y="53"/>
                    </a:lnTo>
                    <a:lnTo>
                      <a:pt x="72" y="58"/>
                    </a:lnTo>
                    <a:lnTo>
                      <a:pt x="69" y="63"/>
                    </a:lnTo>
                    <a:lnTo>
                      <a:pt x="65" y="67"/>
                    </a:lnTo>
                    <a:lnTo>
                      <a:pt x="48" y="75"/>
                    </a:lnTo>
                    <a:lnTo>
                      <a:pt x="74" y="75"/>
                    </a:lnTo>
                    <a:lnTo>
                      <a:pt x="81" y="69"/>
                    </a:lnTo>
                    <a:lnTo>
                      <a:pt x="88" y="55"/>
                    </a:lnTo>
                    <a:lnTo>
                      <a:pt x="98" y="53"/>
                    </a:lnTo>
                    <a:lnTo>
                      <a:pt x="100" y="53"/>
                    </a:lnTo>
                    <a:lnTo>
                      <a:pt x="102" y="52"/>
                    </a:lnTo>
                    <a:lnTo>
                      <a:pt x="103" y="50"/>
                    </a:lnTo>
                    <a:lnTo>
                      <a:pt x="104" y="49"/>
                    </a:lnTo>
                    <a:lnTo>
                      <a:pt x="105" y="47"/>
                    </a:lnTo>
                    <a:lnTo>
                      <a:pt x="105" y="41"/>
                    </a:lnTo>
                    <a:lnTo>
                      <a:pt x="102" y="37"/>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3" name="Freeform 44"/>
              <p:cNvSpPr>
                <a:spLocks/>
              </p:cNvSpPr>
              <p:nvPr/>
            </p:nvSpPr>
            <p:spPr bwMode="auto">
              <a:xfrm>
                <a:off x="9734" y="-751"/>
                <a:ext cx="106" cy="91"/>
              </a:xfrm>
              <a:custGeom>
                <a:avLst/>
                <a:gdLst>
                  <a:gd name="T0" fmla="*/ 100 w 106"/>
                  <a:gd name="T1" fmla="*/ -698 h 91"/>
                  <a:gd name="T2" fmla="*/ 98 w 106"/>
                  <a:gd name="T3" fmla="*/ -698 h 91"/>
                  <a:gd name="T4" fmla="*/ 100 w 106"/>
                  <a:gd name="T5" fmla="*/ -698 h 91"/>
                  <a:gd name="T6" fmla="*/ 0 60000 65536"/>
                  <a:gd name="T7" fmla="*/ 0 60000 65536"/>
                  <a:gd name="T8" fmla="*/ 0 60000 65536"/>
                </a:gdLst>
                <a:ahLst/>
                <a:cxnLst>
                  <a:cxn ang="T6">
                    <a:pos x="T0" y="T1"/>
                  </a:cxn>
                  <a:cxn ang="T7">
                    <a:pos x="T2" y="T3"/>
                  </a:cxn>
                  <a:cxn ang="T8">
                    <a:pos x="T4" y="T5"/>
                  </a:cxn>
                </a:cxnLst>
                <a:rect l="0" t="0" r="r" b="b"/>
                <a:pathLst>
                  <a:path w="106" h="91">
                    <a:moveTo>
                      <a:pt x="100" y="53"/>
                    </a:moveTo>
                    <a:lnTo>
                      <a:pt x="98" y="53"/>
                    </a:lnTo>
                    <a:lnTo>
                      <a:pt x="100" y="53"/>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45"/>
              <p:cNvSpPr>
                <a:spLocks/>
              </p:cNvSpPr>
              <p:nvPr/>
            </p:nvSpPr>
            <p:spPr bwMode="auto">
              <a:xfrm>
                <a:off x="9734" y="-751"/>
                <a:ext cx="106" cy="91"/>
              </a:xfrm>
              <a:custGeom>
                <a:avLst/>
                <a:gdLst>
                  <a:gd name="T0" fmla="*/ 79 w 106"/>
                  <a:gd name="T1" fmla="*/ -735 h 91"/>
                  <a:gd name="T2" fmla="*/ 50 w 106"/>
                  <a:gd name="T3" fmla="*/ -735 h 91"/>
                  <a:gd name="T4" fmla="*/ 64 w 106"/>
                  <a:gd name="T5" fmla="*/ -728 h 91"/>
                  <a:gd name="T6" fmla="*/ 69 w 106"/>
                  <a:gd name="T7" fmla="*/ -723 h 91"/>
                  <a:gd name="T8" fmla="*/ 72 w 106"/>
                  <a:gd name="T9" fmla="*/ -719 h 91"/>
                  <a:gd name="T10" fmla="*/ 73 w 106"/>
                  <a:gd name="T11" fmla="*/ -714 h 91"/>
                  <a:gd name="T12" fmla="*/ 89 w 106"/>
                  <a:gd name="T13" fmla="*/ -714 h 91"/>
                  <a:gd name="T14" fmla="*/ 87 w 106"/>
                  <a:gd name="T15" fmla="*/ -723 h 91"/>
                  <a:gd name="T16" fmla="*/ 83 w 106"/>
                  <a:gd name="T17" fmla="*/ -731 h 91"/>
                  <a:gd name="T18" fmla="*/ 79 w 106"/>
                  <a:gd name="T19" fmla="*/ -735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 h="91">
                    <a:moveTo>
                      <a:pt x="79" y="16"/>
                    </a:moveTo>
                    <a:lnTo>
                      <a:pt x="50" y="16"/>
                    </a:lnTo>
                    <a:lnTo>
                      <a:pt x="64" y="23"/>
                    </a:lnTo>
                    <a:lnTo>
                      <a:pt x="69" y="28"/>
                    </a:lnTo>
                    <a:lnTo>
                      <a:pt x="72" y="32"/>
                    </a:lnTo>
                    <a:lnTo>
                      <a:pt x="73" y="37"/>
                    </a:lnTo>
                    <a:lnTo>
                      <a:pt x="89" y="37"/>
                    </a:lnTo>
                    <a:lnTo>
                      <a:pt x="87" y="28"/>
                    </a:lnTo>
                    <a:lnTo>
                      <a:pt x="83" y="20"/>
                    </a:lnTo>
                    <a:lnTo>
                      <a:pt x="79" y="16"/>
                    </a:lnTo>
                  </a:path>
                </a:pathLst>
              </a:custGeom>
              <a:solidFill>
                <a:srgbClr val="F15A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60" name="TextBox 55"/>
          <p:cNvSpPr txBox="1">
            <a:spLocks noChangeArrowheads="1"/>
          </p:cNvSpPr>
          <p:nvPr/>
        </p:nvSpPr>
        <p:spPr bwMode="auto">
          <a:xfrm>
            <a:off x="8299450" y="4103688"/>
            <a:ext cx="10604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1000">
                <a:latin typeface="微软雅黑" pitchFamily="34" charset="-122"/>
                <a:ea typeface="微软雅黑" pitchFamily="34" charset="-122"/>
              </a:rPr>
              <a:t>微信二维码</a:t>
            </a:r>
          </a:p>
        </p:txBody>
      </p:sp>
      <p:sp>
        <p:nvSpPr>
          <p:cNvPr id="27661" name="TextBox 56"/>
          <p:cNvSpPr txBox="1">
            <a:spLocks noChangeArrowheads="1"/>
          </p:cNvSpPr>
          <p:nvPr/>
        </p:nvSpPr>
        <p:spPr bwMode="auto">
          <a:xfrm>
            <a:off x="8315325" y="5081588"/>
            <a:ext cx="10604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1000">
                <a:latin typeface="微软雅黑" pitchFamily="34" charset="-122"/>
                <a:ea typeface="微软雅黑" pitchFamily="34" charset="-122"/>
              </a:rPr>
              <a:t>微博二维码</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1530350" y="1097925"/>
            <a:ext cx="1" cy="3171825"/>
          </a:xfrm>
          <a:prstGeom prst="line">
            <a:avLst/>
          </a:prstGeom>
          <a:noFill/>
          <a:ln w="12700" cap="flat" cmpd="sng" algn="ctr">
            <a:solidFill>
              <a:schemeClr val="accent1">
                <a:lumMod val="40000"/>
                <a:lumOff val="60000"/>
              </a:schemeClr>
            </a:solidFill>
            <a:prstDash val="solid"/>
          </a:ln>
          <a:effectLst/>
        </p:spPr>
      </p:cxnSp>
      <p:cxnSp>
        <p:nvCxnSpPr>
          <p:cNvPr id="3" name="直接连接符 2"/>
          <p:cNvCxnSpPr/>
          <p:nvPr>
            <p:custDataLst>
              <p:tags r:id="rId2"/>
            </p:custDataLst>
          </p:nvPr>
        </p:nvCxnSpPr>
        <p:spPr>
          <a:xfrm>
            <a:off x="1421575" y="2486688"/>
            <a:ext cx="219075" cy="0"/>
          </a:xfrm>
          <a:prstGeom prst="line">
            <a:avLst/>
          </a:prstGeom>
          <a:noFill/>
          <a:ln w="12700" cap="flat" cmpd="sng" algn="ctr">
            <a:solidFill>
              <a:schemeClr val="accent1">
                <a:lumMod val="40000"/>
                <a:lumOff val="60000"/>
              </a:schemeClr>
            </a:solidFill>
            <a:prstDash val="solid"/>
          </a:ln>
          <a:effectLst/>
        </p:spPr>
      </p:cxnSp>
      <p:sp>
        <p:nvSpPr>
          <p:cNvPr id="4" name="TextBox 3"/>
          <p:cNvSpPr txBox="1"/>
          <p:nvPr>
            <p:custDataLst>
              <p:tags r:id="rId3"/>
            </p:custDataLst>
          </p:nvPr>
        </p:nvSpPr>
        <p:spPr>
          <a:xfrm>
            <a:off x="568325" y="1429713"/>
            <a:ext cx="936625" cy="608012"/>
          </a:xfrm>
          <a:prstGeom prst="rect">
            <a:avLst/>
          </a:prstGeom>
          <a:noFill/>
        </p:spPr>
        <p:txBody>
          <a:bodyPr>
            <a:spAutoFit/>
          </a:bodyPr>
          <a:lstStyle/>
          <a:p>
            <a:pPr algn="r" fontAlgn="auto">
              <a:lnSpc>
                <a:spcPct val="120000"/>
              </a:lnSpc>
              <a:spcBef>
                <a:spcPts val="0"/>
              </a:spcBef>
              <a:spcAft>
                <a:spcPts val="0"/>
              </a:spcAft>
              <a:defRPr/>
            </a:pPr>
            <a:r>
              <a:rPr lang="en-US" sz="2800" b="1" kern="0" dirty="0">
                <a:solidFill>
                  <a:schemeClr val="tx1">
                    <a:lumMod val="50000"/>
                    <a:lumOff val="50000"/>
                  </a:schemeClr>
                </a:solidFill>
                <a:effectLst>
                  <a:outerShdw blurRad="38100" dist="38100" dir="2700000" algn="tl">
                    <a:srgbClr val="000000">
                      <a:alpha val="43137"/>
                    </a:srgbClr>
                  </a:outerShdw>
                </a:effectLst>
                <a:latin typeface="微软雅黑" pitchFamily="34" charset="-122"/>
                <a:ea typeface="微软雅黑" pitchFamily="34" charset="-122"/>
                <a:cs typeface="Verdana" panose="020B0604030504040204" pitchFamily="34" charset="0"/>
              </a:rPr>
              <a:t>01</a:t>
            </a:r>
          </a:p>
        </p:txBody>
      </p:sp>
      <p:sp>
        <p:nvSpPr>
          <p:cNvPr id="5" name="TextBox 4"/>
          <p:cNvSpPr txBox="1"/>
          <p:nvPr>
            <p:custDataLst>
              <p:tags r:id="rId4"/>
            </p:custDataLst>
          </p:nvPr>
        </p:nvSpPr>
        <p:spPr>
          <a:xfrm>
            <a:off x="568325" y="2858113"/>
            <a:ext cx="936625" cy="609600"/>
          </a:xfrm>
          <a:prstGeom prst="rect">
            <a:avLst/>
          </a:prstGeom>
          <a:noFill/>
        </p:spPr>
        <p:txBody>
          <a:bodyPr>
            <a:spAutoFit/>
          </a:bodyPr>
          <a:lstStyle/>
          <a:p>
            <a:pPr algn="r" fontAlgn="auto">
              <a:lnSpc>
                <a:spcPct val="120000"/>
              </a:lnSpc>
              <a:spcBef>
                <a:spcPts val="0"/>
              </a:spcBef>
              <a:spcAft>
                <a:spcPts val="0"/>
              </a:spcAft>
              <a:defRPr/>
            </a:pPr>
            <a:r>
              <a:rPr lang="en-US" sz="2800" b="1" kern="0" dirty="0">
                <a:solidFill>
                  <a:schemeClr val="tx1">
                    <a:lumMod val="50000"/>
                    <a:lumOff val="50000"/>
                  </a:schemeClr>
                </a:solidFill>
                <a:effectLst>
                  <a:outerShdw blurRad="38100" dist="38100" dir="2700000" algn="tl">
                    <a:srgbClr val="000000">
                      <a:alpha val="43137"/>
                    </a:srgbClr>
                  </a:outerShdw>
                </a:effectLst>
                <a:latin typeface="微软雅黑" pitchFamily="34" charset="-122"/>
                <a:ea typeface="微软雅黑" pitchFamily="34" charset="-122"/>
                <a:cs typeface="Verdana" panose="020B0604030504040204" pitchFamily="34" charset="0"/>
              </a:rPr>
              <a:t>02</a:t>
            </a:r>
          </a:p>
        </p:txBody>
      </p:sp>
      <p:sp>
        <p:nvSpPr>
          <p:cNvPr id="8" name="矩形 7"/>
          <p:cNvSpPr/>
          <p:nvPr>
            <p:custDataLst>
              <p:tags r:id="rId5"/>
            </p:custDataLst>
          </p:nvPr>
        </p:nvSpPr>
        <p:spPr>
          <a:xfrm>
            <a:off x="1530350" y="1513850"/>
            <a:ext cx="4301584" cy="431800"/>
          </a:xfrm>
          <a:prstGeom prst="rect">
            <a:avLst/>
          </a:prstGeom>
          <a:solidFill>
            <a:srgbClr val="EA5504"/>
          </a:solidFill>
          <a:ln w="25400" cap="flat" cmpd="sng" algn="ctr">
            <a:noFill/>
            <a:prstDash val="solid"/>
          </a:ln>
          <a:effectLst/>
        </p:spPr>
        <p:txBody>
          <a:bodyPr lIns="90000" tIns="46800" rIns="90000" bIns="46800" anchor="ctr">
            <a:normAutofit/>
          </a:bodyPr>
          <a:lstStyle/>
          <a:p>
            <a:pPr algn="ctr">
              <a:defRPr/>
            </a:pPr>
            <a:r>
              <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panose="020B0604020202020204" pitchFamily="34" charset="0"/>
              </a:rPr>
              <a:t> </a:t>
            </a:r>
            <a:r>
              <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ECMAScript6</a:t>
            </a:r>
            <a:r>
              <a:rPr lang="zh-CN" altLang="en-US"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关系</a:t>
            </a:r>
            <a:endPar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panose="020B0604020202020204" pitchFamily="34" charset="0"/>
            </a:endParaRPr>
          </a:p>
        </p:txBody>
      </p:sp>
      <p:cxnSp>
        <p:nvCxnSpPr>
          <p:cNvPr id="9" name="直接连接符 8"/>
          <p:cNvCxnSpPr/>
          <p:nvPr>
            <p:custDataLst>
              <p:tags r:id="rId6"/>
            </p:custDataLst>
          </p:nvPr>
        </p:nvCxnSpPr>
        <p:spPr>
          <a:xfrm>
            <a:off x="1421575" y="4267463"/>
            <a:ext cx="219075" cy="0"/>
          </a:xfrm>
          <a:prstGeom prst="line">
            <a:avLst/>
          </a:prstGeom>
          <a:noFill/>
          <a:ln w="12700" cap="flat" cmpd="sng" algn="ctr">
            <a:solidFill>
              <a:schemeClr val="accent1">
                <a:lumMod val="40000"/>
                <a:lumOff val="60000"/>
              </a:schemeClr>
            </a:solidFill>
            <a:prstDash val="solid"/>
          </a:ln>
          <a:effectLst/>
        </p:spPr>
      </p:cxnSp>
      <p:sp>
        <p:nvSpPr>
          <p:cNvPr id="11" name="矩形 10"/>
          <p:cNvSpPr/>
          <p:nvPr>
            <p:custDataLst>
              <p:tags r:id="rId7"/>
            </p:custDataLst>
          </p:nvPr>
        </p:nvSpPr>
        <p:spPr>
          <a:xfrm>
            <a:off x="1530350" y="2975588"/>
            <a:ext cx="4301584" cy="431800"/>
          </a:xfrm>
          <a:prstGeom prst="rect">
            <a:avLst/>
          </a:prstGeom>
          <a:solidFill>
            <a:srgbClr val="EA5504"/>
          </a:solidFill>
          <a:ln w="25400" cap="flat" cmpd="sng" algn="ctr">
            <a:noFill/>
            <a:prstDash val="solid"/>
          </a:ln>
          <a:effectLst/>
        </p:spPr>
        <p:txBody>
          <a:bodyPr lIns="90000" tIns="46800" rIns="90000" bIns="46800" anchor="ctr"/>
          <a:lstStyle/>
          <a:p>
            <a:pPr algn="ctr">
              <a:defRPr/>
            </a:pPr>
            <a:r>
              <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panose="020B0604020202020204" pitchFamily="34" charset="0"/>
              </a:rPr>
              <a:t> </a:t>
            </a:r>
            <a:r>
              <a:rPr lang="en-US" altLang="zh-CN" sz="2000" b="1"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ECMAScript6</a:t>
            </a:r>
            <a:r>
              <a:rPr lang="zh-CN" altLang="en-US" sz="2000" b="1" kern="0"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新特性</a:t>
            </a:r>
            <a:endParaRPr lang="en-US" altLang="zh-CN" sz="2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panose="020B0604020202020204" pitchFamily="34" charset="0"/>
            </a:endParaRPr>
          </a:p>
        </p:txBody>
      </p:sp>
      <p:sp>
        <p:nvSpPr>
          <p:cNvPr id="20497" name="标题 1"/>
          <p:cNvSpPr txBox="1">
            <a:spLocks/>
          </p:cNvSpPr>
          <p:nvPr>
            <p:custDataLst>
              <p:tags r:id="rId8"/>
            </p:custDataLst>
          </p:nvPr>
        </p:nvSpPr>
        <p:spPr bwMode="auto">
          <a:xfrm>
            <a:off x="450851" y="778963"/>
            <a:ext cx="1177924"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3600" b="1" dirty="0">
                <a:effectLst>
                  <a:outerShdw blurRad="38100" dist="38100" dir="2700000" algn="tl">
                    <a:srgbClr val="000000">
                      <a:alpha val="43137"/>
                    </a:srgbClr>
                  </a:outerShdw>
                </a:effectLst>
                <a:latin typeface="微软雅黑" pitchFamily="34" charset="-122"/>
                <a:ea typeface="微软雅黑" pitchFamily="34" charset="-122"/>
                <a:cs typeface="Verdana" pitchFamily="34" charset="0"/>
              </a:rPr>
              <a:t>目录</a:t>
            </a:r>
          </a:p>
        </p:txBody>
      </p:sp>
      <p:cxnSp>
        <p:nvCxnSpPr>
          <p:cNvPr id="20498" name="MH_Others_2"/>
          <p:cNvCxnSpPr>
            <a:cxnSpLocks noChangeShapeType="1"/>
          </p:cNvCxnSpPr>
          <p:nvPr>
            <p:custDataLst>
              <p:tags r:id="rId9"/>
            </p:custDataLst>
          </p:nvPr>
        </p:nvCxnSpPr>
        <p:spPr bwMode="auto">
          <a:xfrm>
            <a:off x="0" y="1390025"/>
            <a:ext cx="2293938" cy="0"/>
          </a:xfrm>
          <a:prstGeom prst="line">
            <a:avLst/>
          </a:prstGeom>
          <a:noFill/>
          <a:ln w="12700" algn="ctr">
            <a:solidFill>
              <a:srgbClr val="CFCFC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63"/>
          <p:cNvGrpSpPr/>
          <p:nvPr/>
        </p:nvGrpSpPr>
        <p:grpSpPr>
          <a:xfrm>
            <a:off x="1" y="1674158"/>
            <a:ext cx="9359900" cy="1473253"/>
            <a:chOff x="0" y="25400"/>
            <a:chExt cx="12944922" cy="2032002"/>
          </a:xfrm>
        </p:grpSpPr>
        <p:grpSp>
          <p:nvGrpSpPr>
            <p:cNvPr id="35" name="Group 161"/>
            <p:cNvGrpSpPr/>
            <p:nvPr/>
          </p:nvGrpSpPr>
          <p:grpSpPr>
            <a:xfrm>
              <a:off x="0" y="25400"/>
              <a:ext cx="8309324" cy="2032002"/>
              <a:chOff x="0" y="25400"/>
              <a:chExt cx="8309323" cy="2032001"/>
            </a:xfrm>
          </p:grpSpPr>
          <p:pic>
            <p:nvPicPr>
              <p:cNvPr id="38" name="pasted-image.pdf"/>
              <p:cNvPicPr>
                <a:picLocks/>
              </p:cNvPicPr>
              <p:nvPr/>
            </p:nvPicPr>
            <p:blipFill>
              <a:blip r:embed="rId2">
                <a:extLst/>
              </a:blip>
              <a:srcRect/>
              <a:stretch>
                <a:fillRect/>
              </a:stretch>
            </p:blipFill>
            <p:spPr>
              <a:xfrm>
                <a:off x="0" y="25400"/>
                <a:ext cx="8309323" cy="2032001"/>
              </a:xfrm>
              <a:prstGeom prst="rect">
                <a:avLst/>
              </a:prstGeom>
              <a:ln w="12700" cap="flat">
                <a:noFill/>
                <a:miter lim="400000"/>
              </a:ln>
              <a:effectLst/>
            </p:spPr>
          </p:pic>
          <p:sp>
            <p:nvSpPr>
              <p:cNvPr id="40" name="Shape 159"/>
              <p:cNvSpPr/>
              <p:nvPr/>
            </p:nvSpPr>
            <p:spPr>
              <a:xfrm>
                <a:off x="28703" y="607977"/>
                <a:ext cx="8276832" cy="7358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sz="2800" b="1" dirty="0" smtClean="0">
                    <a:effectLst>
                      <a:outerShdw blurRad="38100" dist="38100" dir="2700000" algn="tl">
                        <a:srgbClr val="000000">
                          <a:alpha val="43137"/>
                        </a:srgbClr>
                      </a:outerShdw>
                    </a:effectLst>
                    <a:latin typeface="微软雅黑" pitchFamily="34" charset="-122"/>
                    <a:ea typeface="微软雅黑" pitchFamily="34" charset="-122"/>
                  </a:rPr>
                  <a:t>01</a:t>
                </a:r>
                <a:r>
                  <a:rPr lang="en-US" sz="2800" b="1" dirty="0">
                    <a:effectLst>
                      <a:outerShdw blurRad="38100" dist="38100" dir="2700000" algn="tl">
                        <a:srgbClr val="000000">
                          <a:alpha val="43137"/>
                        </a:srgbClr>
                      </a:outerShdw>
                    </a:effectLst>
                    <a:latin typeface="微软雅黑" pitchFamily="34" charset="-122"/>
                    <a:ea typeface="微软雅黑" pitchFamily="34" charset="-122"/>
                  </a:rPr>
                  <a:t>. ECMAScript6</a:t>
                </a:r>
                <a:r>
                  <a:rPr lang="zh-CN" altLang="en-US" sz="2800" b="1" dirty="0" smtClean="0">
                    <a:effectLst>
                      <a:outerShdw blurRad="38100" dist="38100" dir="2700000" algn="tl">
                        <a:srgbClr val="000000">
                          <a:alpha val="43137"/>
                        </a:srgbClr>
                      </a:outerShdw>
                    </a:effectLst>
                    <a:latin typeface="微软雅黑" pitchFamily="34" charset="-122"/>
                    <a:ea typeface="微软雅黑" pitchFamily="34" charset="-122"/>
                  </a:rPr>
                  <a:t>与</a:t>
                </a:r>
                <a:r>
                  <a:rPr lang="en-US" sz="2800" b="1" dirty="0" smtClean="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关系</a:t>
                </a:r>
                <a:endParaRPr sz="2800" b="1" dirty="0">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37" name="Shape 162"/>
            <p:cNvSpPr/>
            <p:nvPr/>
          </p:nvSpPr>
          <p:spPr>
            <a:xfrm>
              <a:off x="8404076" y="25400"/>
              <a:ext cx="4540846" cy="2032001"/>
            </a:xfrm>
            <a:prstGeom prst="rect">
              <a:avLst/>
            </a:prstGeom>
            <a:solidFill>
              <a:srgbClr val="A6AAA9"/>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237691" y="205317"/>
            <a:ext cx="7538215"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J</a:t>
            </a:r>
            <a:r>
              <a:rPr lang="en-US" altLang="zh-CN"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avaScript</a:t>
            </a:r>
            <a:r>
              <a:rPr lang="zh-CN" alt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实现</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矩形 1"/>
          <p:cNvSpPr/>
          <p:nvPr/>
        </p:nvSpPr>
        <p:spPr>
          <a:xfrm>
            <a:off x="424862" y="1765612"/>
            <a:ext cx="8639881" cy="384721"/>
          </a:xfrm>
          <a:prstGeom prst="rect">
            <a:avLst/>
          </a:prstGeom>
        </p:spPr>
        <p:txBody>
          <a:bodyPr wrap="square">
            <a:spAutoFit/>
          </a:bodyPr>
          <a:lstStyle/>
          <a:p>
            <a:pPr indent="457200"/>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一个完整的</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实现是由以下</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3</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各不同部分组成：</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8" name="矩形 47"/>
          <p:cNvSpPr/>
          <p:nvPr/>
        </p:nvSpPr>
        <p:spPr>
          <a:xfrm>
            <a:off x="928857" y="2519730"/>
            <a:ext cx="3447552" cy="969496"/>
          </a:xfrm>
          <a:prstGeom prst="rect">
            <a:avLst/>
          </a:prstGeom>
        </p:spPr>
        <p:txBody>
          <a:bodyPr wrap="square">
            <a:spAutoFit/>
          </a:bodyPr>
          <a:lstStyle/>
          <a:p>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1.</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 核心（</a:t>
            </a:r>
            <a:r>
              <a:rPr lang="en-US" altLang="zh-CN" b="1" dirty="0" err="1" smtClean="0">
                <a:effectLst>
                  <a:outerShdw blurRad="38100" dist="38100" dir="2700000" algn="tl">
                    <a:srgbClr val="000000">
                      <a:alpha val="43137"/>
                    </a:srgbClr>
                  </a:outerShdw>
                </a:effectLst>
                <a:latin typeface="微软雅黑" pitchFamily="34" charset="-122"/>
                <a:ea typeface="微软雅黑" pitchFamily="34" charset="-122"/>
              </a:rPr>
              <a:t>ECMAScript</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2.</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 文档对象模型（</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DOM</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dirty="0" smtClean="0">
              <a:effectLst>
                <a:outerShdw blurRad="38100" dist="38100" dir="2700000" algn="tl">
                  <a:srgbClr val="000000">
                    <a:alpha val="43137"/>
                  </a:srgbClr>
                </a:outerShdw>
              </a:effectLst>
              <a:latin typeface="微软雅黑" pitchFamily="34" charset="-122"/>
              <a:ea typeface="微软雅黑" pitchFamily="34" charset="-122"/>
            </a:endParaRPr>
          </a:p>
          <a:p>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3.</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浏览器</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对象模型（</a:t>
            </a:r>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BOM</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237691" y="205317"/>
            <a:ext cx="7603403"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en-US" sz="4000" b="1" dirty="0" err="1"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ECMAS</a:t>
            </a:r>
            <a:r>
              <a:rPr lang="en-US" altLang="zh-CN" sz="4000" b="1" dirty="0" err="1"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cript</a:t>
            </a:r>
            <a:r>
              <a:rPr lang="zh-CN" alt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简介</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矩形 1"/>
          <p:cNvSpPr/>
          <p:nvPr/>
        </p:nvSpPr>
        <p:spPr>
          <a:xfrm>
            <a:off x="1721177" y="2015737"/>
            <a:ext cx="6119917" cy="1261884"/>
          </a:xfrm>
          <a:prstGeom prst="rect">
            <a:avLst/>
          </a:prstGeom>
        </p:spPr>
        <p:txBody>
          <a:bodyPr wrap="square">
            <a:spAutoFit/>
          </a:bodyPr>
          <a:lstStyle/>
          <a:p>
            <a:pPr indent="457200"/>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ECMAScript</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 6.0</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（以下简称</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ES6</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）是</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语言的下一代标准，已经在</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2015</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年</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6</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月正式发布了。它的目标，是使得</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语言可以用来编写复杂的大型应用程序，成为企业级开发</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语言。</a:t>
            </a:r>
          </a:p>
        </p:txBody>
      </p:sp>
    </p:spTree>
    <p:extLst>
      <p:ext uri="{BB962C8B-B14F-4D97-AF65-F5344CB8AC3E}">
        <p14:creationId xmlns:p14="http://schemas.microsoft.com/office/powerpoint/2010/main" val="2784208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237691" y="205317"/>
            <a:ext cx="8114208"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ECMAScript6</a:t>
            </a:r>
            <a:r>
              <a:rPr lang="zh-CN" alt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与</a:t>
            </a:r>
            <a:r>
              <a:rPr 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关系</a:t>
            </a:r>
          </a:p>
        </p:txBody>
      </p:sp>
      <p:sp>
        <p:nvSpPr>
          <p:cNvPr id="2" name="矩形 1"/>
          <p:cNvSpPr/>
          <p:nvPr/>
        </p:nvSpPr>
        <p:spPr>
          <a:xfrm>
            <a:off x="1655992" y="1583743"/>
            <a:ext cx="5975919" cy="2431435"/>
          </a:xfrm>
          <a:prstGeom prst="rect">
            <a:avLst/>
          </a:prstGeom>
        </p:spPr>
        <p:txBody>
          <a:bodyPr wrap="square">
            <a:spAutoFit/>
          </a:bodyPr>
          <a:lstStyle/>
          <a:p>
            <a:pPr indent="457200"/>
            <a:r>
              <a:rPr lang="en-US" altLang="zh-CN" b="1" dirty="0" smtClean="0">
                <a:effectLst>
                  <a:outerShdw blurRad="38100" dist="38100" dir="2700000" algn="tl">
                    <a:srgbClr val="000000">
                      <a:alpha val="43137"/>
                    </a:srgbClr>
                  </a:outerShdw>
                </a:effectLst>
                <a:latin typeface="微软雅黑" pitchFamily="34" charset="-122"/>
                <a:ea typeface="微软雅黑" pitchFamily="34" charset="-122"/>
              </a:rPr>
              <a:t>1996</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年</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11</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月，</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的创造者</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Netscape</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公司，决定将</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提交给国际标准化组织</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ECMA</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，希望这种语言能够成为国际标准</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dirty="0" smtClean="0">
              <a:effectLst>
                <a:outerShdw blurRad="38100" dist="38100" dir="2700000" algn="tl">
                  <a:srgbClr val="000000">
                    <a:alpha val="43137"/>
                  </a:srgbClr>
                </a:outerShdw>
              </a:effectLst>
              <a:latin typeface="微软雅黑" pitchFamily="34" charset="-122"/>
              <a:ea typeface="微软雅黑" pitchFamily="34" charset="-122"/>
            </a:endParaRPr>
          </a:p>
          <a:p>
            <a:pPr indent="457200"/>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该标准从一开始就是针对</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语言制定</a:t>
            </a:r>
            <a:r>
              <a:rPr lang="zh-CN" altLang="en-US" b="1" dirty="0" smtClean="0">
                <a:effectLst>
                  <a:outerShdw blurRad="38100" dist="38100" dir="2700000" algn="tl">
                    <a:srgbClr val="000000">
                      <a:alpha val="43137"/>
                    </a:srgbClr>
                  </a:outerShdw>
                </a:effectLst>
                <a:latin typeface="微软雅黑" pitchFamily="34" charset="-122"/>
                <a:ea typeface="微软雅黑" pitchFamily="34" charset="-122"/>
              </a:rPr>
              <a:t>的。</a:t>
            </a:r>
            <a:endParaRPr lang="en-US" altLang="zh-CN" b="1" dirty="0" smtClean="0">
              <a:effectLst>
                <a:outerShdw blurRad="38100" dist="38100" dir="2700000" algn="tl">
                  <a:srgbClr val="000000">
                    <a:alpha val="43137"/>
                  </a:srgbClr>
                </a:outerShdw>
              </a:effectLst>
              <a:latin typeface="微软雅黑" pitchFamily="34" charset="-122"/>
              <a:ea typeface="微软雅黑" pitchFamily="34" charset="-122"/>
            </a:endParaRPr>
          </a:p>
          <a:p>
            <a:pPr indent="457200"/>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因此，</a:t>
            </a:r>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ECMAScript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和</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JavaScript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的关系是，前者是后者的规格，后者是前者的一种实现（另外的</a:t>
            </a:r>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ECMAScript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方言还有</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Jscript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和</a:t>
            </a:r>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ActionScript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）。日常场合，这两个词是可以互换的。</a:t>
            </a:r>
          </a:p>
        </p:txBody>
      </p:sp>
    </p:spTree>
    <p:extLst>
      <p:ext uri="{BB962C8B-B14F-4D97-AF65-F5344CB8AC3E}">
        <p14:creationId xmlns:p14="http://schemas.microsoft.com/office/powerpoint/2010/main" val="3868938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163"/>
          <p:cNvGrpSpPr/>
          <p:nvPr/>
        </p:nvGrpSpPr>
        <p:grpSpPr>
          <a:xfrm>
            <a:off x="1" y="1674157"/>
            <a:ext cx="9359900" cy="1473253"/>
            <a:chOff x="0" y="25400"/>
            <a:chExt cx="12944922" cy="2032002"/>
          </a:xfrm>
        </p:grpSpPr>
        <p:grpSp>
          <p:nvGrpSpPr>
            <p:cNvPr id="35" name="Group 161"/>
            <p:cNvGrpSpPr/>
            <p:nvPr/>
          </p:nvGrpSpPr>
          <p:grpSpPr>
            <a:xfrm>
              <a:off x="0" y="25400"/>
              <a:ext cx="8309324" cy="2032002"/>
              <a:chOff x="0" y="25400"/>
              <a:chExt cx="8309323" cy="2032001"/>
            </a:xfrm>
          </p:grpSpPr>
          <p:pic>
            <p:nvPicPr>
              <p:cNvPr id="38" name="pasted-image.pdf"/>
              <p:cNvPicPr>
                <a:picLocks/>
              </p:cNvPicPr>
              <p:nvPr/>
            </p:nvPicPr>
            <p:blipFill>
              <a:blip r:embed="rId2">
                <a:extLst/>
              </a:blip>
              <a:srcRect/>
              <a:stretch>
                <a:fillRect/>
              </a:stretch>
            </p:blipFill>
            <p:spPr>
              <a:xfrm>
                <a:off x="0" y="25400"/>
                <a:ext cx="8309323" cy="2032001"/>
              </a:xfrm>
              <a:prstGeom prst="rect">
                <a:avLst/>
              </a:prstGeom>
              <a:ln w="12700" cap="flat">
                <a:noFill/>
                <a:miter lim="400000"/>
              </a:ln>
              <a:effectLst/>
            </p:spPr>
          </p:pic>
          <p:sp>
            <p:nvSpPr>
              <p:cNvPr id="40" name="Shape 159"/>
              <p:cNvSpPr/>
              <p:nvPr/>
            </p:nvSpPr>
            <p:spPr>
              <a:xfrm>
                <a:off x="127243" y="546143"/>
                <a:ext cx="8182080" cy="9905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sz="4000" b="1" dirty="0" smtClean="0">
                    <a:effectLst>
                      <a:outerShdw blurRad="38100" dist="38100" dir="2700000" algn="tl">
                        <a:srgbClr val="000000">
                          <a:alpha val="43137"/>
                        </a:srgbClr>
                      </a:outerShdw>
                    </a:effectLst>
                    <a:latin typeface="微软雅黑" pitchFamily="34" charset="-122"/>
                    <a:ea typeface="微软雅黑" pitchFamily="34" charset="-122"/>
                  </a:rPr>
                  <a:t>0</a:t>
                </a:r>
                <a:r>
                  <a:rPr lang="en-US" sz="4000" b="1" dirty="0" smtClean="0">
                    <a:effectLst>
                      <a:outerShdw blurRad="38100" dist="38100" dir="2700000" algn="tl">
                        <a:srgbClr val="000000">
                          <a:alpha val="43137"/>
                        </a:srgbClr>
                      </a:outerShdw>
                    </a:effectLst>
                    <a:latin typeface="微软雅黑" pitchFamily="34" charset="-122"/>
                    <a:ea typeface="微软雅黑" pitchFamily="34" charset="-122"/>
                  </a:rPr>
                  <a:t>2. ECMAScript6</a:t>
                </a:r>
                <a:r>
                  <a:rPr lang="zh-CN" altLang="en-US" sz="4000" b="1" dirty="0" smtClean="0">
                    <a:effectLst>
                      <a:outerShdw blurRad="38100" dist="38100" dir="2700000" algn="tl">
                        <a:srgbClr val="000000">
                          <a:alpha val="43137"/>
                        </a:srgbClr>
                      </a:outerShdw>
                    </a:effectLst>
                    <a:latin typeface="微软雅黑" pitchFamily="34" charset="-122"/>
                    <a:ea typeface="微软雅黑" pitchFamily="34" charset="-122"/>
                  </a:rPr>
                  <a:t>新特性</a:t>
                </a:r>
                <a:endParaRPr lang="zh-CN" altLang="en-US" sz="4000" b="1" dirty="0">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37" name="Shape 162"/>
            <p:cNvSpPr/>
            <p:nvPr/>
          </p:nvSpPr>
          <p:spPr>
            <a:xfrm>
              <a:off x="8404076" y="25400"/>
              <a:ext cx="4540846" cy="2032001"/>
            </a:xfrm>
            <a:prstGeom prst="rect">
              <a:avLst/>
            </a:prstGeom>
            <a:solidFill>
              <a:srgbClr val="A6AAA9"/>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Tree>
    <p:extLst>
      <p:ext uri="{BB962C8B-B14F-4D97-AF65-F5344CB8AC3E}">
        <p14:creationId xmlns:p14="http://schemas.microsoft.com/office/powerpoint/2010/main" val="1615785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3000614"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箭头操作符</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文本框 3"/>
          <p:cNvSpPr txBox="1"/>
          <p:nvPr/>
        </p:nvSpPr>
        <p:spPr>
          <a:xfrm>
            <a:off x="142693" y="781151"/>
            <a:ext cx="9001196" cy="1526187"/>
          </a:xfrm>
          <a:prstGeom prst="rect">
            <a:avLst/>
          </a:prstGeom>
          <a:noFill/>
        </p:spPr>
        <p:txBody>
          <a:bodyPr wrap="square" rtlCol="0">
            <a:spAutoFit/>
          </a:bodyPr>
          <a:lstStyle/>
          <a:p>
            <a:pPr>
              <a:lnSpc>
                <a:spcPct val="150000"/>
              </a:lnSpc>
            </a:pPr>
            <a:r>
              <a:rPr kumimoji="1" lang="en-US" altLang="zh-CN" sz="1600" b="1" dirty="0" smtClean="0">
                <a:latin typeface="Microsoft YaHei"/>
                <a:ea typeface="Microsoft YaHei"/>
                <a:cs typeface="Microsoft YaHei"/>
              </a:rPr>
              <a:t>       ES6</a:t>
            </a:r>
            <a:r>
              <a:rPr kumimoji="1" lang="zh-CN" altLang="en-US" sz="1600" b="1" dirty="0">
                <a:latin typeface="Microsoft YaHei"/>
                <a:ea typeface="Microsoft YaHei"/>
                <a:cs typeface="Microsoft YaHei"/>
              </a:rPr>
              <a:t>中新增的箭头操作符</a:t>
            </a:r>
            <a:r>
              <a:rPr kumimoji="1" lang="en-US" altLang="zh-CN" sz="1600" b="1" dirty="0" smtClean="0">
                <a:latin typeface="Microsoft YaHei"/>
                <a:ea typeface="Microsoft YaHei"/>
                <a:cs typeface="Microsoft YaHei"/>
              </a:rPr>
              <a:t>=&gt;</a:t>
            </a:r>
            <a:r>
              <a:rPr kumimoji="1" lang="zh-CN" altLang="en-US" sz="1600" b="1" dirty="0" smtClean="0">
                <a:latin typeface="Microsoft YaHei"/>
                <a:ea typeface="Microsoft YaHei"/>
                <a:cs typeface="Microsoft YaHei"/>
              </a:rPr>
              <a:t>简化</a:t>
            </a:r>
            <a:r>
              <a:rPr kumimoji="1" lang="zh-CN" altLang="en-US" sz="1600" b="1" dirty="0">
                <a:latin typeface="Microsoft YaHei"/>
                <a:ea typeface="Microsoft YaHei"/>
                <a:cs typeface="Microsoft YaHei"/>
              </a:rPr>
              <a:t>了函数的书写。操作符左边为输入的参数，而右边则是进行的操作以及返回的值</a:t>
            </a:r>
            <a:r>
              <a:rPr kumimoji="1" lang="en-US" altLang="zh-CN" sz="1600" b="1" dirty="0">
                <a:latin typeface="Microsoft YaHei"/>
                <a:ea typeface="Microsoft YaHei"/>
                <a:cs typeface="Microsoft YaHei"/>
              </a:rPr>
              <a:t>Inputs=&gt;outputs</a:t>
            </a:r>
            <a:r>
              <a:rPr kumimoji="1" lang="zh-CN" altLang="en-US" sz="1600" b="1" dirty="0" smtClean="0">
                <a:latin typeface="Microsoft YaHei"/>
                <a:ea typeface="Microsoft YaHei"/>
                <a:cs typeface="Microsoft YaHei"/>
              </a:rPr>
              <a:t>。</a:t>
            </a:r>
            <a:endParaRPr kumimoji="1" lang="zh-CN" altLang="en-US" sz="1600" b="1" dirty="0">
              <a:latin typeface="Microsoft YaHei"/>
              <a:ea typeface="Microsoft YaHei"/>
              <a:cs typeface="Microsoft YaHei"/>
            </a:endParaRPr>
          </a:p>
          <a:p>
            <a:pPr>
              <a:lnSpc>
                <a:spcPct val="150000"/>
              </a:lnSpc>
            </a:pPr>
            <a:r>
              <a:rPr kumimoji="1" lang="zh-CN" altLang="en-US" sz="1600" b="1" dirty="0" smtClean="0">
                <a:latin typeface="Microsoft YaHei"/>
                <a:ea typeface="Microsoft YaHei"/>
                <a:cs typeface="Microsoft YaHei"/>
              </a:rPr>
              <a:t>       我们</a:t>
            </a:r>
            <a:r>
              <a:rPr kumimoji="1" lang="zh-CN" altLang="en-US" sz="1600" b="1" dirty="0">
                <a:latin typeface="Microsoft YaHei"/>
                <a:ea typeface="Microsoft YaHei"/>
                <a:cs typeface="Microsoft YaHei"/>
              </a:rPr>
              <a:t>知道在</a:t>
            </a:r>
            <a:r>
              <a:rPr kumimoji="1" lang="en-US" altLang="zh-CN" sz="1600" b="1" dirty="0">
                <a:latin typeface="Microsoft YaHei"/>
                <a:ea typeface="Microsoft YaHei"/>
                <a:cs typeface="Microsoft YaHei"/>
              </a:rPr>
              <a:t>JS</a:t>
            </a:r>
            <a:r>
              <a:rPr kumimoji="1" lang="zh-CN" altLang="en-US" sz="1600" b="1" dirty="0">
                <a:latin typeface="Microsoft YaHei"/>
                <a:ea typeface="Microsoft YaHei"/>
                <a:cs typeface="Microsoft YaHei"/>
              </a:rPr>
              <a:t>中回调是经常的事，而一般回调又以匿名函数的形式出现，每次都需要写一个</a:t>
            </a:r>
            <a:r>
              <a:rPr kumimoji="1" lang="en-US" altLang="zh-CN" sz="1600" b="1" dirty="0">
                <a:latin typeface="Microsoft YaHei"/>
                <a:ea typeface="Microsoft YaHei"/>
                <a:cs typeface="Microsoft YaHei"/>
              </a:rPr>
              <a:t>function</a:t>
            </a:r>
            <a:r>
              <a:rPr kumimoji="1" lang="zh-CN" altLang="en-US" sz="1600" b="1" dirty="0">
                <a:latin typeface="Microsoft YaHei"/>
                <a:ea typeface="Microsoft YaHei"/>
                <a:cs typeface="Microsoft YaHei"/>
              </a:rPr>
              <a:t>，甚是繁琐。当引入箭头操作符后可以方便地写回调了。请看下面的例子。</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35" y="2582086"/>
            <a:ext cx="9171874" cy="167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903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59"/>
          <p:cNvSpPr/>
          <p:nvPr/>
        </p:nvSpPr>
        <p:spPr>
          <a:xfrm>
            <a:off x="142692" y="62817"/>
            <a:ext cx="6130184" cy="7181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6000">
                <a:solidFill>
                  <a:srgbClr val="FFFFFF"/>
                </a:solidFill>
              </a:defRPr>
            </a:lvl1pPr>
          </a:lstStyle>
          <a:p>
            <a:r>
              <a:rPr lang="zh-CN" altLang="en-US"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类的支持</a:t>
            </a:r>
            <a:endParaRPr sz="4000" b="1" dirty="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80" y="199695"/>
            <a:ext cx="6891763" cy="496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3"/>
          <p:cNvSpPr txBox="1"/>
          <p:nvPr/>
        </p:nvSpPr>
        <p:spPr>
          <a:xfrm>
            <a:off x="192" y="781151"/>
            <a:ext cx="2521286" cy="4293483"/>
          </a:xfrm>
          <a:prstGeom prst="rect">
            <a:avLst/>
          </a:prstGeom>
          <a:noFill/>
        </p:spPr>
        <p:txBody>
          <a:bodyPr wrap="square" rtlCol="0">
            <a:spAutoFit/>
          </a:bodyPr>
          <a:lstStyle/>
          <a:p>
            <a:pPr>
              <a:lnSpc>
                <a:spcPct val="150000"/>
              </a:lnSpc>
            </a:pPr>
            <a:r>
              <a:rPr kumimoji="1" lang="en-US" altLang="zh-CN" sz="1400" b="1" dirty="0">
                <a:latin typeface="Microsoft YaHei"/>
                <a:ea typeface="Microsoft YaHei"/>
                <a:cs typeface="Microsoft YaHei"/>
              </a:rPr>
              <a:t>       ES6</a:t>
            </a:r>
            <a:r>
              <a:rPr kumimoji="1" lang="zh-CN" altLang="en-US" sz="1400" b="1" dirty="0">
                <a:latin typeface="Microsoft YaHei"/>
                <a:ea typeface="Microsoft YaHei"/>
                <a:cs typeface="Microsoft YaHei"/>
              </a:rPr>
              <a:t>中添加了对类的支持，引入了</a:t>
            </a:r>
            <a:r>
              <a:rPr kumimoji="1" lang="en-US" altLang="zh-CN" sz="1400" b="1" dirty="0">
                <a:latin typeface="Microsoft YaHei"/>
                <a:ea typeface="Microsoft YaHei"/>
                <a:cs typeface="Microsoft YaHei"/>
              </a:rPr>
              <a:t>class</a:t>
            </a:r>
            <a:r>
              <a:rPr kumimoji="1" lang="zh-CN" altLang="en-US" sz="1400" b="1" dirty="0">
                <a:latin typeface="Microsoft YaHei"/>
                <a:ea typeface="Microsoft YaHei"/>
                <a:cs typeface="Microsoft YaHei"/>
              </a:rPr>
              <a:t>关键字（其实</a:t>
            </a:r>
            <a:r>
              <a:rPr kumimoji="1" lang="en-US" altLang="zh-CN" sz="1400" b="1" dirty="0">
                <a:latin typeface="Microsoft YaHei"/>
                <a:ea typeface="Microsoft YaHei"/>
                <a:cs typeface="Microsoft YaHei"/>
              </a:rPr>
              <a:t>class</a:t>
            </a:r>
            <a:r>
              <a:rPr kumimoji="1" lang="zh-CN" altLang="en-US" sz="1400" b="1" dirty="0">
                <a:latin typeface="Microsoft YaHei"/>
                <a:ea typeface="Microsoft YaHei"/>
                <a:cs typeface="Microsoft YaHei"/>
              </a:rPr>
              <a:t>在</a:t>
            </a:r>
            <a:r>
              <a:rPr kumimoji="1" lang="en-US" altLang="zh-CN" sz="1400" b="1" dirty="0">
                <a:latin typeface="Microsoft YaHei"/>
                <a:ea typeface="Microsoft YaHei"/>
                <a:cs typeface="Microsoft YaHei"/>
              </a:rPr>
              <a:t>JavaScript</a:t>
            </a:r>
            <a:r>
              <a:rPr kumimoji="1" lang="zh-CN" altLang="en-US" sz="1400" b="1" dirty="0">
                <a:latin typeface="Microsoft YaHei"/>
                <a:ea typeface="Microsoft YaHei"/>
                <a:cs typeface="Microsoft YaHei"/>
              </a:rPr>
              <a:t>中一直是保留字，目的就是考虑到可能在以后的新版本中会用到，现在终于派上用场了）。</a:t>
            </a:r>
            <a:r>
              <a:rPr kumimoji="1" lang="en-US" altLang="zh-CN" sz="1400" b="1" dirty="0">
                <a:latin typeface="Microsoft YaHei"/>
                <a:ea typeface="Microsoft YaHei"/>
                <a:cs typeface="Microsoft YaHei"/>
              </a:rPr>
              <a:t>JS</a:t>
            </a:r>
            <a:r>
              <a:rPr kumimoji="1" lang="zh-CN" altLang="en-US" sz="1400" b="1" dirty="0">
                <a:latin typeface="Microsoft YaHei"/>
                <a:ea typeface="Microsoft YaHei"/>
                <a:cs typeface="Microsoft YaHei"/>
              </a:rPr>
              <a:t>本身就是面向对象的，</a:t>
            </a:r>
            <a:r>
              <a:rPr kumimoji="1" lang="en-US" altLang="zh-CN" sz="1400" b="1" dirty="0">
                <a:latin typeface="Microsoft YaHei"/>
                <a:ea typeface="Microsoft YaHei"/>
                <a:cs typeface="Microsoft YaHei"/>
              </a:rPr>
              <a:t>ES6</a:t>
            </a:r>
            <a:r>
              <a:rPr kumimoji="1" lang="zh-CN" altLang="en-US" sz="1400" b="1" dirty="0">
                <a:latin typeface="Microsoft YaHei"/>
                <a:ea typeface="Microsoft YaHei"/>
                <a:cs typeface="Microsoft YaHei"/>
              </a:rPr>
              <a:t>中提供的类实际上只是</a:t>
            </a:r>
            <a:r>
              <a:rPr kumimoji="1" lang="en-US" altLang="zh-CN" sz="1400" b="1" dirty="0">
                <a:latin typeface="Microsoft YaHei"/>
                <a:ea typeface="Microsoft YaHei"/>
                <a:cs typeface="Microsoft YaHei"/>
              </a:rPr>
              <a:t>JS</a:t>
            </a:r>
            <a:r>
              <a:rPr kumimoji="1" lang="zh-CN" altLang="en-US" sz="1400" b="1" dirty="0">
                <a:latin typeface="Microsoft YaHei"/>
                <a:ea typeface="Microsoft YaHei"/>
                <a:cs typeface="Microsoft YaHei"/>
              </a:rPr>
              <a:t>原型模式的包装。现在提供原生的</a:t>
            </a:r>
            <a:r>
              <a:rPr kumimoji="1" lang="en-US" altLang="zh-CN" sz="1400" b="1" dirty="0">
                <a:latin typeface="Microsoft YaHei"/>
                <a:ea typeface="Microsoft YaHei"/>
                <a:cs typeface="Microsoft YaHei"/>
              </a:rPr>
              <a:t>class</a:t>
            </a:r>
            <a:r>
              <a:rPr kumimoji="1" lang="zh-CN" altLang="en-US" sz="1400" b="1" dirty="0">
                <a:latin typeface="Microsoft YaHei"/>
                <a:ea typeface="Microsoft YaHei"/>
                <a:cs typeface="Microsoft YaHei"/>
              </a:rPr>
              <a:t>支持后，对象的创建，继承更加直观了，并且父类方法的调用，实例化，静态方法和构造函数等概念都更加</a:t>
            </a:r>
            <a:r>
              <a:rPr kumimoji="1" lang="zh-CN" altLang="en-US" sz="1400" b="1" dirty="0" smtClean="0">
                <a:latin typeface="Microsoft YaHei"/>
                <a:ea typeface="Microsoft YaHei"/>
                <a:cs typeface="Microsoft YaHei"/>
              </a:rPr>
              <a:t>形象化。</a:t>
            </a:r>
            <a:endParaRPr kumimoji="1" lang="zh-CN" altLang="en-US" sz="1400" b="1" dirty="0">
              <a:latin typeface="Microsoft YaHei"/>
              <a:ea typeface="Microsoft YaHei"/>
              <a:cs typeface="Microsoft YaHei"/>
            </a:endParaRPr>
          </a:p>
        </p:txBody>
      </p:sp>
    </p:spTree>
    <p:extLst>
      <p:ext uri="{BB962C8B-B14F-4D97-AF65-F5344CB8AC3E}">
        <p14:creationId xmlns:p14="http://schemas.microsoft.com/office/powerpoint/2010/main" val="20944208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78"/>
  <p:tag name="MH_SECTIONID" val="279,280,"/>
</p:tagLst>
</file>

<file path=ppt/tags/tag10.xml><?xml version="1.0" encoding="utf-8"?>
<p:tagLst xmlns:a="http://schemas.openxmlformats.org/drawingml/2006/main" xmlns:r="http://schemas.openxmlformats.org/officeDocument/2006/relationships" xmlns:p="http://schemas.openxmlformats.org/presentationml/2006/main">
  <p:tag name="MH" val="20151202135632"/>
  <p:tag name="MH_LIBRARY" val="CONTENTS"/>
  <p:tag name="MH_TYPE" val="OTHERS"/>
  <p:tag name="ID" val="547143"/>
</p:tagLst>
</file>

<file path=ppt/tags/tag2.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Straight Connector 24"/>
</p:tagLst>
</file>

<file path=ppt/tags/tag3.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Straight Connector 26"/>
</p:tagLst>
</file>

<file path=ppt/tags/tag4.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TextBox 33"/>
</p:tagLst>
</file>

<file path=ppt/tags/tag5.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TextBox 34"/>
</p:tagLst>
</file>

<file path=ppt/tags/tag6.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Rectangle 22"/>
</p:tagLst>
</file>

<file path=ppt/tags/tag7.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Straight Connector 29"/>
</p:tagLst>
</file>

<file path=ppt/tags/tag8.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Rectangle 16"/>
</p:tagLst>
</file>

<file path=ppt/tags/tag9.xml><?xml version="1.0" encoding="utf-8"?>
<p:tagLst xmlns:a="http://schemas.openxmlformats.org/drawingml/2006/main" xmlns:r="http://schemas.openxmlformats.org/officeDocument/2006/relationships" xmlns:p="http://schemas.openxmlformats.org/presentationml/2006/main">
  <p:tag name="MH" val="20151110093840"/>
  <p:tag name="MH_LIBRARY" val="GRAPHIC"/>
  <p:tag name="MH_ORDER" val="标题 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2207</TotalTime>
  <Pages>0</Pages>
  <Words>862</Words>
  <Characters>0</Characters>
  <Application>Microsoft Office PowerPoint</Application>
  <DocSecurity>0</DocSecurity>
  <PresentationFormat>自定义</PresentationFormat>
  <Lines>0</Lines>
  <Paragraphs>47</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默认设计模板</vt:lpstr>
      <vt:lpstr>ECMAScript6 新特性知识分享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让数据 成为驱动创新的 源动力。</dc:title>
  <dc:creator>Wang</dc:creator>
  <cp:lastModifiedBy>20161001</cp:lastModifiedBy>
  <cp:revision>90</cp:revision>
  <dcterms:created xsi:type="dcterms:W3CDTF">2015-07-13T05:07:27Z</dcterms:created>
  <dcterms:modified xsi:type="dcterms:W3CDTF">2016-12-04T13:32:39Z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