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6.jpeg" ContentType="image/jpeg"/>
  <Override PartName="/ppt/media/image35.jpeg" ContentType="image/jpeg"/>
  <Override PartName="/ppt/media/image32.png" ContentType="image/png"/>
  <Override PartName="/ppt/media/image30.png" ContentType="image/png"/>
  <Override PartName="/ppt/media/image27.png" ContentType="image/png"/>
  <Override PartName="/ppt/media/image26.png" ContentType="image/png"/>
  <Override PartName="/ppt/media/image33.png" ContentType="image/png"/>
  <Override PartName="/ppt/media/image25.png" ContentType="image/png"/>
  <Override PartName="/ppt/media/image28.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12.png" ContentType="image/png"/>
  <Override PartName="/ppt/media/image10.png" ContentType="image/png"/>
  <Override PartName="/ppt/media/image15.png" ContentType="image/png"/>
  <Override PartName="/ppt/media/image9.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359900" cy="575945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单击编辑备注格式</a:t>
            </a:r>
            <a:endParaRPr/>
          </a:p>
        </p:txBody>
      </p:sp>
      <p:sp>
        <p:nvSpPr>
          <p:cNvPr id="118"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&lt;页眉&gt;</a:t>
            </a:r>
            <a:endParaRPr/>
          </a:p>
        </p:txBody>
      </p:sp>
      <p:sp>
        <p:nvSpPr>
          <p:cNvPr id="119"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&lt;日期/时间&gt;</a:t>
            </a:r>
            <a:endParaRPr/>
          </a:p>
        </p:txBody>
      </p:sp>
      <p:sp>
        <p:nvSpPr>
          <p:cNvPr id="120"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&lt;页脚&gt;</a:t>
            </a:r>
            <a:endParaRPr/>
          </a:p>
        </p:txBody>
      </p:sp>
      <p:sp>
        <p:nvSpPr>
          <p:cNvPr id="121" name="PlaceHolder 5"/>
          <p:cNvSpPr>
            <a:spLocks noGrp="1"/>
          </p:cNvSpPr>
          <p:nvPr>
            <p:ph type="sldNum"/>
          </p:nvPr>
        </p:nvSpPr>
        <p:spPr>
          <a:xfrm>
            <a:off x="4278960" y="10157400"/>
            <a:ext cx="3280680" cy="534240"/>
          </a:xfrm>
          <a:prstGeom prst="rect">
            <a:avLst/>
          </a:prstGeom>
        </p:spPr>
        <p:txBody>
          <a:bodyPr lIns="0" rIns="0" tIns="0" bIns="0" anchor="b"/>
          <a:p>
            <a:pPr algn="r"/>
            <a:fld id="{4D5F5A5E-5D47-48E3-B190-EC8F1796FB15}" type="slidenum">
              <a:rPr lang="en-US" sz="1400">
                <a:latin typeface="Times New Roman"/>
              </a:rPr>
              <a:t>&lt;编号&gt;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229" name="CustomShape 2"/>
          <p:cNvSpPr/>
          <p:nvPr/>
        </p:nvSpPr>
        <p:spPr>
          <a:xfrm>
            <a:off x="3884760" y="8685360"/>
            <a:ext cx="2971080" cy="456480"/>
          </a:xfrm>
          <a:prstGeom prst="rect">
            <a:avLst/>
          </a:prstGeom>
          <a:noFill/>
          <a:ln>
            <a:noFill/>
          </a:ln>
        </p:spPr>
        <p:txBody>
          <a:bodyPr lIns="90000" rIns="90000" tIns="45000" bIns="45000" anchor="b"/>
          <a:p>
            <a:pPr>
              <a:lnSpc>
                <a:spcPct val="100000"/>
              </a:lnSpc>
            </a:pPr>
            <a:fld id="{8D4CF8BF-8166-46E4-8BCE-EC70CFC5FD95}" type="slidenum">
              <a:rPr lang="en-US" sz="1200">
                <a:solidFill>
                  <a:srgbClr val="000000"/>
                </a:solidFill>
                <a:latin typeface="Arial"/>
                <a:ea typeface="宋体"/>
              </a:rPr>
              <a:t>&lt;编号&gt;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343400"/>
            <a:ext cx="5485680" cy="4114080"/>
          </a:xfrm>
          <a:prstGeom prst="rect">
            <a:avLst/>
          </a:prstGeom>
        </p:spPr>
        <p:txBody>
          <a:bodyPr lIns="0" rIns="0" tIns="0" bIns="0"/>
          <a:p>
            <a:pPr>
              <a:lnSpc>
                <a:spcPct val="100000"/>
              </a:lnSpc>
            </a:pPr>
            <a:r>
              <a:rPr lang="en-US" sz="1200">
                <a:latin typeface="Microsoft YaHei"/>
                <a:ea typeface="Microsoft YaHei"/>
              </a:rPr>
              <a:t>自动解析数组或对象中的值。比如若一个函数要返回多个值，常规的做法是返回一个对象，将每个值做为这个对象的属性返回。但在</a:t>
            </a:r>
            <a:r>
              <a:rPr lang="en-US" sz="1200">
                <a:latin typeface="Microsoft YaHei"/>
                <a:ea typeface="Microsoft YaHei"/>
              </a:rPr>
              <a:t>ES6</a:t>
            </a:r>
            <a:r>
              <a:rPr lang="en-US" sz="1200">
                <a:latin typeface="Microsoft YaHei"/>
                <a:ea typeface="Microsoft YaHei"/>
              </a:rPr>
              <a:t>中，利用解构这一特性，可以直接返回一个数组，然后数组中的值会自动被解析到对应接收该值的变量中。</a:t>
            </a:r>
            <a:endParaRPr/>
          </a:p>
        </p:txBody>
      </p:sp>
      <p:sp>
        <p:nvSpPr>
          <p:cNvPr id="237" name="CustomShape 2"/>
          <p:cNvSpPr/>
          <p:nvPr/>
        </p:nvSpPr>
        <p:spPr>
          <a:xfrm>
            <a:off x="3884760" y="8685360"/>
            <a:ext cx="2971080" cy="456480"/>
          </a:xfrm>
          <a:prstGeom prst="rect">
            <a:avLst/>
          </a:prstGeom>
          <a:noFill/>
          <a:ln>
            <a:noFill/>
          </a:ln>
        </p:spPr>
        <p:txBody>
          <a:bodyPr lIns="90000" rIns="90000" tIns="45000" bIns="45000" anchor="b"/>
          <a:p>
            <a:pPr>
              <a:lnSpc>
                <a:spcPct val="100000"/>
              </a:lnSpc>
            </a:pPr>
            <a:fld id="{D0D760BC-2672-49F3-865B-28ABB54587A7}" type="slidenum">
              <a:rPr lang="en-US" sz="1200">
                <a:solidFill>
                  <a:srgbClr val="000000"/>
                </a:solidFill>
                <a:latin typeface="Arial"/>
                <a:ea typeface="宋体"/>
              </a:rPr>
              <a:t>&lt;编号&gt;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343400"/>
            <a:ext cx="5485680" cy="4114080"/>
          </a:xfrm>
          <a:prstGeom prst="rect">
            <a:avLst/>
          </a:prstGeom>
        </p:spPr>
        <p:txBody>
          <a:bodyPr lIns="0" rIns="0" tIns="0" bIns="0"/>
          <a:p>
            <a:r>
              <a:rPr lang="en-US" sz="2000">
                <a:latin typeface="Arial"/>
              </a:rPr>
              <a:t>字符串模板相对简单易懂些。</a:t>
            </a:r>
            <a:r>
              <a:rPr lang="en-US" sz="2000">
                <a:latin typeface="Arial"/>
              </a:rPr>
              <a:t>ES6</a:t>
            </a:r>
            <a:r>
              <a:rPr lang="en-US" sz="2000">
                <a:latin typeface="Arial"/>
              </a:rPr>
              <a:t>中允许使用反引号 </a:t>
            </a:r>
            <a:r>
              <a:rPr lang="en-US" sz="2000">
                <a:latin typeface="Arial"/>
              </a:rPr>
              <a:t>` </a:t>
            </a:r>
            <a:r>
              <a:rPr lang="en-US" sz="2000">
                <a:latin typeface="Arial"/>
              </a:rPr>
              <a:t>来创建字符串，此种方法创建的字符串里面可以包含由美元符号加花括号包裹的变量</a:t>
            </a:r>
            <a:r>
              <a:rPr lang="en-US" sz="2000">
                <a:latin typeface="Arial"/>
              </a:rPr>
              <a:t>${vraible}</a:t>
            </a:r>
            <a:r>
              <a:rPr lang="en-US" sz="2000">
                <a:latin typeface="Arial"/>
              </a:rPr>
              <a:t>。如果你使用过像</a:t>
            </a:r>
            <a:r>
              <a:rPr lang="en-US" sz="2000">
                <a:latin typeface="Arial"/>
              </a:rPr>
              <a:t>C#</a:t>
            </a:r>
            <a:r>
              <a:rPr lang="en-US" sz="2000">
                <a:latin typeface="Arial"/>
              </a:rPr>
              <a:t>等后端强类型语言的话，对此功能应该不会陌生。</a:t>
            </a:r>
            <a:endParaRPr/>
          </a:p>
        </p:txBody>
      </p:sp>
      <p:sp>
        <p:nvSpPr>
          <p:cNvPr id="239" name="CustomShape 2"/>
          <p:cNvSpPr/>
          <p:nvPr/>
        </p:nvSpPr>
        <p:spPr>
          <a:xfrm>
            <a:off x="3884760" y="8685360"/>
            <a:ext cx="2971080" cy="456480"/>
          </a:xfrm>
          <a:prstGeom prst="rect">
            <a:avLst/>
          </a:prstGeom>
          <a:noFill/>
          <a:ln>
            <a:noFill/>
          </a:ln>
        </p:spPr>
        <p:txBody>
          <a:bodyPr lIns="90000" rIns="90000" tIns="45000" bIns="45000" anchor="b"/>
          <a:p>
            <a:pPr>
              <a:lnSpc>
                <a:spcPct val="100000"/>
              </a:lnSpc>
            </a:pPr>
            <a:fld id="{4D2B2FDF-EE8C-4756-BD0A-1CE65F9D7CFC}" type="slidenum">
              <a:rPr lang="en-US" sz="1200">
                <a:solidFill>
                  <a:srgbClr val="000000"/>
                </a:solidFill>
                <a:latin typeface="Arial"/>
                <a:ea typeface="宋体"/>
              </a:rPr>
              <a:t>&lt;编号&gt;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685800" y="4343400"/>
            <a:ext cx="5485680" cy="4114080"/>
          </a:xfrm>
          <a:prstGeom prst="rect">
            <a:avLst/>
          </a:prstGeom>
        </p:spPr>
        <p:txBody>
          <a:bodyPr lIns="0" rIns="0" tIns="0" bIns="0"/>
          <a:p>
            <a:r>
              <a:rPr lang="en-US" sz="2000">
                <a:latin typeface="Arial"/>
              </a:rPr>
              <a:t>可以把</a:t>
            </a:r>
            <a:r>
              <a:rPr lang="en-US" sz="2000">
                <a:latin typeface="Arial"/>
              </a:rPr>
              <a:t>let</a:t>
            </a:r>
            <a:r>
              <a:rPr lang="en-US" sz="2000">
                <a:latin typeface="Arial"/>
              </a:rPr>
              <a:t>看成</a:t>
            </a:r>
            <a:r>
              <a:rPr lang="en-US" sz="2000">
                <a:latin typeface="Arial"/>
              </a:rPr>
              <a:t>var</a:t>
            </a:r>
            <a:r>
              <a:rPr lang="en-US" sz="2000">
                <a:latin typeface="Arial"/>
              </a:rPr>
              <a:t>，只是它定义的变量被限定在了特定范围内才能使用，而离开这个范围则无效。</a:t>
            </a:r>
            <a:r>
              <a:rPr lang="en-US" sz="2000">
                <a:latin typeface="Arial"/>
              </a:rPr>
              <a:t>const</a:t>
            </a:r>
            <a:r>
              <a:rPr lang="en-US" sz="2000">
                <a:latin typeface="Arial"/>
              </a:rPr>
              <a:t>则很直观，用来定义常量，即无法被更改值的变量。</a:t>
            </a:r>
            <a:endParaRPr/>
          </a:p>
        </p:txBody>
      </p:sp>
      <p:sp>
        <p:nvSpPr>
          <p:cNvPr id="241" name="CustomShape 2"/>
          <p:cNvSpPr/>
          <p:nvPr/>
        </p:nvSpPr>
        <p:spPr>
          <a:xfrm>
            <a:off x="3884760" y="8685360"/>
            <a:ext cx="2971080" cy="456480"/>
          </a:xfrm>
          <a:prstGeom prst="rect">
            <a:avLst/>
          </a:prstGeom>
          <a:noFill/>
          <a:ln>
            <a:noFill/>
          </a:ln>
        </p:spPr>
        <p:txBody>
          <a:bodyPr lIns="90000" rIns="90000" tIns="45000" bIns="45000" anchor="b"/>
          <a:p>
            <a:pPr>
              <a:lnSpc>
                <a:spcPct val="100000"/>
              </a:lnSpc>
            </a:pPr>
            <a:fld id="{23215EB9-00C2-4C5C-8F81-FB6D643C2772}" type="slidenum">
              <a:rPr lang="en-US" sz="1200">
                <a:solidFill>
                  <a:srgbClr val="000000"/>
                </a:solidFill>
                <a:latin typeface="Arial"/>
                <a:ea typeface="宋体"/>
              </a:rPr>
              <a:t>&lt;编号&gt;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5680" cy="4114080"/>
          </a:xfrm>
          <a:prstGeom prst="rect">
            <a:avLst/>
          </a:prstGeom>
        </p:spPr>
        <p:txBody>
          <a:bodyPr lIns="0" rIns="0" tIns="0" bIns="0"/>
          <a:p>
            <a:r>
              <a:rPr lang="en-US" sz="2000">
                <a:latin typeface="Arial"/>
              </a:rPr>
              <a:t>在</a:t>
            </a:r>
            <a:r>
              <a:rPr lang="en-US" sz="2000">
                <a:latin typeface="Arial"/>
              </a:rPr>
              <a:t>ES6</a:t>
            </a:r>
            <a:r>
              <a:rPr lang="en-US" sz="2000">
                <a:latin typeface="Arial"/>
              </a:rPr>
              <a:t>标准中，</a:t>
            </a:r>
            <a:r>
              <a:rPr lang="en-US" sz="2000">
                <a:latin typeface="Arial"/>
              </a:rPr>
              <a:t>JavaScript</a:t>
            </a:r>
            <a:r>
              <a:rPr lang="en-US" sz="2000">
                <a:latin typeface="Arial"/>
              </a:rPr>
              <a:t>原生支持</a:t>
            </a:r>
            <a:r>
              <a:rPr lang="en-US" sz="2000">
                <a:latin typeface="Arial"/>
              </a:rPr>
              <a:t>module</a:t>
            </a:r>
            <a:r>
              <a:rPr lang="en-US" sz="2000">
                <a:latin typeface="Arial"/>
              </a:rPr>
              <a:t>了。这种将</a:t>
            </a:r>
            <a:r>
              <a:rPr lang="en-US" sz="2000">
                <a:latin typeface="Arial"/>
              </a:rPr>
              <a:t>JS</a:t>
            </a:r>
            <a:r>
              <a:rPr lang="en-US" sz="2000">
                <a:latin typeface="Arial"/>
              </a:rPr>
              <a:t>代码分割成不同功能的小块进行模块化的概念是在一些三方规范中流行起来的，比如</a:t>
            </a:r>
            <a:r>
              <a:rPr lang="en-US" sz="2000">
                <a:latin typeface="Arial"/>
              </a:rPr>
              <a:t>CommonJS</a:t>
            </a:r>
            <a:r>
              <a:rPr lang="en-US" sz="2000">
                <a:latin typeface="Arial"/>
              </a:rPr>
              <a:t>和</a:t>
            </a:r>
            <a:r>
              <a:rPr lang="en-US" sz="2000">
                <a:latin typeface="Arial"/>
              </a:rPr>
              <a:t>AMD</a:t>
            </a:r>
            <a:r>
              <a:rPr lang="en-US" sz="2000">
                <a:latin typeface="Arial"/>
              </a:rPr>
              <a:t>模式。</a:t>
            </a:r>
            <a:endParaRPr/>
          </a:p>
          <a:p>
            <a:r>
              <a:rPr lang="en-US" sz="2000">
                <a:latin typeface="Arial"/>
              </a:rPr>
              <a:t>将不同功能的代码分别写在不同文件中，各模块只需导出公共接口部分，然后通过模块的导入的方式可以在其他地方使用。</a:t>
            </a:r>
            <a:endParaRPr/>
          </a:p>
        </p:txBody>
      </p:sp>
      <p:sp>
        <p:nvSpPr>
          <p:cNvPr id="243" name="CustomShape 2"/>
          <p:cNvSpPr/>
          <p:nvPr/>
        </p:nvSpPr>
        <p:spPr>
          <a:xfrm>
            <a:off x="3884760" y="8685360"/>
            <a:ext cx="2971080" cy="456480"/>
          </a:xfrm>
          <a:prstGeom prst="rect">
            <a:avLst/>
          </a:prstGeom>
          <a:noFill/>
          <a:ln>
            <a:noFill/>
          </a:ln>
        </p:spPr>
        <p:txBody>
          <a:bodyPr lIns="90000" rIns="90000" tIns="45000" bIns="45000" anchor="b"/>
          <a:p>
            <a:pPr>
              <a:lnSpc>
                <a:spcPct val="100000"/>
              </a:lnSpc>
            </a:pPr>
            <a:fld id="{CA44BD15-334C-4D4B-9D41-666F0043B9AC}" type="slidenum">
              <a:rPr lang="en-US" sz="1200">
                <a:solidFill>
                  <a:srgbClr val="000000"/>
                </a:solidFill>
                <a:latin typeface="Arial"/>
                <a:ea typeface="宋体"/>
              </a:rPr>
              <a:t>&lt;编号&gt;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343400"/>
            <a:ext cx="5485680" cy="4114080"/>
          </a:xfrm>
          <a:prstGeom prst="rect">
            <a:avLst/>
          </a:prstGeom>
        </p:spPr>
        <p:txBody>
          <a:bodyPr lIns="0" rIns="0" tIns="0" bIns="0"/>
          <a:p>
            <a:r>
              <a:rPr lang="en-US" sz="2000">
                <a:latin typeface="Arial"/>
              </a:rPr>
              <a:t>1996</a:t>
            </a:r>
            <a:r>
              <a:rPr lang="en-US" sz="2000">
                <a:latin typeface="Arial"/>
              </a:rPr>
              <a:t>年</a:t>
            </a:r>
            <a:r>
              <a:rPr lang="en-US" sz="2000">
                <a:latin typeface="Arial"/>
              </a:rPr>
              <a:t>11</a:t>
            </a:r>
            <a:r>
              <a:rPr lang="en-US" sz="2000">
                <a:latin typeface="Arial"/>
              </a:rPr>
              <a:t>月，</a:t>
            </a:r>
            <a:r>
              <a:rPr lang="en-US" sz="2000">
                <a:latin typeface="Arial"/>
              </a:rPr>
              <a:t>JavaScript</a:t>
            </a:r>
            <a:r>
              <a:rPr lang="en-US" sz="2000">
                <a:latin typeface="Arial"/>
              </a:rPr>
              <a:t>的创造者</a:t>
            </a:r>
            <a:r>
              <a:rPr lang="en-US" sz="2000">
                <a:latin typeface="Arial"/>
              </a:rPr>
              <a:t>Netscape</a:t>
            </a:r>
            <a:r>
              <a:rPr lang="en-US" sz="2000">
                <a:latin typeface="Arial"/>
              </a:rPr>
              <a:t>公司，决定将</a:t>
            </a:r>
            <a:r>
              <a:rPr lang="en-US" sz="2000">
                <a:latin typeface="Arial"/>
              </a:rPr>
              <a:t>JavaScript</a:t>
            </a:r>
            <a:r>
              <a:rPr lang="en-US" sz="2000">
                <a:latin typeface="Arial"/>
              </a:rPr>
              <a:t>提交给国际标准化组织</a:t>
            </a:r>
            <a:r>
              <a:rPr lang="en-US" sz="2000">
                <a:latin typeface="Arial"/>
              </a:rPr>
              <a:t>ECMA</a:t>
            </a:r>
            <a:r>
              <a:rPr lang="en-US" sz="2000">
                <a:latin typeface="Arial"/>
              </a:rPr>
              <a:t>，希望这种语言能够成为国际标准。</a:t>
            </a:r>
            <a:endParaRPr/>
          </a:p>
          <a:p>
            <a:r>
              <a:rPr lang="en-US" sz="2000">
                <a:latin typeface="Arial"/>
              </a:rPr>
              <a:t>该标准从一开始就是针对</a:t>
            </a:r>
            <a:r>
              <a:rPr lang="en-US" sz="2000">
                <a:latin typeface="Arial"/>
              </a:rPr>
              <a:t>JavaScript</a:t>
            </a:r>
            <a:r>
              <a:rPr lang="en-US" sz="2000">
                <a:latin typeface="Arial"/>
              </a:rPr>
              <a:t>语言制定的。</a:t>
            </a:r>
            <a:endParaRPr/>
          </a:p>
          <a:p>
            <a:r>
              <a:rPr lang="en-US" sz="2000">
                <a:latin typeface="Arial"/>
              </a:rPr>
              <a:t>因此，</a:t>
            </a:r>
            <a:r>
              <a:rPr lang="en-US" sz="2000">
                <a:latin typeface="Arial"/>
              </a:rPr>
              <a:t>ECMAScript</a:t>
            </a:r>
            <a:r>
              <a:rPr lang="en-US" sz="2000">
                <a:latin typeface="Arial"/>
              </a:rPr>
              <a:t>和</a:t>
            </a:r>
            <a:r>
              <a:rPr lang="en-US" sz="2000">
                <a:latin typeface="Arial"/>
              </a:rPr>
              <a:t>JavaScript</a:t>
            </a:r>
            <a:r>
              <a:rPr lang="en-US" sz="2000">
                <a:latin typeface="Arial"/>
              </a:rPr>
              <a:t>的关系是，前者是后者的规格，后者是前者的一种实现（另外的</a:t>
            </a:r>
            <a:r>
              <a:rPr lang="en-US" sz="2000">
                <a:latin typeface="Arial"/>
              </a:rPr>
              <a:t>ECMAScript</a:t>
            </a:r>
            <a:r>
              <a:rPr lang="en-US" sz="2000">
                <a:latin typeface="Arial"/>
              </a:rPr>
              <a:t>方言还有</a:t>
            </a:r>
            <a:r>
              <a:rPr lang="en-US" sz="2000">
                <a:latin typeface="Arial"/>
              </a:rPr>
              <a:t>Jscript</a:t>
            </a:r>
            <a:r>
              <a:rPr lang="en-US" sz="2000">
                <a:latin typeface="Arial"/>
              </a:rPr>
              <a:t>和</a:t>
            </a:r>
            <a:r>
              <a:rPr lang="en-US" sz="2000">
                <a:latin typeface="Arial"/>
              </a:rPr>
              <a:t>ActionScript</a:t>
            </a:r>
            <a:r>
              <a:rPr lang="en-US" sz="2000">
                <a:latin typeface="Arial"/>
              </a:rPr>
              <a:t>）。日常场合，这两个词是可以互换的</a:t>
            </a:r>
            <a:endParaRPr/>
          </a:p>
        </p:txBody>
      </p:sp>
      <p:sp>
        <p:nvSpPr>
          <p:cNvPr id="231" name="CustomShape 2"/>
          <p:cNvSpPr/>
          <p:nvPr/>
        </p:nvSpPr>
        <p:spPr>
          <a:xfrm>
            <a:off x="3884760" y="8685360"/>
            <a:ext cx="2971080" cy="456480"/>
          </a:xfrm>
          <a:prstGeom prst="rect">
            <a:avLst/>
          </a:prstGeom>
          <a:noFill/>
          <a:ln>
            <a:noFill/>
          </a:ln>
        </p:spPr>
        <p:txBody>
          <a:bodyPr lIns="90000" rIns="90000" tIns="45000" bIns="45000" anchor="b"/>
          <a:p>
            <a:pPr>
              <a:lnSpc>
                <a:spcPct val="100000"/>
              </a:lnSpc>
            </a:pPr>
            <a:fld id="{4323AC91-EED7-41DF-BE7A-0E521B7C9784}" type="slidenum">
              <a:rPr lang="en-US" sz="1200">
                <a:solidFill>
                  <a:srgbClr val="000000"/>
                </a:solidFill>
                <a:latin typeface="Arial"/>
                <a:ea typeface="宋体"/>
              </a:rPr>
              <a:t>&lt;编号&gt;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85800" y="4343400"/>
            <a:ext cx="5485680" cy="4114080"/>
          </a:xfrm>
          <a:prstGeom prst="rect">
            <a:avLst/>
          </a:prstGeom>
        </p:spPr>
        <p:txBody>
          <a:bodyPr lIns="0" rIns="0" tIns="0" bIns="0"/>
          <a:p>
            <a:r>
              <a:rPr lang="en-US" sz="2000">
                <a:latin typeface="Arial"/>
              </a:rPr>
              <a:t>ES6</a:t>
            </a:r>
            <a:r>
              <a:rPr lang="en-US" sz="2000">
                <a:latin typeface="Arial"/>
              </a:rPr>
              <a:t>中添加了对类的支持，引入了</a:t>
            </a:r>
            <a:r>
              <a:rPr lang="en-US" sz="2000">
                <a:latin typeface="Arial"/>
              </a:rPr>
              <a:t>class</a:t>
            </a:r>
            <a:r>
              <a:rPr lang="en-US" sz="2000">
                <a:latin typeface="Arial"/>
              </a:rPr>
              <a:t>关键字（其实</a:t>
            </a:r>
            <a:r>
              <a:rPr lang="en-US" sz="2000">
                <a:latin typeface="Arial"/>
              </a:rPr>
              <a:t>class</a:t>
            </a:r>
            <a:r>
              <a:rPr lang="en-US" sz="2000">
                <a:latin typeface="Arial"/>
              </a:rPr>
              <a:t>在</a:t>
            </a:r>
            <a:r>
              <a:rPr lang="en-US" sz="2000">
                <a:latin typeface="Arial"/>
              </a:rPr>
              <a:t>JavaScript</a:t>
            </a:r>
            <a:r>
              <a:rPr lang="en-US" sz="2000">
                <a:latin typeface="Arial"/>
              </a:rPr>
              <a:t>中一直是保留字，目的就是考虑到可能在以后的新版本中会用到，现在终于派上用场了）。</a:t>
            </a:r>
            <a:r>
              <a:rPr lang="en-US" sz="2000">
                <a:latin typeface="Arial"/>
              </a:rPr>
              <a:t>JS</a:t>
            </a:r>
            <a:r>
              <a:rPr lang="en-US" sz="2000">
                <a:latin typeface="Arial"/>
              </a:rPr>
              <a:t>本身就是面向对象的，</a:t>
            </a:r>
            <a:r>
              <a:rPr lang="en-US" sz="2000">
                <a:latin typeface="Arial"/>
              </a:rPr>
              <a:t>ES6</a:t>
            </a:r>
            <a:r>
              <a:rPr lang="en-US" sz="2000">
                <a:latin typeface="Arial"/>
              </a:rPr>
              <a:t>中提供的类实际上只是</a:t>
            </a:r>
            <a:r>
              <a:rPr lang="en-US" sz="2000">
                <a:latin typeface="Arial"/>
              </a:rPr>
              <a:t>JS</a:t>
            </a:r>
            <a:r>
              <a:rPr lang="en-US" sz="2000">
                <a:latin typeface="Arial"/>
              </a:rPr>
              <a:t>原型模式的包装。现在提供原生的</a:t>
            </a:r>
            <a:r>
              <a:rPr lang="en-US" sz="2000">
                <a:latin typeface="Arial"/>
              </a:rPr>
              <a:t>class</a:t>
            </a:r>
            <a:r>
              <a:rPr lang="en-US" sz="2000">
                <a:latin typeface="Arial"/>
              </a:rPr>
              <a:t>支持后，对象的创建，继承更加直观了，并且父类方法的调用，实例化，静态方法和构造函数等概念都更加形象化。</a:t>
            </a:r>
            <a:endParaRPr/>
          </a:p>
        </p:txBody>
      </p:sp>
      <p:sp>
        <p:nvSpPr>
          <p:cNvPr id="233" name="CustomShape 2"/>
          <p:cNvSpPr/>
          <p:nvPr/>
        </p:nvSpPr>
        <p:spPr>
          <a:xfrm>
            <a:off x="3884760" y="8685360"/>
            <a:ext cx="2971080" cy="456480"/>
          </a:xfrm>
          <a:prstGeom prst="rect">
            <a:avLst/>
          </a:prstGeom>
          <a:noFill/>
          <a:ln>
            <a:noFill/>
          </a:ln>
        </p:spPr>
        <p:txBody>
          <a:bodyPr lIns="90000" rIns="90000" tIns="45000" bIns="45000" anchor="b"/>
          <a:p>
            <a:pPr>
              <a:lnSpc>
                <a:spcPct val="100000"/>
              </a:lnSpc>
            </a:pPr>
            <a:fld id="{DFF0F141-2D22-46C0-B267-FB3E7B1BFA53}" type="slidenum">
              <a:rPr lang="en-US" sz="1200">
                <a:solidFill>
                  <a:srgbClr val="000000"/>
                </a:solidFill>
                <a:latin typeface="Arial"/>
                <a:ea typeface="宋体"/>
              </a:rPr>
              <a:t>&lt;编号&gt;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85800" y="4343400"/>
            <a:ext cx="5485680" cy="4114080"/>
          </a:xfrm>
          <a:prstGeom prst="rect">
            <a:avLst/>
          </a:prstGeom>
        </p:spPr>
        <p:txBody>
          <a:bodyPr lIns="0" rIns="0" tIns="0" bIns="0"/>
          <a:p>
            <a:r>
              <a:rPr lang="en-US" sz="2000">
                <a:latin typeface="Arial"/>
              </a:rPr>
              <a:t>对象字面量被增强了，写法更加简洁与灵活，同时在定义对象的时候能够做的事情更多了。具体表现在：可以在对象字面量里面定义原型、定义方法可以不用</a:t>
            </a:r>
            <a:r>
              <a:rPr lang="en-US" sz="2000">
                <a:latin typeface="Arial"/>
              </a:rPr>
              <a:t>function</a:t>
            </a:r>
            <a:r>
              <a:rPr lang="en-US" sz="2000">
                <a:latin typeface="Arial"/>
              </a:rPr>
              <a:t>关键字、直接调用父类方法。这样一来，对象字面量与前面提到的类概念更加吻合，在编写面向对象的</a:t>
            </a:r>
            <a:r>
              <a:rPr lang="en-US" sz="2000">
                <a:latin typeface="Arial"/>
              </a:rPr>
              <a:t>JavaScript</a:t>
            </a:r>
            <a:r>
              <a:rPr lang="en-US" sz="2000">
                <a:latin typeface="Arial"/>
              </a:rPr>
              <a:t>时更加轻松方便了。</a:t>
            </a:r>
            <a:endParaRPr/>
          </a:p>
        </p:txBody>
      </p:sp>
      <p:sp>
        <p:nvSpPr>
          <p:cNvPr id="235" name="CustomShape 2"/>
          <p:cNvSpPr/>
          <p:nvPr/>
        </p:nvSpPr>
        <p:spPr>
          <a:xfrm>
            <a:off x="3884760" y="8685360"/>
            <a:ext cx="2971080" cy="456480"/>
          </a:xfrm>
          <a:prstGeom prst="rect">
            <a:avLst/>
          </a:prstGeom>
          <a:noFill/>
          <a:ln>
            <a:noFill/>
          </a:ln>
        </p:spPr>
        <p:txBody>
          <a:bodyPr lIns="90000" rIns="90000" tIns="45000" bIns="45000" anchor="b"/>
          <a:p>
            <a:pPr>
              <a:lnSpc>
                <a:spcPct val="100000"/>
              </a:lnSpc>
            </a:pPr>
            <a:fld id="{ABB527EE-DA4F-4C12-8B35-2EC6E640A16F}" type="slidenum">
              <a:rPr lang="en-US" sz="1200">
                <a:solidFill>
                  <a:srgbClr val="000000"/>
                </a:solidFill>
                <a:latin typeface="Arial"/>
                <a:ea typeface="宋体"/>
              </a:rPr>
              <a:t>&lt;编号&gt;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27" name="PlaceHolder 2"/>
          <p:cNvSpPr>
            <a:spLocks noGrp="1"/>
          </p:cNvSpPr>
          <p:nvPr>
            <p:ph type="body"/>
          </p:nvPr>
        </p:nvSpPr>
        <p:spPr>
          <a:xfrm>
            <a:off x="468000" y="1347480"/>
            <a:ext cx="8423640" cy="1593000"/>
          </a:xfrm>
          <a:prstGeom prst="rect">
            <a:avLst/>
          </a:prstGeom>
        </p:spPr>
        <p:txBody>
          <a:bodyPr lIns="0" rIns="0" tIns="0" bIns="0"/>
          <a:p>
            <a:endParaRPr/>
          </a:p>
        </p:txBody>
      </p:sp>
      <p:sp>
        <p:nvSpPr>
          <p:cNvPr id="28" name="PlaceHolder 3"/>
          <p:cNvSpPr>
            <a:spLocks noGrp="1"/>
          </p:cNvSpPr>
          <p:nvPr>
            <p:ph type="body"/>
          </p:nvPr>
        </p:nvSpPr>
        <p:spPr>
          <a:xfrm>
            <a:off x="468000" y="3092040"/>
            <a:ext cx="8423640" cy="15930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30" name="PlaceHolder 2"/>
          <p:cNvSpPr>
            <a:spLocks noGrp="1"/>
          </p:cNvSpPr>
          <p:nvPr>
            <p:ph type="body"/>
          </p:nvPr>
        </p:nvSpPr>
        <p:spPr>
          <a:xfrm>
            <a:off x="468000" y="1347480"/>
            <a:ext cx="4110480" cy="1593000"/>
          </a:xfrm>
          <a:prstGeom prst="rect">
            <a:avLst/>
          </a:prstGeom>
        </p:spPr>
        <p:txBody>
          <a:bodyPr lIns="0" rIns="0" tIns="0" bIns="0"/>
          <a:p>
            <a:endParaRPr/>
          </a:p>
        </p:txBody>
      </p:sp>
      <p:sp>
        <p:nvSpPr>
          <p:cNvPr id="31" name="PlaceHolder 3"/>
          <p:cNvSpPr>
            <a:spLocks noGrp="1"/>
          </p:cNvSpPr>
          <p:nvPr>
            <p:ph type="body"/>
          </p:nvPr>
        </p:nvSpPr>
        <p:spPr>
          <a:xfrm>
            <a:off x="4784400" y="1347480"/>
            <a:ext cx="4110480" cy="1593000"/>
          </a:xfrm>
          <a:prstGeom prst="rect">
            <a:avLst/>
          </a:prstGeom>
        </p:spPr>
        <p:txBody>
          <a:bodyPr lIns="0" rIns="0" tIns="0" bIns="0"/>
          <a:p>
            <a:endParaRPr/>
          </a:p>
        </p:txBody>
      </p:sp>
      <p:sp>
        <p:nvSpPr>
          <p:cNvPr id="32" name="PlaceHolder 4"/>
          <p:cNvSpPr>
            <a:spLocks noGrp="1"/>
          </p:cNvSpPr>
          <p:nvPr>
            <p:ph type="body"/>
          </p:nvPr>
        </p:nvSpPr>
        <p:spPr>
          <a:xfrm>
            <a:off x="4784400" y="3092040"/>
            <a:ext cx="4110480" cy="1593000"/>
          </a:xfrm>
          <a:prstGeom prst="rect">
            <a:avLst/>
          </a:prstGeom>
        </p:spPr>
        <p:txBody>
          <a:bodyPr lIns="0" rIns="0" tIns="0" bIns="0"/>
          <a:p>
            <a:endParaRPr/>
          </a:p>
        </p:txBody>
      </p:sp>
      <p:sp>
        <p:nvSpPr>
          <p:cNvPr id="33" name="PlaceHolder 5"/>
          <p:cNvSpPr>
            <a:spLocks noGrp="1"/>
          </p:cNvSpPr>
          <p:nvPr>
            <p:ph type="body"/>
          </p:nvPr>
        </p:nvSpPr>
        <p:spPr>
          <a:xfrm>
            <a:off x="468000" y="3092040"/>
            <a:ext cx="4110480" cy="15930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35" name="PlaceHolder 2"/>
          <p:cNvSpPr>
            <a:spLocks noGrp="1"/>
          </p:cNvSpPr>
          <p:nvPr>
            <p:ph type="body"/>
          </p:nvPr>
        </p:nvSpPr>
        <p:spPr>
          <a:xfrm>
            <a:off x="468000" y="1347480"/>
            <a:ext cx="8423640" cy="3339720"/>
          </a:xfrm>
          <a:prstGeom prst="rect">
            <a:avLst/>
          </a:prstGeom>
        </p:spPr>
        <p:txBody>
          <a:bodyPr lIns="0" rIns="0" tIns="0" bIns="0"/>
          <a:p>
            <a:endParaRPr/>
          </a:p>
        </p:txBody>
      </p:sp>
      <p:sp>
        <p:nvSpPr>
          <p:cNvPr id="36" name="PlaceHolder 3"/>
          <p:cNvSpPr>
            <a:spLocks noGrp="1"/>
          </p:cNvSpPr>
          <p:nvPr>
            <p:ph type="body"/>
          </p:nvPr>
        </p:nvSpPr>
        <p:spPr>
          <a:xfrm>
            <a:off x="468000" y="1347480"/>
            <a:ext cx="8423640" cy="3339720"/>
          </a:xfrm>
          <a:prstGeom prst="rect">
            <a:avLst/>
          </a:prstGeom>
        </p:spPr>
        <p:txBody>
          <a:bodyPr lIns="0" rIns="0" tIns="0" bIns="0"/>
          <a:p>
            <a:endParaRPr/>
          </a:p>
        </p:txBody>
      </p:sp>
      <p:pic>
        <p:nvPicPr>
          <p:cNvPr id="37" name="" descr=""/>
          <p:cNvPicPr/>
          <p:nvPr/>
        </p:nvPicPr>
        <p:blipFill>
          <a:blip r:embed="rId2"/>
          <a:stretch>
            <a:fillRect/>
          </a:stretch>
        </p:blipFill>
        <p:spPr>
          <a:xfrm>
            <a:off x="2586600" y="1347120"/>
            <a:ext cx="4185720" cy="3339720"/>
          </a:xfrm>
          <a:prstGeom prst="rect">
            <a:avLst/>
          </a:prstGeom>
          <a:ln>
            <a:noFill/>
          </a:ln>
        </p:spPr>
      </p:pic>
      <p:pic>
        <p:nvPicPr>
          <p:cNvPr id="38" name="" descr=""/>
          <p:cNvPicPr/>
          <p:nvPr/>
        </p:nvPicPr>
        <p:blipFill>
          <a:blip r:embed="rId3"/>
          <a:stretch>
            <a:fillRect/>
          </a:stretch>
        </p:blipFill>
        <p:spPr>
          <a:xfrm>
            <a:off x="2586600" y="1347120"/>
            <a:ext cx="4185720" cy="3339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45" name="PlaceHolder 2"/>
          <p:cNvSpPr>
            <a:spLocks noGrp="1"/>
          </p:cNvSpPr>
          <p:nvPr>
            <p:ph type="subTitle"/>
          </p:nvPr>
        </p:nvSpPr>
        <p:spPr>
          <a:xfrm>
            <a:off x="468000" y="1347480"/>
            <a:ext cx="8423640" cy="3340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47" name="PlaceHolder 2"/>
          <p:cNvSpPr>
            <a:spLocks noGrp="1"/>
          </p:cNvSpPr>
          <p:nvPr>
            <p:ph type="body"/>
          </p:nvPr>
        </p:nvSpPr>
        <p:spPr>
          <a:xfrm>
            <a:off x="468000" y="1347480"/>
            <a:ext cx="8423640" cy="33397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49" name="PlaceHolder 2"/>
          <p:cNvSpPr>
            <a:spLocks noGrp="1"/>
          </p:cNvSpPr>
          <p:nvPr>
            <p:ph type="body"/>
          </p:nvPr>
        </p:nvSpPr>
        <p:spPr>
          <a:xfrm>
            <a:off x="468000" y="1347480"/>
            <a:ext cx="4110480" cy="3339720"/>
          </a:xfrm>
          <a:prstGeom prst="rect">
            <a:avLst/>
          </a:prstGeom>
        </p:spPr>
        <p:txBody>
          <a:bodyPr lIns="0" rIns="0" tIns="0" bIns="0"/>
          <a:p>
            <a:endParaRPr/>
          </a:p>
        </p:txBody>
      </p:sp>
      <p:sp>
        <p:nvSpPr>
          <p:cNvPr id="50" name="PlaceHolder 3"/>
          <p:cNvSpPr>
            <a:spLocks noGrp="1"/>
          </p:cNvSpPr>
          <p:nvPr>
            <p:ph type="body"/>
          </p:nvPr>
        </p:nvSpPr>
        <p:spPr>
          <a:xfrm>
            <a:off x="4784400" y="1347480"/>
            <a:ext cx="4110480" cy="33397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68000" y="229680"/>
            <a:ext cx="8423640" cy="4457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54" name="PlaceHolder 2"/>
          <p:cNvSpPr>
            <a:spLocks noGrp="1"/>
          </p:cNvSpPr>
          <p:nvPr>
            <p:ph type="body"/>
          </p:nvPr>
        </p:nvSpPr>
        <p:spPr>
          <a:xfrm>
            <a:off x="468000" y="1347480"/>
            <a:ext cx="4110480" cy="1593000"/>
          </a:xfrm>
          <a:prstGeom prst="rect">
            <a:avLst/>
          </a:prstGeom>
        </p:spPr>
        <p:txBody>
          <a:bodyPr lIns="0" rIns="0" tIns="0" bIns="0"/>
          <a:p>
            <a:endParaRPr/>
          </a:p>
        </p:txBody>
      </p:sp>
      <p:sp>
        <p:nvSpPr>
          <p:cNvPr id="55" name="PlaceHolder 3"/>
          <p:cNvSpPr>
            <a:spLocks noGrp="1"/>
          </p:cNvSpPr>
          <p:nvPr>
            <p:ph type="body"/>
          </p:nvPr>
        </p:nvSpPr>
        <p:spPr>
          <a:xfrm>
            <a:off x="468000" y="3092040"/>
            <a:ext cx="4110480" cy="1593000"/>
          </a:xfrm>
          <a:prstGeom prst="rect">
            <a:avLst/>
          </a:prstGeom>
        </p:spPr>
        <p:txBody>
          <a:bodyPr lIns="0" rIns="0" tIns="0" bIns="0"/>
          <a:p>
            <a:endParaRPr/>
          </a:p>
        </p:txBody>
      </p:sp>
      <p:sp>
        <p:nvSpPr>
          <p:cNvPr id="56" name="PlaceHolder 4"/>
          <p:cNvSpPr>
            <a:spLocks noGrp="1"/>
          </p:cNvSpPr>
          <p:nvPr>
            <p:ph type="body"/>
          </p:nvPr>
        </p:nvSpPr>
        <p:spPr>
          <a:xfrm>
            <a:off x="4784400" y="1347480"/>
            <a:ext cx="4110480" cy="33397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6" name="PlaceHolder 2"/>
          <p:cNvSpPr>
            <a:spLocks noGrp="1"/>
          </p:cNvSpPr>
          <p:nvPr>
            <p:ph type="subTitle"/>
          </p:nvPr>
        </p:nvSpPr>
        <p:spPr>
          <a:xfrm>
            <a:off x="468000" y="1347480"/>
            <a:ext cx="8423640" cy="3340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58" name="PlaceHolder 2"/>
          <p:cNvSpPr>
            <a:spLocks noGrp="1"/>
          </p:cNvSpPr>
          <p:nvPr>
            <p:ph type="body"/>
          </p:nvPr>
        </p:nvSpPr>
        <p:spPr>
          <a:xfrm>
            <a:off x="468000" y="1347480"/>
            <a:ext cx="4110480" cy="3339720"/>
          </a:xfrm>
          <a:prstGeom prst="rect">
            <a:avLst/>
          </a:prstGeom>
        </p:spPr>
        <p:txBody>
          <a:bodyPr lIns="0" rIns="0" tIns="0" bIns="0"/>
          <a:p>
            <a:endParaRPr/>
          </a:p>
        </p:txBody>
      </p:sp>
      <p:sp>
        <p:nvSpPr>
          <p:cNvPr id="59" name="PlaceHolder 3"/>
          <p:cNvSpPr>
            <a:spLocks noGrp="1"/>
          </p:cNvSpPr>
          <p:nvPr>
            <p:ph type="body"/>
          </p:nvPr>
        </p:nvSpPr>
        <p:spPr>
          <a:xfrm>
            <a:off x="4784400" y="1347480"/>
            <a:ext cx="4110480" cy="1593000"/>
          </a:xfrm>
          <a:prstGeom prst="rect">
            <a:avLst/>
          </a:prstGeom>
        </p:spPr>
        <p:txBody>
          <a:bodyPr lIns="0" rIns="0" tIns="0" bIns="0"/>
          <a:p>
            <a:endParaRPr/>
          </a:p>
        </p:txBody>
      </p:sp>
      <p:sp>
        <p:nvSpPr>
          <p:cNvPr id="60" name="PlaceHolder 4"/>
          <p:cNvSpPr>
            <a:spLocks noGrp="1"/>
          </p:cNvSpPr>
          <p:nvPr>
            <p:ph type="body"/>
          </p:nvPr>
        </p:nvSpPr>
        <p:spPr>
          <a:xfrm>
            <a:off x="4784400" y="3092040"/>
            <a:ext cx="4110480" cy="15930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62" name="PlaceHolder 2"/>
          <p:cNvSpPr>
            <a:spLocks noGrp="1"/>
          </p:cNvSpPr>
          <p:nvPr>
            <p:ph type="body"/>
          </p:nvPr>
        </p:nvSpPr>
        <p:spPr>
          <a:xfrm>
            <a:off x="468000" y="1347480"/>
            <a:ext cx="4110480" cy="1593000"/>
          </a:xfrm>
          <a:prstGeom prst="rect">
            <a:avLst/>
          </a:prstGeom>
        </p:spPr>
        <p:txBody>
          <a:bodyPr lIns="0" rIns="0" tIns="0" bIns="0"/>
          <a:p>
            <a:endParaRPr/>
          </a:p>
        </p:txBody>
      </p:sp>
      <p:sp>
        <p:nvSpPr>
          <p:cNvPr id="63" name="PlaceHolder 3"/>
          <p:cNvSpPr>
            <a:spLocks noGrp="1"/>
          </p:cNvSpPr>
          <p:nvPr>
            <p:ph type="body"/>
          </p:nvPr>
        </p:nvSpPr>
        <p:spPr>
          <a:xfrm>
            <a:off x="4784400" y="1347480"/>
            <a:ext cx="4110480" cy="1593000"/>
          </a:xfrm>
          <a:prstGeom prst="rect">
            <a:avLst/>
          </a:prstGeom>
        </p:spPr>
        <p:txBody>
          <a:bodyPr lIns="0" rIns="0" tIns="0" bIns="0"/>
          <a:p>
            <a:endParaRPr/>
          </a:p>
        </p:txBody>
      </p:sp>
      <p:sp>
        <p:nvSpPr>
          <p:cNvPr id="64" name="PlaceHolder 4"/>
          <p:cNvSpPr>
            <a:spLocks noGrp="1"/>
          </p:cNvSpPr>
          <p:nvPr>
            <p:ph type="body"/>
          </p:nvPr>
        </p:nvSpPr>
        <p:spPr>
          <a:xfrm>
            <a:off x="468000" y="3092040"/>
            <a:ext cx="8423640" cy="15930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66" name="PlaceHolder 2"/>
          <p:cNvSpPr>
            <a:spLocks noGrp="1"/>
          </p:cNvSpPr>
          <p:nvPr>
            <p:ph type="body"/>
          </p:nvPr>
        </p:nvSpPr>
        <p:spPr>
          <a:xfrm>
            <a:off x="468000" y="1347480"/>
            <a:ext cx="8423640" cy="1593000"/>
          </a:xfrm>
          <a:prstGeom prst="rect">
            <a:avLst/>
          </a:prstGeom>
        </p:spPr>
        <p:txBody>
          <a:bodyPr lIns="0" rIns="0" tIns="0" bIns="0"/>
          <a:p>
            <a:endParaRPr/>
          </a:p>
        </p:txBody>
      </p:sp>
      <p:sp>
        <p:nvSpPr>
          <p:cNvPr id="67" name="PlaceHolder 3"/>
          <p:cNvSpPr>
            <a:spLocks noGrp="1"/>
          </p:cNvSpPr>
          <p:nvPr>
            <p:ph type="body"/>
          </p:nvPr>
        </p:nvSpPr>
        <p:spPr>
          <a:xfrm>
            <a:off x="468000" y="3092040"/>
            <a:ext cx="8423640" cy="15930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69" name="PlaceHolder 2"/>
          <p:cNvSpPr>
            <a:spLocks noGrp="1"/>
          </p:cNvSpPr>
          <p:nvPr>
            <p:ph type="body"/>
          </p:nvPr>
        </p:nvSpPr>
        <p:spPr>
          <a:xfrm>
            <a:off x="468000" y="1347480"/>
            <a:ext cx="4110480" cy="1593000"/>
          </a:xfrm>
          <a:prstGeom prst="rect">
            <a:avLst/>
          </a:prstGeom>
        </p:spPr>
        <p:txBody>
          <a:bodyPr lIns="0" rIns="0" tIns="0" bIns="0"/>
          <a:p>
            <a:endParaRPr/>
          </a:p>
        </p:txBody>
      </p:sp>
      <p:sp>
        <p:nvSpPr>
          <p:cNvPr id="70" name="PlaceHolder 3"/>
          <p:cNvSpPr>
            <a:spLocks noGrp="1"/>
          </p:cNvSpPr>
          <p:nvPr>
            <p:ph type="body"/>
          </p:nvPr>
        </p:nvSpPr>
        <p:spPr>
          <a:xfrm>
            <a:off x="4784400" y="1347480"/>
            <a:ext cx="4110480" cy="1593000"/>
          </a:xfrm>
          <a:prstGeom prst="rect">
            <a:avLst/>
          </a:prstGeom>
        </p:spPr>
        <p:txBody>
          <a:bodyPr lIns="0" rIns="0" tIns="0" bIns="0"/>
          <a:p>
            <a:endParaRPr/>
          </a:p>
        </p:txBody>
      </p:sp>
      <p:sp>
        <p:nvSpPr>
          <p:cNvPr id="71" name="PlaceHolder 4"/>
          <p:cNvSpPr>
            <a:spLocks noGrp="1"/>
          </p:cNvSpPr>
          <p:nvPr>
            <p:ph type="body"/>
          </p:nvPr>
        </p:nvSpPr>
        <p:spPr>
          <a:xfrm>
            <a:off x="4784400" y="3092040"/>
            <a:ext cx="4110480" cy="1593000"/>
          </a:xfrm>
          <a:prstGeom prst="rect">
            <a:avLst/>
          </a:prstGeom>
        </p:spPr>
        <p:txBody>
          <a:bodyPr lIns="0" rIns="0" tIns="0" bIns="0"/>
          <a:p>
            <a:endParaRPr/>
          </a:p>
        </p:txBody>
      </p:sp>
      <p:sp>
        <p:nvSpPr>
          <p:cNvPr id="72" name="PlaceHolder 5"/>
          <p:cNvSpPr>
            <a:spLocks noGrp="1"/>
          </p:cNvSpPr>
          <p:nvPr>
            <p:ph type="body"/>
          </p:nvPr>
        </p:nvSpPr>
        <p:spPr>
          <a:xfrm>
            <a:off x="468000" y="3092040"/>
            <a:ext cx="4110480" cy="15930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74" name="PlaceHolder 2"/>
          <p:cNvSpPr>
            <a:spLocks noGrp="1"/>
          </p:cNvSpPr>
          <p:nvPr>
            <p:ph type="body"/>
          </p:nvPr>
        </p:nvSpPr>
        <p:spPr>
          <a:xfrm>
            <a:off x="468000" y="1347480"/>
            <a:ext cx="8423640" cy="3339720"/>
          </a:xfrm>
          <a:prstGeom prst="rect">
            <a:avLst/>
          </a:prstGeom>
        </p:spPr>
        <p:txBody>
          <a:bodyPr lIns="0" rIns="0" tIns="0" bIns="0"/>
          <a:p>
            <a:endParaRPr/>
          </a:p>
        </p:txBody>
      </p:sp>
      <p:sp>
        <p:nvSpPr>
          <p:cNvPr id="75" name="PlaceHolder 3"/>
          <p:cNvSpPr>
            <a:spLocks noGrp="1"/>
          </p:cNvSpPr>
          <p:nvPr>
            <p:ph type="body"/>
          </p:nvPr>
        </p:nvSpPr>
        <p:spPr>
          <a:xfrm>
            <a:off x="468000" y="1347480"/>
            <a:ext cx="8423640" cy="3339720"/>
          </a:xfrm>
          <a:prstGeom prst="rect">
            <a:avLst/>
          </a:prstGeom>
        </p:spPr>
        <p:txBody>
          <a:bodyPr lIns="0" rIns="0" tIns="0" bIns="0"/>
          <a:p>
            <a:endParaRPr/>
          </a:p>
        </p:txBody>
      </p:sp>
      <p:pic>
        <p:nvPicPr>
          <p:cNvPr id="76" name="" descr=""/>
          <p:cNvPicPr/>
          <p:nvPr/>
        </p:nvPicPr>
        <p:blipFill>
          <a:blip r:embed="rId2"/>
          <a:stretch>
            <a:fillRect/>
          </a:stretch>
        </p:blipFill>
        <p:spPr>
          <a:xfrm>
            <a:off x="2586600" y="1347120"/>
            <a:ext cx="4185720" cy="3339720"/>
          </a:xfrm>
          <a:prstGeom prst="rect">
            <a:avLst/>
          </a:prstGeom>
          <a:ln>
            <a:noFill/>
          </a:ln>
        </p:spPr>
      </p:pic>
      <p:pic>
        <p:nvPicPr>
          <p:cNvPr id="77" name="" descr=""/>
          <p:cNvPicPr/>
          <p:nvPr/>
        </p:nvPicPr>
        <p:blipFill>
          <a:blip r:embed="rId3"/>
          <a:stretch>
            <a:fillRect/>
          </a:stretch>
        </p:blipFill>
        <p:spPr>
          <a:xfrm>
            <a:off x="2586600" y="1347120"/>
            <a:ext cx="4185720" cy="3339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84" name="PlaceHolder 2"/>
          <p:cNvSpPr>
            <a:spLocks noGrp="1"/>
          </p:cNvSpPr>
          <p:nvPr>
            <p:ph type="subTitle"/>
          </p:nvPr>
        </p:nvSpPr>
        <p:spPr>
          <a:xfrm>
            <a:off x="468000" y="1347480"/>
            <a:ext cx="8423640" cy="33400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86" name="PlaceHolder 2"/>
          <p:cNvSpPr>
            <a:spLocks noGrp="1"/>
          </p:cNvSpPr>
          <p:nvPr>
            <p:ph type="body"/>
          </p:nvPr>
        </p:nvSpPr>
        <p:spPr>
          <a:xfrm>
            <a:off x="468000" y="1347480"/>
            <a:ext cx="8423640" cy="33397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88" name="PlaceHolder 2"/>
          <p:cNvSpPr>
            <a:spLocks noGrp="1"/>
          </p:cNvSpPr>
          <p:nvPr>
            <p:ph type="body"/>
          </p:nvPr>
        </p:nvSpPr>
        <p:spPr>
          <a:xfrm>
            <a:off x="468000" y="1347480"/>
            <a:ext cx="4110480" cy="3339720"/>
          </a:xfrm>
          <a:prstGeom prst="rect">
            <a:avLst/>
          </a:prstGeom>
        </p:spPr>
        <p:txBody>
          <a:bodyPr lIns="0" rIns="0" tIns="0" bIns="0"/>
          <a:p>
            <a:endParaRPr/>
          </a:p>
        </p:txBody>
      </p:sp>
      <p:sp>
        <p:nvSpPr>
          <p:cNvPr id="89" name="PlaceHolder 3"/>
          <p:cNvSpPr>
            <a:spLocks noGrp="1"/>
          </p:cNvSpPr>
          <p:nvPr>
            <p:ph type="body"/>
          </p:nvPr>
        </p:nvSpPr>
        <p:spPr>
          <a:xfrm>
            <a:off x="4784400" y="1347480"/>
            <a:ext cx="4110480" cy="33397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8" name="PlaceHolder 2"/>
          <p:cNvSpPr>
            <a:spLocks noGrp="1"/>
          </p:cNvSpPr>
          <p:nvPr>
            <p:ph type="body"/>
          </p:nvPr>
        </p:nvSpPr>
        <p:spPr>
          <a:xfrm>
            <a:off x="468000" y="1347480"/>
            <a:ext cx="8423640" cy="33397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68000" y="229680"/>
            <a:ext cx="8423640" cy="44571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93" name="PlaceHolder 2"/>
          <p:cNvSpPr>
            <a:spLocks noGrp="1"/>
          </p:cNvSpPr>
          <p:nvPr>
            <p:ph type="body"/>
          </p:nvPr>
        </p:nvSpPr>
        <p:spPr>
          <a:xfrm>
            <a:off x="468000" y="1347480"/>
            <a:ext cx="4110480" cy="1593000"/>
          </a:xfrm>
          <a:prstGeom prst="rect">
            <a:avLst/>
          </a:prstGeom>
        </p:spPr>
        <p:txBody>
          <a:bodyPr lIns="0" rIns="0" tIns="0" bIns="0"/>
          <a:p>
            <a:endParaRPr/>
          </a:p>
        </p:txBody>
      </p:sp>
      <p:sp>
        <p:nvSpPr>
          <p:cNvPr id="94" name="PlaceHolder 3"/>
          <p:cNvSpPr>
            <a:spLocks noGrp="1"/>
          </p:cNvSpPr>
          <p:nvPr>
            <p:ph type="body"/>
          </p:nvPr>
        </p:nvSpPr>
        <p:spPr>
          <a:xfrm>
            <a:off x="468000" y="3092040"/>
            <a:ext cx="4110480" cy="1593000"/>
          </a:xfrm>
          <a:prstGeom prst="rect">
            <a:avLst/>
          </a:prstGeom>
        </p:spPr>
        <p:txBody>
          <a:bodyPr lIns="0" rIns="0" tIns="0" bIns="0"/>
          <a:p>
            <a:endParaRPr/>
          </a:p>
        </p:txBody>
      </p:sp>
      <p:sp>
        <p:nvSpPr>
          <p:cNvPr id="95" name="PlaceHolder 4"/>
          <p:cNvSpPr>
            <a:spLocks noGrp="1"/>
          </p:cNvSpPr>
          <p:nvPr>
            <p:ph type="body"/>
          </p:nvPr>
        </p:nvSpPr>
        <p:spPr>
          <a:xfrm>
            <a:off x="4784400" y="1347480"/>
            <a:ext cx="4110480" cy="33397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97" name="PlaceHolder 2"/>
          <p:cNvSpPr>
            <a:spLocks noGrp="1"/>
          </p:cNvSpPr>
          <p:nvPr>
            <p:ph type="body"/>
          </p:nvPr>
        </p:nvSpPr>
        <p:spPr>
          <a:xfrm>
            <a:off x="468000" y="1347480"/>
            <a:ext cx="4110480" cy="3339720"/>
          </a:xfrm>
          <a:prstGeom prst="rect">
            <a:avLst/>
          </a:prstGeom>
        </p:spPr>
        <p:txBody>
          <a:bodyPr lIns="0" rIns="0" tIns="0" bIns="0"/>
          <a:p>
            <a:endParaRPr/>
          </a:p>
        </p:txBody>
      </p:sp>
      <p:sp>
        <p:nvSpPr>
          <p:cNvPr id="98" name="PlaceHolder 3"/>
          <p:cNvSpPr>
            <a:spLocks noGrp="1"/>
          </p:cNvSpPr>
          <p:nvPr>
            <p:ph type="body"/>
          </p:nvPr>
        </p:nvSpPr>
        <p:spPr>
          <a:xfrm>
            <a:off x="4784400" y="1347480"/>
            <a:ext cx="4110480" cy="1593000"/>
          </a:xfrm>
          <a:prstGeom prst="rect">
            <a:avLst/>
          </a:prstGeom>
        </p:spPr>
        <p:txBody>
          <a:bodyPr lIns="0" rIns="0" tIns="0" bIns="0"/>
          <a:p>
            <a:endParaRPr/>
          </a:p>
        </p:txBody>
      </p:sp>
      <p:sp>
        <p:nvSpPr>
          <p:cNvPr id="99" name="PlaceHolder 4"/>
          <p:cNvSpPr>
            <a:spLocks noGrp="1"/>
          </p:cNvSpPr>
          <p:nvPr>
            <p:ph type="body"/>
          </p:nvPr>
        </p:nvSpPr>
        <p:spPr>
          <a:xfrm>
            <a:off x="4784400" y="3092040"/>
            <a:ext cx="4110480" cy="159300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101" name="PlaceHolder 2"/>
          <p:cNvSpPr>
            <a:spLocks noGrp="1"/>
          </p:cNvSpPr>
          <p:nvPr>
            <p:ph type="body"/>
          </p:nvPr>
        </p:nvSpPr>
        <p:spPr>
          <a:xfrm>
            <a:off x="468000" y="1347480"/>
            <a:ext cx="4110480" cy="1593000"/>
          </a:xfrm>
          <a:prstGeom prst="rect">
            <a:avLst/>
          </a:prstGeom>
        </p:spPr>
        <p:txBody>
          <a:bodyPr lIns="0" rIns="0" tIns="0" bIns="0"/>
          <a:p>
            <a:endParaRPr/>
          </a:p>
        </p:txBody>
      </p:sp>
      <p:sp>
        <p:nvSpPr>
          <p:cNvPr id="102" name="PlaceHolder 3"/>
          <p:cNvSpPr>
            <a:spLocks noGrp="1"/>
          </p:cNvSpPr>
          <p:nvPr>
            <p:ph type="body"/>
          </p:nvPr>
        </p:nvSpPr>
        <p:spPr>
          <a:xfrm>
            <a:off x="4784400" y="1347480"/>
            <a:ext cx="4110480" cy="1593000"/>
          </a:xfrm>
          <a:prstGeom prst="rect">
            <a:avLst/>
          </a:prstGeom>
        </p:spPr>
        <p:txBody>
          <a:bodyPr lIns="0" rIns="0" tIns="0" bIns="0"/>
          <a:p>
            <a:endParaRPr/>
          </a:p>
        </p:txBody>
      </p:sp>
      <p:sp>
        <p:nvSpPr>
          <p:cNvPr id="103" name="PlaceHolder 4"/>
          <p:cNvSpPr>
            <a:spLocks noGrp="1"/>
          </p:cNvSpPr>
          <p:nvPr>
            <p:ph type="body"/>
          </p:nvPr>
        </p:nvSpPr>
        <p:spPr>
          <a:xfrm>
            <a:off x="468000" y="3092040"/>
            <a:ext cx="8423640" cy="159300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105" name="PlaceHolder 2"/>
          <p:cNvSpPr>
            <a:spLocks noGrp="1"/>
          </p:cNvSpPr>
          <p:nvPr>
            <p:ph type="body"/>
          </p:nvPr>
        </p:nvSpPr>
        <p:spPr>
          <a:xfrm>
            <a:off x="468000" y="1347480"/>
            <a:ext cx="8423640" cy="1593000"/>
          </a:xfrm>
          <a:prstGeom prst="rect">
            <a:avLst/>
          </a:prstGeom>
        </p:spPr>
        <p:txBody>
          <a:bodyPr lIns="0" rIns="0" tIns="0" bIns="0"/>
          <a:p>
            <a:endParaRPr/>
          </a:p>
        </p:txBody>
      </p:sp>
      <p:sp>
        <p:nvSpPr>
          <p:cNvPr id="106" name="PlaceHolder 3"/>
          <p:cNvSpPr>
            <a:spLocks noGrp="1"/>
          </p:cNvSpPr>
          <p:nvPr>
            <p:ph type="body"/>
          </p:nvPr>
        </p:nvSpPr>
        <p:spPr>
          <a:xfrm>
            <a:off x="468000" y="3092040"/>
            <a:ext cx="8423640" cy="159300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108" name="PlaceHolder 2"/>
          <p:cNvSpPr>
            <a:spLocks noGrp="1"/>
          </p:cNvSpPr>
          <p:nvPr>
            <p:ph type="body"/>
          </p:nvPr>
        </p:nvSpPr>
        <p:spPr>
          <a:xfrm>
            <a:off x="468000" y="1347480"/>
            <a:ext cx="4110480" cy="1593000"/>
          </a:xfrm>
          <a:prstGeom prst="rect">
            <a:avLst/>
          </a:prstGeom>
        </p:spPr>
        <p:txBody>
          <a:bodyPr lIns="0" rIns="0" tIns="0" bIns="0"/>
          <a:p>
            <a:endParaRPr/>
          </a:p>
        </p:txBody>
      </p:sp>
      <p:sp>
        <p:nvSpPr>
          <p:cNvPr id="109" name="PlaceHolder 3"/>
          <p:cNvSpPr>
            <a:spLocks noGrp="1"/>
          </p:cNvSpPr>
          <p:nvPr>
            <p:ph type="body"/>
          </p:nvPr>
        </p:nvSpPr>
        <p:spPr>
          <a:xfrm>
            <a:off x="4784400" y="1347480"/>
            <a:ext cx="4110480" cy="1593000"/>
          </a:xfrm>
          <a:prstGeom prst="rect">
            <a:avLst/>
          </a:prstGeom>
        </p:spPr>
        <p:txBody>
          <a:bodyPr lIns="0" rIns="0" tIns="0" bIns="0"/>
          <a:p>
            <a:endParaRPr/>
          </a:p>
        </p:txBody>
      </p:sp>
      <p:sp>
        <p:nvSpPr>
          <p:cNvPr id="110" name="PlaceHolder 4"/>
          <p:cNvSpPr>
            <a:spLocks noGrp="1"/>
          </p:cNvSpPr>
          <p:nvPr>
            <p:ph type="body"/>
          </p:nvPr>
        </p:nvSpPr>
        <p:spPr>
          <a:xfrm>
            <a:off x="4784400" y="3092040"/>
            <a:ext cx="4110480" cy="1593000"/>
          </a:xfrm>
          <a:prstGeom prst="rect">
            <a:avLst/>
          </a:prstGeom>
        </p:spPr>
        <p:txBody>
          <a:bodyPr lIns="0" rIns="0" tIns="0" bIns="0"/>
          <a:p>
            <a:endParaRPr/>
          </a:p>
        </p:txBody>
      </p:sp>
      <p:sp>
        <p:nvSpPr>
          <p:cNvPr id="111" name="PlaceHolder 5"/>
          <p:cNvSpPr>
            <a:spLocks noGrp="1"/>
          </p:cNvSpPr>
          <p:nvPr>
            <p:ph type="body"/>
          </p:nvPr>
        </p:nvSpPr>
        <p:spPr>
          <a:xfrm>
            <a:off x="468000" y="3092040"/>
            <a:ext cx="4110480" cy="159300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113" name="PlaceHolder 2"/>
          <p:cNvSpPr>
            <a:spLocks noGrp="1"/>
          </p:cNvSpPr>
          <p:nvPr>
            <p:ph type="body"/>
          </p:nvPr>
        </p:nvSpPr>
        <p:spPr>
          <a:xfrm>
            <a:off x="468000" y="1347480"/>
            <a:ext cx="8423640" cy="3339720"/>
          </a:xfrm>
          <a:prstGeom prst="rect">
            <a:avLst/>
          </a:prstGeom>
        </p:spPr>
        <p:txBody>
          <a:bodyPr lIns="0" rIns="0" tIns="0" bIns="0"/>
          <a:p>
            <a:endParaRPr/>
          </a:p>
        </p:txBody>
      </p:sp>
      <p:sp>
        <p:nvSpPr>
          <p:cNvPr id="114" name="PlaceHolder 3"/>
          <p:cNvSpPr>
            <a:spLocks noGrp="1"/>
          </p:cNvSpPr>
          <p:nvPr>
            <p:ph type="body"/>
          </p:nvPr>
        </p:nvSpPr>
        <p:spPr>
          <a:xfrm>
            <a:off x="468000" y="1347480"/>
            <a:ext cx="8423640" cy="3339720"/>
          </a:xfrm>
          <a:prstGeom prst="rect">
            <a:avLst/>
          </a:prstGeom>
        </p:spPr>
        <p:txBody>
          <a:bodyPr lIns="0" rIns="0" tIns="0" bIns="0"/>
          <a:p>
            <a:endParaRPr/>
          </a:p>
        </p:txBody>
      </p:sp>
      <p:pic>
        <p:nvPicPr>
          <p:cNvPr id="115" name="" descr=""/>
          <p:cNvPicPr/>
          <p:nvPr/>
        </p:nvPicPr>
        <p:blipFill>
          <a:blip r:embed="rId2"/>
          <a:stretch>
            <a:fillRect/>
          </a:stretch>
        </p:blipFill>
        <p:spPr>
          <a:xfrm>
            <a:off x="2586600" y="1347120"/>
            <a:ext cx="4185720" cy="3339720"/>
          </a:xfrm>
          <a:prstGeom prst="rect">
            <a:avLst/>
          </a:prstGeom>
          <a:ln>
            <a:noFill/>
          </a:ln>
        </p:spPr>
      </p:pic>
      <p:pic>
        <p:nvPicPr>
          <p:cNvPr id="116" name="" descr=""/>
          <p:cNvPicPr/>
          <p:nvPr/>
        </p:nvPicPr>
        <p:blipFill>
          <a:blip r:embed="rId3"/>
          <a:stretch>
            <a:fillRect/>
          </a:stretch>
        </p:blipFill>
        <p:spPr>
          <a:xfrm>
            <a:off x="2586600" y="1347120"/>
            <a:ext cx="4185720" cy="33397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10" name="PlaceHolder 2"/>
          <p:cNvSpPr>
            <a:spLocks noGrp="1"/>
          </p:cNvSpPr>
          <p:nvPr>
            <p:ph type="body"/>
          </p:nvPr>
        </p:nvSpPr>
        <p:spPr>
          <a:xfrm>
            <a:off x="468000" y="1347480"/>
            <a:ext cx="4110480" cy="3339720"/>
          </a:xfrm>
          <a:prstGeom prst="rect">
            <a:avLst/>
          </a:prstGeom>
        </p:spPr>
        <p:txBody>
          <a:bodyPr lIns="0" rIns="0" tIns="0" bIns="0"/>
          <a:p>
            <a:endParaRPr/>
          </a:p>
        </p:txBody>
      </p:sp>
      <p:sp>
        <p:nvSpPr>
          <p:cNvPr id="11" name="PlaceHolder 3"/>
          <p:cNvSpPr>
            <a:spLocks noGrp="1"/>
          </p:cNvSpPr>
          <p:nvPr>
            <p:ph type="body"/>
          </p:nvPr>
        </p:nvSpPr>
        <p:spPr>
          <a:xfrm>
            <a:off x="4784400" y="1347480"/>
            <a:ext cx="4110480" cy="33397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68000" y="229680"/>
            <a:ext cx="8423640" cy="4457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15" name="PlaceHolder 2"/>
          <p:cNvSpPr>
            <a:spLocks noGrp="1"/>
          </p:cNvSpPr>
          <p:nvPr>
            <p:ph type="body"/>
          </p:nvPr>
        </p:nvSpPr>
        <p:spPr>
          <a:xfrm>
            <a:off x="468000" y="1347480"/>
            <a:ext cx="4110480" cy="1593000"/>
          </a:xfrm>
          <a:prstGeom prst="rect">
            <a:avLst/>
          </a:prstGeom>
        </p:spPr>
        <p:txBody>
          <a:bodyPr lIns="0" rIns="0" tIns="0" bIns="0"/>
          <a:p>
            <a:endParaRPr/>
          </a:p>
        </p:txBody>
      </p:sp>
      <p:sp>
        <p:nvSpPr>
          <p:cNvPr id="16" name="PlaceHolder 3"/>
          <p:cNvSpPr>
            <a:spLocks noGrp="1"/>
          </p:cNvSpPr>
          <p:nvPr>
            <p:ph type="body"/>
          </p:nvPr>
        </p:nvSpPr>
        <p:spPr>
          <a:xfrm>
            <a:off x="468000" y="3092040"/>
            <a:ext cx="4110480" cy="1593000"/>
          </a:xfrm>
          <a:prstGeom prst="rect">
            <a:avLst/>
          </a:prstGeom>
        </p:spPr>
        <p:txBody>
          <a:bodyPr lIns="0" rIns="0" tIns="0" bIns="0"/>
          <a:p>
            <a:endParaRPr/>
          </a:p>
        </p:txBody>
      </p:sp>
      <p:sp>
        <p:nvSpPr>
          <p:cNvPr id="17" name="PlaceHolder 4"/>
          <p:cNvSpPr>
            <a:spLocks noGrp="1"/>
          </p:cNvSpPr>
          <p:nvPr>
            <p:ph type="body"/>
          </p:nvPr>
        </p:nvSpPr>
        <p:spPr>
          <a:xfrm>
            <a:off x="4784400" y="1347480"/>
            <a:ext cx="4110480" cy="33397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19" name="PlaceHolder 2"/>
          <p:cNvSpPr>
            <a:spLocks noGrp="1"/>
          </p:cNvSpPr>
          <p:nvPr>
            <p:ph type="body"/>
          </p:nvPr>
        </p:nvSpPr>
        <p:spPr>
          <a:xfrm>
            <a:off x="468000" y="1347480"/>
            <a:ext cx="4110480" cy="3339720"/>
          </a:xfrm>
          <a:prstGeom prst="rect">
            <a:avLst/>
          </a:prstGeom>
        </p:spPr>
        <p:txBody>
          <a:bodyPr lIns="0" rIns="0" tIns="0" bIns="0"/>
          <a:p>
            <a:endParaRPr/>
          </a:p>
        </p:txBody>
      </p:sp>
      <p:sp>
        <p:nvSpPr>
          <p:cNvPr id="20" name="PlaceHolder 3"/>
          <p:cNvSpPr>
            <a:spLocks noGrp="1"/>
          </p:cNvSpPr>
          <p:nvPr>
            <p:ph type="body"/>
          </p:nvPr>
        </p:nvSpPr>
        <p:spPr>
          <a:xfrm>
            <a:off x="4784400" y="1347480"/>
            <a:ext cx="4110480" cy="1593000"/>
          </a:xfrm>
          <a:prstGeom prst="rect">
            <a:avLst/>
          </a:prstGeom>
        </p:spPr>
        <p:txBody>
          <a:bodyPr lIns="0" rIns="0" tIns="0" bIns="0"/>
          <a:p>
            <a:endParaRPr/>
          </a:p>
        </p:txBody>
      </p:sp>
      <p:sp>
        <p:nvSpPr>
          <p:cNvPr id="21" name="PlaceHolder 4"/>
          <p:cNvSpPr>
            <a:spLocks noGrp="1"/>
          </p:cNvSpPr>
          <p:nvPr>
            <p:ph type="body"/>
          </p:nvPr>
        </p:nvSpPr>
        <p:spPr>
          <a:xfrm>
            <a:off x="4784400" y="3092040"/>
            <a:ext cx="4110480" cy="15930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68000" y="229680"/>
            <a:ext cx="8423640" cy="961560"/>
          </a:xfrm>
          <a:prstGeom prst="rect">
            <a:avLst/>
          </a:prstGeom>
        </p:spPr>
        <p:txBody>
          <a:bodyPr lIns="0" rIns="0" tIns="0" bIns="0" anchor="ctr"/>
          <a:p>
            <a:pPr algn="ctr"/>
            <a:endParaRPr/>
          </a:p>
        </p:txBody>
      </p:sp>
      <p:sp>
        <p:nvSpPr>
          <p:cNvPr id="23" name="PlaceHolder 2"/>
          <p:cNvSpPr>
            <a:spLocks noGrp="1"/>
          </p:cNvSpPr>
          <p:nvPr>
            <p:ph type="body"/>
          </p:nvPr>
        </p:nvSpPr>
        <p:spPr>
          <a:xfrm>
            <a:off x="468000" y="1347480"/>
            <a:ext cx="4110480" cy="1593000"/>
          </a:xfrm>
          <a:prstGeom prst="rect">
            <a:avLst/>
          </a:prstGeom>
        </p:spPr>
        <p:txBody>
          <a:bodyPr lIns="0" rIns="0" tIns="0" bIns="0"/>
          <a:p>
            <a:endParaRPr/>
          </a:p>
        </p:txBody>
      </p:sp>
      <p:sp>
        <p:nvSpPr>
          <p:cNvPr id="24" name="PlaceHolder 3"/>
          <p:cNvSpPr>
            <a:spLocks noGrp="1"/>
          </p:cNvSpPr>
          <p:nvPr>
            <p:ph type="body"/>
          </p:nvPr>
        </p:nvSpPr>
        <p:spPr>
          <a:xfrm>
            <a:off x="4784400" y="1347480"/>
            <a:ext cx="4110480" cy="1593000"/>
          </a:xfrm>
          <a:prstGeom prst="rect">
            <a:avLst/>
          </a:prstGeom>
        </p:spPr>
        <p:txBody>
          <a:bodyPr lIns="0" rIns="0" tIns="0" bIns="0"/>
          <a:p>
            <a:endParaRPr/>
          </a:p>
        </p:txBody>
      </p:sp>
      <p:sp>
        <p:nvSpPr>
          <p:cNvPr id="25" name="PlaceHolder 4"/>
          <p:cNvSpPr>
            <a:spLocks noGrp="1"/>
          </p:cNvSpPr>
          <p:nvPr>
            <p:ph type="body"/>
          </p:nvPr>
        </p:nvSpPr>
        <p:spPr>
          <a:xfrm>
            <a:off x="468000" y="3092040"/>
            <a:ext cx="8423640" cy="15930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5180040"/>
            <a:ext cx="5672880" cy="75600"/>
          </a:xfrm>
          <a:prstGeom prst="rect">
            <a:avLst/>
          </a:prstGeom>
          <a:solidFill>
            <a:srgbClr val="ff6600"/>
          </a:solidFill>
          <a:ln w="25560">
            <a:noFill/>
          </a:ln>
        </p:spPr>
      </p:sp>
      <p:sp>
        <p:nvSpPr>
          <p:cNvPr id="1" name="CustomShape 2"/>
          <p:cNvSpPr/>
          <p:nvPr/>
        </p:nvSpPr>
        <p:spPr>
          <a:xfrm>
            <a:off x="5689440" y="5180040"/>
            <a:ext cx="3663360" cy="75600"/>
          </a:xfrm>
          <a:prstGeom prst="rect">
            <a:avLst/>
          </a:prstGeom>
          <a:solidFill>
            <a:srgbClr val="b3b3b3"/>
          </a:solidFill>
          <a:ln w="25560">
            <a:noFill/>
          </a:ln>
        </p:spPr>
      </p:sp>
      <p:pic>
        <p:nvPicPr>
          <p:cNvPr id="2" name="图片 9" descr=""/>
          <p:cNvPicPr/>
          <p:nvPr/>
        </p:nvPicPr>
        <p:blipFill>
          <a:blip r:embed="rId2"/>
          <a:stretch>
            <a:fillRect/>
          </a:stretch>
        </p:blipFill>
        <p:spPr>
          <a:xfrm>
            <a:off x="7588080" y="5327640"/>
            <a:ext cx="1482120" cy="345240"/>
          </a:xfrm>
          <a:prstGeom prst="rect">
            <a:avLst/>
          </a:prstGeom>
          <a:ln>
            <a:noFill/>
          </a:ln>
        </p:spPr>
      </p:pic>
      <p:sp>
        <p:nvSpPr>
          <p:cNvPr id="3" name="PlaceHolder 3"/>
          <p:cNvSpPr>
            <a:spLocks noGrp="1"/>
          </p:cNvSpPr>
          <p:nvPr>
            <p:ph type="title"/>
          </p:nvPr>
        </p:nvSpPr>
        <p:spPr>
          <a:xfrm>
            <a:off x="468000" y="229680"/>
            <a:ext cx="8423640" cy="961200"/>
          </a:xfrm>
          <a:prstGeom prst="rect">
            <a:avLst/>
          </a:prstGeom>
        </p:spPr>
        <p:txBody>
          <a:bodyPr lIns="0" rIns="0" tIns="0" bIns="0" anchor="ctr"/>
          <a:p>
            <a:pPr algn="ctr"/>
            <a:r>
              <a:rPr lang="en-US" sz="4400">
                <a:latin typeface="Arial"/>
              </a:rPr>
              <a:t>单击鼠标编辑标题文字格式</a:t>
            </a:r>
            <a:endParaRPr/>
          </a:p>
        </p:txBody>
      </p:sp>
      <p:sp>
        <p:nvSpPr>
          <p:cNvPr id="4" name="PlaceHolder 4"/>
          <p:cNvSpPr>
            <a:spLocks noGrp="1"/>
          </p:cNvSpPr>
          <p:nvPr>
            <p:ph type="body"/>
          </p:nvPr>
        </p:nvSpPr>
        <p:spPr>
          <a:xfrm>
            <a:off x="468000" y="1347480"/>
            <a:ext cx="8423640" cy="333972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5180040"/>
            <a:ext cx="5672880" cy="75600"/>
          </a:xfrm>
          <a:prstGeom prst="rect">
            <a:avLst/>
          </a:prstGeom>
          <a:solidFill>
            <a:srgbClr val="ff6600"/>
          </a:solidFill>
          <a:ln w="25560">
            <a:noFill/>
          </a:ln>
        </p:spPr>
      </p:sp>
      <p:sp>
        <p:nvSpPr>
          <p:cNvPr id="40" name="CustomShape 2"/>
          <p:cNvSpPr/>
          <p:nvPr/>
        </p:nvSpPr>
        <p:spPr>
          <a:xfrm>
            <a:off x="5689440" y="5180040"/>
            <a:ext cx="3663360" cy="75600"/>
          </a:xfrm>
          <a:prstGeom prst="rect">
            <a:avLst/>
          </a:prstGeom>
          <a:solidFill>
            <a:srgbClr val="b3b3b3"/>
          </a:solidFill>
          <a:ln w="25560">
            <a:noFill/>
          </a:ln>
        </p:spPr>
      </p:sp>
      <p:pic>
        <p:nvPicPr>
          <p:cNvPr id="41" name="图片 9" descr=""/>
          <p:cNvPicPr/>
          <p:nvPr/>
        </p:nvPicPr>
        <p:blipFill>
          <a:blip r:embed="rId2"/>
          <a:stretch>
            <a:fillRect/>
          </a:stretch>
        </p:blipFill>
        <p:spPr>
          <a:xfrm>
            <a:off x="7588080" y="5327640"/>
            <a:ext cx="1482120" cy="345240"/>
          </a:xfrm>
          <a:prstGeom prst="rect">
            <a:avLst/>
          </a:prstGeom>
          <a:ln>
            <a:noFill/>
          </a:ln>
        </p:spPr>
      </p:pic>
      <p:sp>
        <p:nvSpPr>
          <p:cNvPr id="42" name="PlaceHolder 3"/>
          <p:cNvSpPr>
            <a:spLocks noGrp="1"/>
          </p:cNvSpPr>
          <p:nvPr>
            <p:ph type="title"/>
          </p:nvPr>
        </p:nvSpPr>
        <p:spPr>
          <a:xfrm>
            <a:off x="468000" y="229680"/>
            <a:ext cx="8423640" cy="961200"/>
          </a:xfrm>
          <a:prstGeom prst="rect">
            <a:avLst/>
          </a:prstGeom>
        </p:spPr>
        <p:txBody>
          <a:bodyPr lIns="0" rIns="0" tIns="0" bIns="0" anchor="ctr"/>
          <a:p>
            <a:pPr algn="ctr"/>
            <a:r>
              <a:rPr lang="en-US" sz="4400">
                <a:latin typeface="Arial"/>
              </a:rPr>
              <a:t>单击鼠标编辑标题文字格式</a:t>
            </a:r>
            <a:endParaRPr/>
          </a:p>
        </p:txBody>
      </p:sp>
      <p:sp>
        <p:nvSpPr>
          <p:cNvPr id="43" name="PlaceHolder 4"/>
          <p:cNvSpPr>
            <a:spLocks noGrp="1"/>
          </p:cNvSpPr>
          <p:nvPr>
            <p:ph type="body"/>
          </p:nvPr>
        </p:nvSpPr>
        <p:spPr>
          <a:xfrm>
            <a:off x="468000" y="1347480"/>
            <a:ext cx="8423640" cy="333972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5180040"/>
            <a:ext cx="5672880" cy="75600"/>
          </a:xfrm>
          <a:prstGeom prst="rect">
            <a:avLst/>
          </a:prstGeom>
          <a:solidFill>
            <a:srgbClr val="ff6600"/>
          </a:solidFill>
          <a:ln w="25560">
            <a:noFill/>
          </a:ln>
        </p:spPr>
      </p:sp>
      <p:sp>
        <p:nvSpPr>
          <p:cNvPr id="79" name="CustomShape 2"/>
          <p:cNvSpPr/>
          <p:nvPr/>
        </p:nvSpPr>
        <p:spPr>
          <a:xfrm>
            <a:off x="5689440" y="5180040"/>
            <a:ext cx="3663360" cy="75600"/>
          </a:xfrm>
          <a:prstGeom prst="rect">
            <a:avLst/>
          </a:prstGeom>
          <a:solidFill>
            <a:srgbClr val="b3b3b3"/>
          </a:solidFill>
          <a:ln w="25560">
            <a:noFill/>
          </a:ln>
        </p:spPr>
      </p:sp>
      <p:pic>
        <p:nvPicPr>
          <p:cNvPr id="80" name="图片 9" descr=""/>
          <p:cNvPicPr/>
          <p:nvPr/>
        </p:nvPicPr>
        <p:blipFill>
          <a:blip r:embed="rId2"/>
          <a:stretch>
            <a:fillRect/>
          </a:stretch>
        </p:blipFill>
        <p:spPr>
          <a:xfrm>
            <a:off x="7588080" y="5327640"/>
            <a:ext cx="1482120" cy="345240"/>
          </a:xfrm>
          <a:prstGeom prst="rect">
            <a:avLst/>
          </a:prstGeom>
          <a:ln>
            <a:noFill/>
          </a:ln>
        </p:spPr>
      </p:pic>
      <p:sp>
        <p:nvSpPr>
          <p:cNvPr id="81" name="PlaceHolder 3"/>
          <p:cNvSpPr>
            <a:spLocks noGrp="1"/>
          </p:cNvSpPr>
          <p:nvPr>
            <p:ph type="title"/>
          </p:nvPr>
        </p:nvSpPr>
        <p:spPr>
          <a:xfrm>
            <a:off x="468000" y="229680"/>
            <a:ext cx="8423640" cy="961200"/>
          </a:xfrm>
          <a:prstGeom prst="rect">
            <a:avLst/>
          </a:prstGeom>
        </p:spPr>
        <p:txBody>
          <a:bodyPr lIns="0" rIns="0" tIns="0" bIns="0" anchor="ctr"/>
          <a:p>
            <a:pPr algn="ctr"/>
            <a:r>
              <a:rPr lang="en-US" sz="4400">
                <a:latin typeface="Arial"/>
              </a:rPr>
              <a:t>单击鼠标编辑标题文字格式</a:t>
            </a:r>
            <a:endParaRPr/>
          </a:p>
        </p:txBody>
      </p:sp>
      <p:sp>
        <p:nvSpPr>
          <p:cNvPr id="82" name="PlaceHolder 4"/>
          <p:cNvSpPr>
            <a:spLocks noGrp="1"/>
          </p:cNvSpPr>
          <p:nvPr>
            <p:ph type="body"/>
          </p:nvPr>
        </p:nvSpPr>
        <p:spPr>
          <a:xfrm>
            <a:off x="468000" y="1347480"/>
            <a:ext cx="8423640" cy="333972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jpeg"/><Relationship Id="rId6" Type="http://schemas.openxmlformats.org/officeDocument/2006/relationships/image" Target="../media/image36.jpeg"/><Relationship Id="rId7"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2" name="图片 2" descr=""/>
          <p:cNvPicPr/>
          <p:nvPr/>
        </p:nvPicPr>
        <p:blipFill>
          <a:blip r:embed="rId1"/>
          <a:stretch>
            <a:fillRect/>
          </a:stretch>
        </p:blipFill>
        <p:spPr>
          <a:xfrm>
            <a:off x="2330280" y="0"/>
            <a:ext cx="7022520" cy="4988880"/>
          </a:xfrm>
          <a:prstGeom prst="rect">
            <a:avLst/>
          </a:prstGeom>
          <a:ln>
            <a:noFill/>
          </a:ln>
        </p:spPr>
      </p:pic>
      <p:sp>
        <p:nvSpPr>
          <p:cNvPr id="123" name="CustomShape 1"/>
          <p:cNvSpPr/>
          <p:nvPr/>
        </p:nvSpPr>
        <p:spPr>
          <a:xfrm>
            <a:off x="272880" y="575640"/>
            <a:ext cx="5009400" cy="1442880"/>
          </a:xfrm>
          <a:prstGeom prst="rect">
            <a:avLst/>
          </a:prstGeom>
          <a:noFill/>
          <a:ln>
            <a:noFill/>
          </a:ln>
        </p:spPr>
        <p:txBody>
          <a:bodyPr lIns="89280" rIns="89280" tIns="44640" bIns="44640" anchor="ctr"/>
          <a:p>
            <a:r>
              <a:rPr b="1" lang="en-US" sz="4800">
                <a:solidFill>
                  <a:srgbClr val="404040"/>
                </a:solidFill>
                <a:latin typeface="微软雅黑"/>
                <a:ea typeface="微软雅黑"/>
              </a:rPr>
              <a:t>ECMAScript6</a:t>
            </a:r>
            <a:endParaRPr/>
          </a:p>
          <a:p>
            <a:pPr>
              <a:lnSpc>
                <a:spcPct val="100000"/>
              </a:lnSpc>
            </a:pPr>
            <a:r>
              <a:rPr b="1" lang="en-US" sz="4800">
                <a:solidFill>
                  <a:srgbClr val="404040"/>
                </a:solidFill>
                <a:latin typeface="微软雅黑"/>
                <a:ea typeface="微软雅黑"/>
              </a:rPr>
              <a:t>新特性知识分享</a:t>
            </a:r>
            <a:endParaRPr/>
          </a:p>
        </p:txBody>
      </p:sp>
      <p:sp>
        <p:nvSpPr>
          <p:cNvPr id="124" name="CustomShape 2"/>
          <p:cNvSpPr/>
          <p:nvPr/>
        </p:nvSpPr>
        <p:spPr>
          <a:xfrm>
            <a:off x="503280" y="5183280"/>
            <a:ext cx="2647080" cy="434160"/>
          </a:xfrm>
          <a:prstGeom prst="rect">
            <a:avLst/>
          </a:prstGeom>
          <a:noFill/>
          <a:ln>
            <a:noFill/>
          </a:ln>
        </p:spPr>
        <p:txBody>
          <a:bodyPr lIns="89280" rIns="89280" tIns="44640" bIns="44640" anchor="ctr"/>
          <a:p>
            <a:pPr>
              <a:lnSpc>
                <a:spcPct val="100000"/>
              </a:lnSpc>
            </a:pPr>
            <a:r>
              <a:rPr lang="en-US">
                <a:solidFill>
                  <a:srgbClr val="ffffff"/>
                </a:solidFill>
                <a:latin typeface="Nexa Bold"/>
                <a:ea typeface="方正兰亭细黑_GBK"/>
              </a:rPr>
              <a:t>2015.11.03</a:t>
            </a:r>
            <a:endParaRPr/>
          </a:p>
        </p:txBody>
      </p:sp>
      <p:sp>
        <p:nvSpPr>
          <p:cNvPr id="125" name="CustomShape 3"/>
          <p:cNvSpPr/>
          <p:nvPr/>
        </p:nvSpPr>
        <p:spPr>
          <a:xfrm>
            <a:off x="144000" y="5232240"/>
            <a:ext cx="2804400" cy="455400"/>
          </a:xfrm>
          <a:prstGeom prst="rect">
            <a:avLst/>
          </a:prstGeom>
          <a:noFill/>
          <a:ln>
            <a:noFill/>
          </a:ln>
        </p:spPr>
        <p:txBody>
          <a:bodyPr lIns="90000" rIns="90000" tIns="45000" bIns="45000"/>
          <a:p>
            <a:pPr>
              <a:lnSpc>
                <a:spcPct val="100000"/>
              </a:lnSpc>
            </a:pPr>
            <a:r>
              <a:rPr lang="en-US" sz="1400">
                <a:solidFill>
                  <a:srgbClr val="000000"/>
                </a:solidFill>
                <a:latin typeface="微软雅黑"/>
                <a:ea typeface="微软雅黑"/>
              </a:rPr>
              <a:t>杭州沃趣科技股份有限公司</a:t>
            </a:r>
            <a:endParaRPr/>
          </a:p>
          <a:p>
            <a:pPr>
              <a:lnSpc>
                <a:spcPct val="100000"/>
              </a:lnSpc>
            </a:pPr>
            <a:r>
              <a:rPr lang="en-US" sz="1000">
                <a:solidFill>
                  <a:srgbClr val="000000"/>
                </a:solidFill>
                <a:latin typeface="微软雅黑"/>
                <a:ea typeface="微软雅黑"/>
              </a:rPr>
              <a:t>Hangzhou WOQU Technology Co., Ltd.</a:t>
            </a:r>
            <a:endParaRPr/>
          </a:p>
        </p:txBody>
      </p:sp>
      <p:sp>
        <p:nvSpPr>
          <p:cNvPr id="126" name="CustomShape 4"/>
          <p:cNvSpPr/>
          <p:nvPr/>
        </p:nvSpPr>
        <p:spPr>
          <a:xfrm>
            <a:off x="1241640" y="2159640"/>
            <a:ext cx="3170160" cy="938880"/>
          </a:xfrm>
          <a:prstGeom prst="rect">
            <a:avLst/>
          </a:prstGeom>
          <a:noFill/>
          <a:ln>
            <a:noFill/>
          </a:ln>
        </p:spPr>
        <p:txBody>
          <a:bodyPr lIns="89280" rIns="89280" tIns="44640" bIns="44640" anchor="ctr"/>
          <a:p>
            <a:pPr>
              <a:lnSpc>
                <a:spcPct val="100000"/>
              </a:lnSpc>
            </a:pPr>
            <a:r>
              <a:rPr b="1" lang="en-US" sz="2800">
                <a:solidFill>
                  <a:srgbClr val="404040"/>
                </a:solidFill>
                <a:latin typeface="微软雅黑"/>
                <a:ea typeface="微软雅黑"/>
              </a:rPr>
              <a:t>分享人：李希鹏</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142560" y="65520"/>
            <a:ext cx="489636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解构</a:t>
            </a:r>
            <a:endParaRPr/>
          </a:p>
        </p:txBody>
      </p:sp>
      <p:sp>
        <p:nvSpPr>
          <p:cNvPr id="165" name="CustomShape 2"/>
          <p:cNvSpPr/>
          <p:nvPr/>
        </p:nvSpPr>
        <p:spPr>
          <a:xfrm>
            <a:off x="109800" y="780840"/>
            <a:ext cx="907236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       </a:t>
            </a:r>
            <a:endParaRPr/>
          </a:p>
        </p:txBody>
      </p:sp>
      <p:sp>
        <p:nvSpPr>
          <p:cNvPr id="166" name="CustomShape 3"/>
          <p:cNvSpPr/>
          <p:nvPr/>
        </p:nvSpPr>
        <p:spPr>
          <a:xfrm>
            <a:off x="1836720" y="40248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ES5</a:t>
            </a:r>
            <a:endParaRPr/>
          </a:p>
        </p:txBody>
      </p:sp>
      <p:sp>
        <p:nvSpPr>
          <p:cNvPr id="167" name="CustomShape 4"/>
          <p:cNvSpPr/>
          <p:nvPr/>
        </p:nvSpPr>
        <p:spPr>
          <a:xfrm>
            <a:off x="1881360" y="337248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ES6</a:t>
            </a:r>
            <a:endParaRPr/>
          </a:p>
        </p:txBody>
      </p:sp>
      <p:pic>
        <p:nvPicPr>
          <p:cNvPr id="168" name="Picture 2" descr=""/>
          <p:cNvPicPr/>
          <p:nvPr/>
        </p:nvPicPr>
        <p:blipFill>
          <a:blip r:embed="rId1"/>
          <a:stretch>
            <a:fillRect/>
          </a:stretch>
        </p:blipFill>
        <p:spPr>
          <a:xfrm>
            <a:off x="1740960" y="862560"/>
            <a:ext cx="5809680" cy="885240"/>
          </a:xfrm>
          <a:prstGeom prst="rect">
            <a:avLst/>
          </a:prstGeom>
          <a:ln>
            <a:noFill/>
          </a:ln>
        </p:spPr>
      </p:pic>
      <p:pic>
        <p:nvPicPr>
          <p:cNvPr id="169" name="Picture 3" descr=""/>
          <p:cNvPicPr/>
          <p:nvPr/>
        </p:nvPicPr>
        <p:blipFill>
          <a:blip r:embed="rId2"/>
          <a:stretch>
            <a:fillRect/>
          </a:stretch>
        </p:blipFill>
        <p:spPr>
          <a:xfrm>
            <a:off x="1836720" y="1950120"/>
            <a:ext cx="5695200" cy="1208880"/>
          </a:xfrm>
          <a:prstGeom prst="rect">
            <a:avLst/>
          </a:prstGeom>
          <a:ln>
            <a:noFill/>
          </a:ln>
        </p:spPr>
      </p:pic>
      <p:pic>
        <p:nvPicPr>
          <p:cNvPr id="170" name="Picture 4" descr=""/>
          <p:cNvPicPr/>
          <p:nvPr/>
        </p:nvPicPr>
        <p:blipFill>
          <a:blip r:embed="rId3"/>
          <a:stretch>
            <a:fillRect/>
          </a:stretch>
        </p:blipFill>
        <p:spPr>
          <a:xfrm>
            <a:off x="1836720" y="3794400"/>
            <a:ext cx="5685840" cy="904320"/>
          </a:xfrm>
          <a:prstGeom prst="rect">
            <a:avLst/>
          </a:prstGeom>
          <a:ln>
            <a:noFill/>
          </a:ln>
        </p:spPr>
      </p:pic>
    </p:spTree>
  </p:cSld>
  <p:timing>
    <p:tnLst>
      <p:par>
        <p:cTn id="34" dur="indefinite" restart="never" nodeType="tmRoot">
          <p:childTnLst>
            <p:seq>
              <p:cTn id="35"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142560" y="65520"/>
            <a:ext cx="597636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字符串模板</a:t>
            </a:r>
            <a:endParaRPr/>
          </a:p>
        </p:txBody>
      </p:sp>
      <p:sp>
        <p:nvSpPr>
          <p:cNvPr id="172" name="CustomShape 2"/>
          <p:cNvSpPr/>
          <p:nvPr/>
        </p:nvSpPr>
        <p:spPr>
          <a:xfrm>
            <a:off x="1836720" y="116712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ES5</a:t>
            </a:r>
            <a:endParaRPr/>
          </a:p>
        </p:txBody>
      </p:sp>
      <p:sp>
        <p:nvSpPr>
          <p:cNvPr id="173" name="CustomShape 3"/>
          <p:cNvSpPr/>
          <p:nvPr/>
        </p:nvSpPr>
        <p:spPr>
          <a:xfrm>
            <a:off x="1881360" y="301320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ES6</a:t>
            </a:r>
            <a:endParaRPr/>
          </a:p>
        </p:txBody>
      </p:sp>
      <p:pic>
        <p:nvPicPr>
          <p:cNvPr id="174" name="Picture 2" descr=""/>
          <p:cNvPicPr/>
          <p:nvPr/>
        </p:nvPicPr>
        <p:blipFill>
          <a:blip r:embed="rId1"/>
          <a:stretch>
            <a:fillRect/>
          </a:stretch>
        </p:blipFill>
        <p:spPr>
          <a:xfrm>
            <a:off x="1836720" y="1882440"/>
            <a:ext cx="5685840" cy="666000"/>
          </a:xfrm>
          <a:prstGeom prst="rect">
            <a:avLst/>
          </a:prstGeom>
          <a:ln>
            <a:noFill/>
          </a:ln>
        </p:spPr>
      </p:pic>
      <p:pic>
        <p:nvPicPr>
          <p:cNvPr id="175" name="Picture 3" descr=""/>
          <p:cNvPicPr/>
          <p:nvPr/>
        </p:nvPicPr>
        <p:blipFill>
          <a:blip r:embed="rId2"/>
          <a:stretch>
            <a:fillRect/>
          </a:stretch>
        </p:blipFill>
        <p:spPr>
          <a:xfrm>
            <a:off x="1959120" y="3671640"/>
            <a:ext cx="5342760" cy="637560"/>
          </a:xfrm>
          <a:prstGeom prst="rect">
            <a:avLst/>
          </a:prstGeom>
          <a:ln>
            <a:noFill/>
          </a:ln>
        </p:spPr>
      </p:pic>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142560" y="65520"/>
            <a:ext cx="597636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参数默认值</a:t>
            </a:r>
            <a:endParaRPr/>
          </a:p>
        </p:txBody>
      </p:sp>
      <p:pic>
        <p:nvPicPr>
          <p:cNvPr id="177" name="Picture 2" descr=""/>
          <p:cNvPicPr/>
          <p:nvPr/>
        </p:nvPicPr>
        <p:blipFill>
          <a:blip r:embed="rId1"/>
          <a:stretch>
            <a:fillRect/>
          </a:stretch>
        </p:blipFill>
        <p:spPr>
          <a:xfrm>
            <a:off x="1656000" y="1079640"/>
            <a:ext cx="5780880" cy="1789920"/>
          </a:xfrm>
          <a:prstGeom prst="rect">
            <a:avLst/>
          </a:prstGeom>
          <a:ln>
            <a:noFill/>
          </a:ln>
        </p:spPr>
      </p:pic>
      <p:pic>
        <p:nvPicPr>
          <p:cNvPr id="178" name="Picture 3" descr=""/>
          <p:cNvPicPr/>
          <p:nvPr/>
        </p:nvPicPr>
        <p:blipFill>
          <a:blip r:embed="rId2"/>
          <a:stretch>
            <a:fillRect/>
          </a:stretch>
        </p:blipFill>
        <p:spPr>
          <a:xfrm>
            <a:off x="1729080" y="3824280"/>
            <a:ext cx="5790600" cy="866160"/>
          </a:xfrm>
          <a:prstGeom prst="rect">
            <a:avLst/>
          </a:prstGeom>
          <a:ln>
            <a:noFill/>
          </a:ln>
        </p:spPr>
      </p:pic>
      <p:sp>
        <p:nvSpPr>
          <p:cNvPr id="179" name="CustomShape 2"/>
          <p:cNvSpPr/>
          <p:nvPr/>
        </p:nvSpPr>
        <p:spPr>
          <a:xfrm>
            <a:off x="1729080" y="77724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ES5</a:t>
            </a:r>
            <a:endParaRPr/>
          </a:p>
        </p:txBody>
      </p:sp>
      <p:sp>
        <p:nvSpPr>
          <p:cNvPr id="180" name="CustomShape 3"/>
          <p:cNvSpPr/>
          <p:nvPr/>
        </p:nvSpPr>
        <p:spPr>
          <a:xfrm>
            <a:off x="1881360" y="340596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ES6</a:t>
            </a:r>
            <a:endParaRPr/>
          </a:p>
        </p:txBody>
      </p:sp>
    </p:spTree>
  </p:cSld>
  <p:timing>
    <p:tnLst>
      <p:par>
        <p:cTn id="38" dur="indefinite" restart="never" nodeType="tmRoot">
          <p:childTnLst>
            <p:seq>
              <p:cTn id="39"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142560" y="65520"/>
            <a:ext cx="597636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let</a:t>
            </a:r>
            <a:r>
              <a:rPr b="1" lang="en-US" sz="4000">
                <a:solidFill>
                  <a:srgbClr val="ff6600"/>
                </a:solidFill>
                <a:latin typeface="微软雅黑"/>
                <a:ea typeface="微软雅黑"/>
              </a:rPr>
              <a:t>与</a:t>
            </a:r>
            <a:r>
              <a:rPr b="1" lang="en-US" sz="4000">
                <a:solidFill>
                  <a:srgbClr val="ff6600"/>
                </a:solidFill>
                <a:latin typeface="微软雅黑"/>
                <a:ea typeface="微软雅黑"/>
              </a:rPr>
              <a:t>const </a:t>
            </a:r>
            <a:r>
              <a:rPr b="1" lang="en-US" sz="4000">
                <a:solidFill>
                  <a:srgbClr val="ff6600"/>
                </a:solidFill>
                <a:latin typeface="微软雅黑"/>
                <a:ea typeface="微软雅黑"/>
              </a:rPr>
              <a:t>关键字</a:t>
            </a:r>
            <a:endParaRPr/>
          </a:p>
        </p:txBody>
      </p:sp>
      <p:pic>
        <p:nvPicPr>
          <p:cNvPr id="182" name="Picture 2" descr=""/>
          <p:cNvPicPr/>
          <p:nvPr/>
        </p:nvPicPr>
        <p:blipFill>
          <a:blip r:embed="rId1"/>
          <a:stretch>
            <a:fillRect/>
          </a:stretch>
        </p:blipFill>
        <p:spPr>
          <a:xfrm>
            <a:off x="648000" y="835920"/>
            <a:ext cx="3380760" cy="4066560"/>
          </a:xfrm>
          <a:prstGeom prst="rect">
            <a:avLst/>
          </a:prstGeom>
          <a:ln>
            <a:noFill/>
          </a:ln>
        </p:spPr>
      </p:pic>
      <p:pic>
        <p:nvPicPr>
          <p:cNvPr id="183" name="Picture 3" descr=""/>
          <p:cNvPicPr/>
          <p:nvPr/>
        </p:nvPicPr>
        <p:blipFill>
          <a:blip r:embed="rId2"/>
          <a:stretch>
            <a:fillRect/>
          </a:stretch>
        </p:blipFill>
        <p:spPr>
          <a:xfrm>
            <a:off x="4968000" y="739080"/>
            <a:ext cx="4171320" cy="4333320"/>
          </a:xfrm>
          <a:prstGeom prst="rect">
            <a:avLst/>
          </a:prstGeom>
          <a:ln>
            <a:noFill/>
          </a:ln>
        </p:spPr>
      </p:pic>
      <p:sp>
        <p:nvSpPr>
          <p:cNvPr id="184" name="CustomShape 2"/>
          <p:cNvSpPr/>
          <p:nvPr/>
        </p:nvSpPr>
        <p:spPr>
          <a:xfrm>
            <a:off x="142560" y="78084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ES5</a:t>
            </a:r>
            <a:endParaRPr/>
          </a:p>
        </p:txBody>
      </p:sp>
      <p:sp>
        <p:nvSpPr>
          <p:cNvPr id="185" name="CustomShape 3"/>
          <p:cNvSpPr/>
          <p:nvPr/>
        </p:nvSpPr>
        <p:spPr>
          <a:xfrm>
            <a:off x="4320000" y="78732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ES6</a:t>
            </a:r>
            <a:endParaRPr/>
          </a:p>
        </p:txBody>
      </p:sp>
    </p:spTree>
  </p:cSld>
  <p:timing>
    <p:tnLst>
      <p:par>
        <p:cTn id="40" dur="indefinite" restart="never" nodeType="tmRoot">
          <p:childTnLst>
            <p:seq>
              <p:cTn id="41"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142560" y="65520"/>
            <a:ext cx="597636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模块</a:t>
            </a:r>
            <a:endParaRPr/>
          </a:p>
        </p:txBody>
      </p:sp>
      <p:pic>
        <p:nvPicPr>
          <p:cNvPr id="187" name="Picture 2" descr=""/>
          <p:cNvPicPr/>
          <p:nvPr/>
        </p:nvPicPr>
        <p:blipFill>
          <a:blip r:embed="rId1"/>
          <a:stretch>
            <a:fillRect/>
          </a:stretch>
        </p:blipFill>
        <p:spPr>
          <a:xfrm>
            <a:off x="1656000" y="414360"/>
            <a:ext cx="6342840" cy="4504680"/>
          </a:xfrm>
          <a:prstGeom prst="rect">
            <a:avLst/>
          </a:prstGeom>
          <a:ln>
            <a:noFill/>
          </a:ln>
        </p:spPr>
      </p:pic>
    </p:spTree>
  </p:cSld>
  <p:timing>
    <p:tnLst>
      <p:par>
        <p:cTn id="42" dur="indefinite" restart="never" nodeType="tmRoot">
          <p:childTnLst>
            <p:seq>
              <p:cTn id="43"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6708600" y="5243400"/>
            <a:ext cx="2181960" cy="401040"/>
          </a:xfrm>
          <a:prstGeom prst="rect">
            <a:avLst/>
          </a:prstGeom>
          <a:noFill/>
          <a:ln>
            <a:noFill/>
          </a:ln>
        </p:spPr>
        <p:txBody>
          <a:bodyPr lIns="97920" rIns="97920" tIns="48960" bIns="48960"/>
          <a:p>
            <a:pPr>
              <a:lnSpc>
                <a:spcPct val="100000"/>
              </a:lnSpc>
            </a:pPr>
            <a:fld id="{C7A18148-7229-44F2-A665-B340C895A069}" type="slidenum">
              <a:rPr lang="en-US" sz="1000">
                <a:solidFill>
                  <a:srgbClr val="898989"/>
                </a:solidFill>
                <a:latin typeface="Arial"/>
                <a:ea typeface="宋体"/>
              </a:rPr>
              <a:t>&lt;编号&gt;</a:t>
            </a:fld>
            <a:endParaRPr/>
          </a:p>
        </p:txBody>
      </p:sp>
      <p:pic>
        <p:nvPicPr>
          <p:cNvPr id="189" name="图片 6" descr=""/>
          <p:cNvPicPr/>
          <p:nvPr/>
        </p:nvPicPr>
        <p:blipFill>
          <a:blip r:embed="rId1"/>
          <a:stretch>
            <a:fillRect/>
          </a:stretch>
        </p:blipFill>
        <p:spPr>
          <a:xfrm>
            <a:off x="4975200" y="4556160"/>
            <a:ext cx="2118600" cy="196200"/>
          </a:xfrm>
          <a:prstGeom prst="rect">
            <a:avLst/>
          </a:prstGeom>
          <a:ln>
            <a:noFill/>
          </a:ln>
        </p:spPr>
      </p:pic>
      <p:sp>
        <p:nvSpPr>
          <p:cNvPr id="190" name="CustomShape 2"/>
          <p:cNvSpPr/>
          <p:nvPr/>
        </p:nvSpPr>
        <p:spPr>
          <a:xfrm>
            <a:off x="3240" y="5297400"/>
            <a:ext cx="9356040" cy="100800"/>
          </a:xfrm>
          <a:prstGeom prst="rect">
            <a:avLst/>
          </a:prstGeom>
          <a:solidFill>
            <a:srgbClr val="4d4d4d"/>
          </a:solidFill>
          <a:ln w="25560">
            <a:noFill/>
          </a:ln>
        </p:spPr>
      </p:sp>
      <p:sp>
        <p:nvSpPr>
          <p:cNvPr id="191" name="CustomShape 3"/>
          <p:cNvSpPr/>
          <p:nvPr/>
        </p:nvSpPr>
        <p:spPr>
          <a:xfrm>
            <a:off x="1440" y="5398920"/>
            <a:ext cx="9357480" cy="359640"/>
          </a:xfrm>
          <a:prstGeom prst="rect">
            <a:avLst/>
          </a:prstGeom>
          <a:solidFill>
            <a:srgbClr val="808080"/>
          </a:solidFill>
          <a:ln w="25560">
            <a:noFill/>
          </a:ln>
        </p:spPr>
      </p:sp>
      <p:pic>
        <p:nvPicPr>
          <p:cNvPr id="192" name="图片 2" descr=""/>
          <p:cNvPicPr/>
          <p:nvPr/>
        </p:nvPicPr>
        <p:blipFill>
          <a:blip r:embed="rId2"/>
          <a:stretch>
            <a:fillRect/>
          </a:stretch>
        </p:blipFill>
        <p:spPr>
          <a:xfrm>
            <a:off x="7056360" y="5472000"/>
            <a:ext cx="2118600" cy="196200"/>
          </a:xfrm>
          <a:prstGeom prst="rect">
            <a:avLst/>
          </a:prstGeom>
          <a:ln>
            <a:noFill/>
          </a:ln>
        </p:spPr>
      </p:pic>
      <p:pic>
        <p:nvPicPr>
          <p:cNvPr id="193" name="图片 2" descr=""/>
          <p:cNvPicPr/>
          <p:nvPr/>
        </p:nvPicPr>
        <p:blipFill>
          <a:blip r:embed="rId3"/>
          <a:stretch>
            <a:fillRect/>
          </a:stretch>
        </p:blipFill>
        <p:spPr>
          <a:xfrm>
            <a:off x="2530440" y="2808360"/>
            <a:ext cx="4323600" cy="675720"/>
          </a:xfrm>
          <a:prstGeom prst="rect">
            <a:avLst/>
          </a:prstGeom>
          <a:ln>
            <a:noFill/>
          </a:ln>
        </p:spPr>
      </p:pic>
      <p:pic>
        <p:nvPicPr>
          <p:cNvPr id="194" name="图片 4" descr=""/>
          <p:cNvPicPr/>
          <p:nvPr/>
        </p:nvPicPr>
        <p:blipFill>
          <a:blip r:embed="rId4"/>
          <a:stretch>
            <a:fillRect/>
          </a:stretch>
        </p:blipFill>
        <p:spPr>
          <a:xfrm>
            <a:off x="3710160" y="1368360"/>
            <a:ext cx="1964520" cy="1166040"/>
          </a:xfrm>
          <a:prstGeom prst="rect">
            <a:avLst/>
          </a:prstGeom>
          <a:ln>
            <a:noFill/>
          </a:ln>
        </p:spPr>
      </p:pic>
      <p:sp>
        <p:nvSpPr>
          <p:cNvPr id="195" name="CustomShape 4"/>
          <p:cNvSpPr/>
          <p:nvPr/>
        </p:nvSpPr>
        <p:spPr>
          <a:xfrm>
            <a:off x="216000" y="5435640"/>
            <a:ext cx="6438240" cy="242280"/>
          </a:xfrm>
          <a:prstGeom prst="rect">
            <a:avLst/>
          </a:prstGeom>
          <a:noFill/>
          <a:ln>
            <a:noFill/>
          </a:ln>
        </p:spPr>
        <p:txBody>
          <a:bodyPr lIns="90000" rIns="90000" tIns="45000" bIns="45000"/>
          <a:p>
            <a:pPr>
              <a:lnSpc>
                <a:spcPct val="100000"/>
              </a:lnSpc>
            </a:pPr>
            <a:r>
              <a:rPr lang="en-US" sz="1000">
                <a:solidFill>
                  <a:srgbClr val="ffffff"/>
                </a:solidFill>
                <a:latin typeface="微软雅黑"/>
                <a:ea typeface="微软雅黑"/>
              </a:rPr>
              <a:t>Hangzhou WOQU Technology Co., Ltd.       www.woqutech.com        0571 - 87770835</a:t>
            </a:r>
            <a:endParaRPr/>
          </a:p>
        </p:txBody>
      </p:sp>
      <p:pic>
        <p:nvPicPr>
          <p:cNvPr id="196" name="Picture 5" descr=""/>
          <p:cNvPicPr/>
          <p:nvPr/>
        </p:nvPicPr>
        <p:blipFill>
          <a:blip r:embed="rId5"/>
          <a:stretch>
            <a:fillRect/>
          </a:stretch>
        </p:blipFill>
        <p:spPr>
          <a:xfrm>
            <a:off x="8315280" y="3336840"/>
            <a:ext cx="778680" cy="777240"/>
          </a:xfrm>
          <a:prstGeom prst="rect">
            <a:avLst/>
          </a:prstGeom>
          <a:ln>
            <a:noFill/>
          </a:ln>
        </p:spPr>
      </p:pic>
      <p:sp>
        <p:nvSpPr>
          <p:cNvPr id="197" name="CustomShape 5"/>
          <p:cNvSpPr/>
          <p:nvPr/>
        </p:nvSpPr>
        <p:spPr>
          <a:xfrm>
            <a:off x="8614440" y="3634920"/>
            <a:ext cx="179640" cy="179280"/>
          </a:xfrm>
          <a:prstGeom prst="rect">
            <a:avLst/>
          </a:prstGeom>
          <a:solidFill>
            <a:srgbClr val="f15a22"/>
          </a:solidFill>
          <a:ln>
            <a:noFill/>
          </a:ln>
        </p:spPr>
      </p:sp>
      <p:sp>
        <p:nvSpPr>
          <p:cNvPr id="198" name="CustomShape 6"/>
          <p:cNvSpPr/>
          <p:nvPr/>
        </p:nvSpPr>
        <p:spPr>
          <a:xfrm>
            <a:off x="8634240" y="3669120"/>
            <a:ext cx="140400" cy="110160"/>
          </a:xfrm>
          <a:prstGeom prst="rect">
            <a:avLst/>
          </a:prstGeom>
          <a:solidFill>
            <a:srgbClr val="ffffff"/>
          </a:solidFill>
          <a:ln>
            <a:noFill/>
          </a:ln>
        </p:spPr>
      </p:sp>
      <p:sp>
        <p:nvSpPr>
          <p:cNvPr id="199" name="CustomShape 7"/>
          <p:cNvSpPr/>
          <p:nvPr/>
        </p:nvSpPr>
        <p:spPr>
          <a:xfrm>
            <a:off x="8634240" y="3669120"/>
            <a:ext cx="140400" cy="110160"/>
          </a:xfrm>
          <a:prstGeom prst="rect">
            <a:avLst/>
          </a:prstGeom>
          <a:solidFill>
            <a:srgbClr val="ffffff"/>
          </a:solidFill>
          <a:ln>
            <a:noFill/>
          </a:ln>
        </p:spPr>
      </p:sp>
      <p:sp>
        <p:nvSpPr>
          <p:cNvPr id="200" name="CustomShape 8"/>
          <p:cNvSpPr/>
          <p:nvPr/>
        </p:nvSpPr>
        <p:spPr>
          <a:xfrm>
            <a:off x="8634240" y="3669120"/>
            <a:ext cx="140400" cy="110160"/>
          </a:xfrm>
          <a:prstGeom prst="rect">
            <a:avLst/>
          </a:prstGeom>
          <a:solidFill>
            <a:srgbClr val="ffffff"/>
          </a:solidFill>
          <a:ln>
            <a:noFill/>
          </a:ln>
        </p:spPr>
      </p:sp>
      <p:sp>
        <p:nvSpPr>
          <p:cNvPr id="201" name="CustomShape 9"/>
          <p:cNvSpPr/>
          <p:nvPr/>
        </p:nvSpPr>
        <p:spPr>
          <a:xfrm>
            <a:off x="8634240" y="3669120"/>
            <a:ext cx="140400" cy="110160"/>
          </a:xfrm>
          <a:prstGeom prst="rect">
            <a:avLst/>
          </a:prstGeom>
          <a:solidFill>
            <a:srgbClr val="ffffff"/>
          </a:solidFill>
          <a:ln>
            <a:noFill/>
          </a:ln>
        </p:spPr>
      </p:sp>
      <p:pic>
        <p:nvPicPr>
          <p:cNvPr id="202" name="Picture 14" descr=""/>
          <p:cNvPicPr/>
          <p:nvPr/>
        </p:nvPicPr>
        <p:blipFill>
          <a:blip r:embed="rId6"/>
          <a:stretch>
            <a:fillRect/>
          </a:stretch>
        </p:blipFill>
        <p:spPr>
          <a:xfrm>
            <a:off x="8315280" y="4303800"/>
            <a:ext cx="778680" cy="777240"/>
          </a:xfrm>
          <a:prstGeom prst="rect">
            <a:avLst/>
          </a:prstGeom>
          <a:ln>
            <a:noFill/>
          </a:ln>
        </p:spPr>
      </p:pic>
      <p:sp>
        <p:nvSpPr>
          <p:cNvPr id="203" name="CustomShape 10"/>
          <p:cNvSpPr/>
          <p:nvPr/>
        </p:nvSpPr>
        <p:spPr>
          <a:xfrm>
            <a:off x="8762400" y="4653000"/>
            <a:ext cx="65520" cy="65160"/>
          </a:xfrm>
          <a:prstGeom prst="rect">
            <a:avLst/>
          </a:prstGeom>
          <a:solidFill>
            <a:srgbClr val="4c4d4f"/>
          </a:solidFill>
          <a:ln>
            <a:noFill/>
          </a:ln>
        </p:spPr>
      </p:sp>
      <p:sp>
        <p:nvSpPr>
          <p:cNvPr id="204" name="CustomShape 11"/>
          <p:cNvSpPr/>
          <p:nvPr/>
        </p:nvSpPr>
        <p:spPr>
          <a:xfrm>
            <a:off x="8762400" y="4653000"/>
            <a:ext cx="65520" cy="65160"/>
          </a:xfrm>
          <a:prstGeom prst="rect">
            <a:avLst/>
          </a:prstGeom>
          <a:solidFill>
            <a:srgbClr val="4c4d4f"/>
          </a:solidFill>
          <a:ln>
            <a:noFill/>
          </a:ln>
        </p:spPr>
      </p:sp>
      <p:sp>
        <p:nvSpPr>
          <p:cNvPr id="205" name="CustomShape 12"/>
          <p:cNvSpPr/>
          <p:nvPr/>
        </p:nvSpPr>
        <p:spPr>
          <a:xfrm>
            <a:off x="8762400" y="4653000"/>
            <a:ext cx="65520" cy="65160"/>
          </a:xfrm>
          <a:prstGeom prst="rect">
            <a:avLst/>
          </a:prstGeom>
          <a:solidFill>
            <a:srgbClr val="4c4d4f"/>
          </a:solidFill>
          <a:ln>
            <a:noFill/>
          </a:ln>
        </p:spPr>
      </p:sp>
      <p:sp>
        <p:nvSpPr>
          <p:cNvPr id="206" name="CustomShape 13"/>
          <p:cNvSpPr/>
          <p:nvPr/>
        </p:nvSpPr>
        <p:spPr>
          <a:xfrm>
            <a:off x="8658360" y="4756320"/>
            <a:ext cx="53280" cy="53280"/>
          </a:xfrm>
          <a:prstGeom prst="rect">
            <a:avLst/>
          </a:prstGeom>
          <a:solidFill>
            <a:srgbClr val="4c4d4f"/>
          </a:solidFill>
          <a:ln>
            <a:noFill/>
          </a:ln>
        </p:spPr>
      </p:sp>
      <p:sp>
        <p:nvSpPr>
          <p:cNvPr id="207" name="CustomShape 14"/>
          <p:cNvSpPr/>
          <p:nvPr/>
        </p:nvSpPr>
        <p:spPr>
          <a:xfrm>
            <a:off x="8658360" y="4756320"/>
            <a:ext cx="53280" cy="53280"/>
          </a:xfrm>
          <a:prstGeom prst="rect">
            <a:avLst/>
          </a:prstGeom>
          <a:solidFill>
            <a:srgbClr val="4c4d4f"/>
          </a:solidFill>
          <a:ln>
            <a:noFill/>
          </a:ln>
        </p:spPr>
      </p:sp>
      <p:sp>
        <p:nvSpPr>
          <p:cNvPr id="208" name="CustomShape 15"/>
          <p:cNvSpPr/>
          <p:nvPr/>
        </p:nvSpPr>
        <p:spPr>
          <a:xfrm>
            <a:off x="8692200" y="4723560"/>
            <a:ext cx="65520" cy="65160"/>
          </a:xfrm>
          <a:prstGeom prst="rect">
            <a:avLst/>
          </a:prstGeom>
          <a:solidFill>
            <a:srgbClr val="4c4d4f"/>
          </a:solidFill>
          <a:ln>
            <a:noFill/>
          </a:ln>
        </p:spPr>
      </p:sp>
      <p:sp>
        <p:nvSpPr>
          <p:cNvPr id="209" name="CustomShape 16"/>
          <p:cNvSpPr/>
          <p:nvPr/>
        </p:nvSpPr>
        <p:spPr>
          <a:xfrm>
            <a:off x="8692200" y="4723560"/>
            <a:ext cx="65520" cy="65160"/>
          </a:xfrm>
          <a:prstGeom prst="rect">
            <a:avLst/>
          </a:prstGeom>
          <a:solidFill>
            <a:srgbClr val="4c4d4f"/>
          </a:solidFill>
          <a:ln>
            <a:noFill/>
          </a:ln>
        </p:spPr>
      </p:sp>
      <p:sp>
        <p:nvSpPr>
          <p:cNvPr id="210" name="CustomShape 17"/>
          <p:cNvSpPr/>
          <p:nvPr/>
        </p:nvSpPr>
        <p:spPr>
          <a:xfrm>
            <a:off x="8692200" y="4723560"/>
            <a:ext cx="65520" cy="65160"/>
          </a:xfrm>
          <a:prstGeom prst="rect">
            <a:avLst/>
          </a:prstGeom>
          <a:solidFill>
            <a:srgbClr val="4c4d4f"/>
          </a:solidFill>
          <a:ln>
            <a:noFill/>
          </a:ln>
        </p:spPr>
      </p:sp>
      <p:sp>
        <p:nvSpPr>
          <p:cNvPr id="211" name="CustomShape 18"/>
          <p:cNvSpPr/>
          <p:nvPr/>
        </p:nvSpPr>
        <p:spPr>
          <a:xfrm>
            <a:off x="8733960" y="4692960"/>
            <a:ext cx="54000" cy="53640"/>
          </a:xfrm>
          <a:prstGeom prst="rect">
            <a:avLst/>
          </a:prstGeom>
          <a:solidFill>
            <a:srgbClr val="4c4d4f"/>
          </a:solidFill>
          <a:ln>
            <a:noFill/>
          </a:ln>
        </p:spPr>
      </p:sp>
      <p:sp>
        <p:nvSpPr>
          <p:cNvPr id="212" name="CustomShape 19"/>
          <p:cNvSpPr/>
          <p:nvPr/>
        </p:nvSpPr>
        <p:spPr>
          <a:xfrm>
            <a:off x="8733960" y="4692960"/>
            <a:ext cx="54000" cy="53640"/>
          </a:xfrm>
          <a:prstGeom prst="rect">
            <a:avLst/>
          </a:prstGeom>
          <a:solidFill>
            <a:srgbClr val="4c4d4f"/>
          </a:solidFill>
          <a:ln>
            <a:noFill/>
          </a:ln>
        </p:spPr>
      </p:sp>
      <p:sp>
        <p:nvSpPr>
          <p:cNvPr id="213" name="CustomShape 20"/>
          <p:cNvSpPr/>
          <p:nvPr/>
        </p:nvSpPr>
        <p:spPr>
          <a:xfrm>
            <a:off x="8733960" y="4692960"/>
            <a:ext cx="54000" cy="53640"/>
          </a:xfrm>
          <a:prstGeom prst="rect">
            <a:avLst/>
          </a:prstGeom>
          <a:solidFill>
            <a:srgbClr val="4c4d4f"/>
          </a:solidFill>
          <a:ln>
            <a:noFill/>
          </a:ln>
        </p:spPr>
      </p:sp>
      <p:sp>
        <p:nvSpPr>
          <p:cNvPr id="214" name="CustomShape 21"/>
          <p:cNvSpPr/>
          <p:nvPr/>
        </p:nvSpPr>
        <p:spPr>
          <a:xfrm>
            <a:off x="8648280" y="4668120"/>
            <a:ext cx="57240" cy="55080"/>
          </a:xfrm>
          <a:prstGeom prst="rect">
            <a:avLst/>
          </a:prstGeom>
          <a:solidFill>
            <a:srgbClr val="f15a22"/>
          </a:solidFill>
          <a:ln>
            <a:noFill/>
          </a:ln>
        </p:spPr>
      </p:sp>
      <p:sp>
        <p:nvSpPr>
          <p:cNvPr id="215" name="CustomShape 22"/>
          <p:cNvSpPr/>
          <p:nvPr/>
        </p:nvSpPr>
        <p:spPr>
          <a:xfrm>
            <a:off x="8648280" y="4668120"/>
            <a:ext cx="57240" cy="55080"/>
          </a:xfrm>
          <a:prstGeom prst="rect">
            <a:avLst/>
          </a:prstGeom>
          <a:solidFill>
            <a:srgbClr val="f15a22"/>
          </a:solidFill>
          <a:ln>
            <a:noFill/>
          </a:ln>
        </p:spPr>
      </p:sp>
      <p:sp>
        <p:nvSpPr>
          <p:cNvPr id="216" name="CustomShape 23"/>
          <p:cNvSpPr/>
          <p:nvPr/>
        </p:nvSpPr>
        <p:spPr>
          <a:xfrm>
            <a:off x="8580960" y="4699440"/>
            <a:ext cx="79200" cy="79200"/>
          </a:xfrm>
          <a:prstGeom prst="rect">
            <a:avLst/>
          </a:prstGeom>
          <a:solidFill>
            <a:srgbClr val="f15a22"/>
          </a:solidFill>
          <a:ln>
            <a:noFill/>
          </a:ln>
        </p:spPr>
      </p:sp>
      <p:sp>
        <p:nvSpPr>
          <p:cNvPr id="217" name="CustomShape 24"/>
          <p:cNvSpPr/>
          <p:nvPr/>
        </p:nvSpPr>
        <p:spPr>
          <a:xfrm>
            <a:off x="8580960" y="4699440"/>
            <a:ext cx="79200" cy="79200"/>
          </a:xfrm>
          <a:prstGeom prst="rect">
            <a:avLst/>
          </a:prstGeom>
          <a:solidFill>
            <a:srgbClr val="f15a22"/>
          </a:solidFill>
          <a:ln>
            <a:noFill/>
          </a:ln>
        </p:spPr>
      </p:sp>
      <p:sp>
        <p:nvSpPr>
          <p:cNvPr id="218" name="CustomShape 25"/>
          <p:cNvSpPr/>
          <p:nvPr/>
        </p:nvSpPr>
        <p:spPr>
          <a:xfrm>
            <a:off x="8580960" y="4699440"/>
            <a:ext cx="79200" cy="79200"/>
          </a:xfrm>
          <a:prstGeom prst="rect">
            <a:avLst/>
          </a:prstGeom>
          <a:solidFill>
            <a:srgbClr val="f15a22"/>
          </a:solidFill>
          <a:ln>
            <a:noFill/>
          </a:ln>
        </p:spPr>
      </p:sp>
      <p:sp>
        <p:nvSpPr>
          <p:cNvPr id="219" name="CustomShape 26"/>
          <p:cNvSpPr/>
          <p:nvPr/>
        </p:nvSpPr>
        <p:spPr>
          <a:xfrm>
            <a:off x="8580960" y="4699440"/>
            <a:ext cx="79200" cy="79200"/>
          </a:xfrm>
          <a:prstGeom prst="rect">
            <a:avLst/>
          </a:prstGeom>
          <a:solidFill>
            <a:srgbClr val="f15a22"/>
          </a:solidFill>
          <a:ln>
            <a:noFill/>
          </a:ln>
        </p:spPr>
      </p:sp>
      <p:sp>
        <p:nvSpPr>
          <p:cNvPr id="220" name="CustomShape 27"/>
          <p:cNvSpPr/>
          <p:nvPr/>
        </p:nvSpPr>
        <p:spPr>
          <a:xfrm>
            <a:off x="8729640" y="4574880"/>
            <a:ext cx="60120" cy="60120"/>
          </a:xfrm>
          <a:prstGeom prst="rect">
            <a:avLst/>
          </a:prstGeom>
          <a:solidFill>
            <a:srgbClr val="f15a22"/>
          </a:solidFill>
          <a:ln>
            <a:noFill/>
          </a:ln>
        </p:spPr>
      </p:sp>
      <p:sp>
        <p:nvSpPr>
          <p:cNvPr id="221" name="CustomShape 28"/>
          <p:cNvSpPr/>
          <p:nvPr/>
        </p:nvSpPr>
        <p:spPr>
          <a:xfrm>
            <a:off x="8729640" y="4574880"/>
            <a:ext cx="60120" cy="60120"/>
          </a:xfrm>
          <a:prstGeom prst="rect">
            <a:avLst/>
          </a:prstGeom>
          <a:solidFill>
            <a:srgbClr val="f15a22"/>
          </a:solidFill>
          <a:ln>
            <a:noFill/>
          </a:ln>
        </p:spPr>
      </p:sp>
      <p:sp>
        <p:nvSpPr>
          <p:cNvPr id="222" name="CustomShape 29"/>
          <p:cNvSpPr/>
          <p:nvPr/>
        </p:nvSpPr>
        <p:spPr>
          <a:xfrm>
            <a:off x="8694720" y="4622760"/>
            <a:ext cx="66600" cy="56880"/>
          </a:xfrm>
          <a:prstGeom prst="rect">
            <a:avLst/>
          </a:prstGeom>
          <a:solidFill>
            <a:srgbClr val="f15a22"/>
          </a:solidFill>
          <a:ln>
            <a:noFill/>
          </a:ln>
        </p:spPr>
      </p:sp>
      <p:sp>
        <p:nvSpPr>
          <p:cNvPr id="223" name="CustomShape 30"/>
          <p:cNvSpPr/>
          <p:nvPr/>
        </p:nvSpPr>
        <p:spPr>
          <a:xfrm>
            <a:off x="8694720" y="4622760"/>
            <a:ext cx="66600" cy="56880"/>
          </a:xfrm>
          <a:prstGeom prst="rect">
            <a:avLst/>
          </a:prstGeom>
          <a:solidFill>
            <a:srgbClr val="f15a22"/>
          </a:solidFill>
          <a:ln>
            <a:noFill/>
          </a:ln>
        </p:spPr>
      </p:sp>
      <p:sp>
        <p:nvSpPr>
          <p:cNvPr id="224" name="CustomShape 31"/>
          <p:cNvSpPr/>
          <p:nvPr/>
        </p:nvSpPr>
        <p:spPr>
          <a:xfrm>
            <a:off x="8694720" y="4622760"/>
            <a:ext cx="66600" cy="56880"/>
          </a:xfrm>
          <a:prstGeom prst="rect">
            <a:avLst/>
          </a:prstGeom>
          <a:solidFill>
            <a:srgbClr val="f15a22"/>
          </a:solidFill>
          <a:ln>
            <a:noFill/>
          </a:ln>
        </p:spPr>
      </p:sp>
      <p:sp>
        <p:nvSpPr>
          <p:cNvPr id="225" name="CustomShape 32"/>
          <p:cNvSpPr/>
          <p:nvPr/>
        </p:nvSpPr>
        <p:spPr>
          <a:xfrm>
            <a:off x="8694720" y="4622760"/>
            <a:ext cx="66600" cy="56880"/>
          </a:xfrm>
          <a:prstGeom prst="rect">
            <a:avLst/>
          </a:prstGeom>
          <a:solidFill>
            <a:srgbClr val="f15a22"/>
          </a:solidFill>
          <a:ln>
            <a:noFill/>
          </a:ln>
        </p:spPr>
      </p:sp>
      <p:sp>
        <p:nvSpPr>
          <p:cNvPr id="226" name="CustomShape 33"/>
          <p:cNvSpPr/>
          <p:nvPr/>
        </p:nvSpPr>
        <p:spPr>
          <a:xfrm>
            <a:off x="8299440" y="4103640"/>
            <a:ext cx="1059840" cy="242280"/>
          </a:xfrm>
          <a:prstGeom prst="rect">
            <a:avLst/>
          </a:prstGeom>
          <a:noFill/>
          <a:ln>
            <a:noFill/>
          </a:ln>
        </p:spPr>
        <p:txBody>
          <a:bodyPr lIns="90000" rIns="90000" tIns="45000" bIns="45000"/>
          <a:p>
            <a:pPr>
              <a:lnSpc>
                <a:spcPct val="100000"/>
              </a:lnSpc>
            </a:pPr>
            <a:r>
              <a:rPr lang="en-US" sz="1000">
                <a:solidFill>
                  <a:srgbClr val="000000"/>
                </a:solidFill>
                <a:latin typeface="微软雅黑"/>
                <a:ea typeface="微软雅黑"/>
              </a:rPr>
              <a:t>微信二维码</a:t>
            </a:r>
            <a:endParaRPr/>
          </a:p>
        </p:txBody>
      </p:sp>
      <p:sp>
        <p:nvSpPr>
          <p:cNvPr id="227" name="CustomShape 34"/>
          <p:cNvSpPr/>
          <p:nvPr/>
        </p:nvSpPr>
        <p:spPr>
          <a:xfrm>
            <a:off x="8315280" y="5081760"/>
            <a:ext cx="1059840" cy="242280"/>
          </a:xfrm>
          <a:prstGeom prst="rect">
            <a:avLst/>
          </a:prstGeom>
          <a:noFill/>
          <a:ln>
            <a:noFill/>
          </a:ln>
        </p:spPr>
        <p:txBody>
          <a:bodyPr lIns="90000" rIns="90000" tIns="45000" bIns="45000"/>
          <a:p>
            <a:pPr>
              <a:lnSpc>
                <a:spcPct val="100000"/>
              </a:lnSpc>
            </a:pPr>
            <a:r>
              <a:rPr lang="en-US" sz="1000">
                <a:solidFill>
                  <a:srgbClr val="000000"/>
                </a:solidFill>
                <a:latin typeface="微软雅黑"/>
                <a:ea typeface="微软雅黑"/>
              </a:rPr>
              <a:t>微博二维码</a:t>
            </a:r>
            <a:endParaRPr/>
          </a:p>
        </p:txBody>
      </p:sp>
    </p:spTree>
  </p:cSld>
  <p:transition spd="slow">
    <p:push dir="u"/>
  </p:transition>
  <p:timing>
    <p:tnLst>
      <p:par>
        <p:cTn id="44" dur="indefinite" restart="never" nodeType="tmRoot">
          <p:childTnLst>
            <p:seq>
              <p:cTn id="45"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Line 1"/>
          <p:cNvSpPr/>
          <p:nvPr/>
        </p:nvSpPr>
        <p:spPr>
          <a:xfrm>
            <a:off x="1530000" y="1097640"/>
            <a:ext cx="0" cy="3171960"/>
          </a:xfrm>
          <a:prstGeom prst="line">
            <a:avLst/>
          </a:prstGeom>
          <a:ln w="12600">
            <a:solidFill>
              <a:srgbClr val="e4f3f4"/>
            </a:solidFill>
            <a:round/>
          </a:ln>
        </p:spPr>
      </p:sp>
      <p:sp>
        <p:nvSpPr>
          <p:cNvPr id="128" name="Line 2"/>
          <p:cNvSpPr/>
          <p:nvPr/>
        </p:nvSpPr>
        <p:spPr>
          <a:xfrm>
            <a:off x="1421280" y="2486520"/>
            <a:ext cx="219240" cy="0"/>
          </a:xfrm>
          <a:prstGeom prst="line">
            <a:avLst/>
          </a:prstGeom>
          <a:ln w="12600">
            <a:solidFill>
              <a:srgbClr val="e4f3f4"/>
            </a:solidFill>
            <a:round/>
          </a:ln>
        </p:spPr>
      </p:sp>
      <p:sp>
        <p:nvSpPr>
          <p:cNvPr id="129" name="CustomShape 3"/>
          <p:cNvSpPr/>
          <p:nvPr/>
        </p:nvSpPr>
        <p:spPr>
          <a:xfrm>
            <a:off x="568440" y="1429560"/>
            <a:ext cx="936000" cy="516600"/>
          </a:xfrm>
          <a:prstGeom prst="rect">
            <a:avLst/>
          </a:prstGeom>
          <a:noFill/>
          <a:ln>
            <a:noFill/>
          </a:ln>
        </p:spPr>
        <p:txBody>
          <a:bodyPr lIns="90000" rIns="90000" tIns="45000" bIns="45000"/>
          <a:p>
            <a:pPr algn="r">
              <a:lnSpc>
                <a:spcPct val="120000"/>
              </a:lnSpc>
            </a:pPr>
            <a:r>
              <a:rPr b="1" lang="en-US" sz="2800">
                <a:solidFill>
                  <a:srgbClr val="808080"/>
                </a:solidFill>
                <a:latin typeface="微软雅黑"/>
                <a:ea typeface="微软雅黑"/>
              </a:rPr>
              <a:t>01</a:t>
            </a:r>
            <a:endParaRPr/>
          </a:p>
        </p:txBody>
      </p:sp>
      <p:sp>
        <p:nvSpPr>
          <p:cNvPr id="130" name="CustomShape 4"/>
          <p:cNvSpPr/>
          <p:nvPr/>
        </p:nvSpPr>
        <p:spPr>
          <a:xfrm>
            <a:off x="568440" y="2858040"/>
            <a:ext cx="936000" cy="516600"/>
          </a:xfrm>
          <a:prstGeom prst="rect">
            <a:avLst/>
          </a:prstGeom>
          <a:noFill/>
          <a:ln>
            <a:noFill/>
          </a:ln>
        </p:spPr>
        <p:txBody>
          <a:bodyPr lIns="90000" rIns="90000" tIns="45000" bIns="45000"/>
          <a:p>
            <a:pPr algn="r">
              <a:lnSpc>
                <a:spcPct val="120000"/>
              </a:lnSpc>
            </a:pPr>
            <a:r>
              <a:rPr b="1" lang="en-US" sz="2800">
                <a:solidFill>
                  <a:srgbClr val="808080"/>
                </a:solidFill>
                <a:latin typeface="微软雅黑"/>
                <a:ea typeface="微软雅黑"/>
              </a:rPr>
              <a:t>02</a:t>
            </a:r>
            <a:endParaRPr/>
          </a:p>
        </p:txBody>
      </p:sp>
      <p:sp>
        <p:nvSpPr>
          <p:cNvPr id="131" name="CustomShape 5"/>
          <p:cNvSpPr/>
          <p:nvPr/>
        </p:nvSpPr>
        <p:spPr>
          <a:xfrm>
            <a:off x="1530360" y="1513800"/>
            <a:ext cx="4300920" cy="430920"/>
          </a:xfrm>
          <a:prstGeom prst="rect">
            <a:avLst/>
          </a:prstGeom>
          <a:solidFill>
            <a:srgbClr val="ea5504"/>
          </a:solidFill>
          <a:ln w="25560">
            <a:noFill/>
          </a:ln>
        </p:spPr>
        <p:txBody>
          <a:bodyPr lIns="90000" rIns="90000" tIns="46800" bIns="46800" anchor="ctr"/>
          <a:p>
            <a:pPr algn="ctr">
              <a:lnSpc>
                <a:spcPct val="100000"/>
              </a:lnSpc>
            </a:pPr>
            <a:r>
              <a:rPr b="1" lang="en-US" sz="2000">
                <a:solidFill>
                  <a:srgbClr val="ffffff"/>
                </a:solidFill>
                <a:latin typeface="微软雅黑"/>
                <a:ea typeface="微软雅黑"/>
              </a:rPr>
              <a:t> </a:t>
            </a:r>
            <a:r>
              <a:rPr b="1" lang="en-US" sz="2000">
                <a:solidFill>
                  <a:srgbClr val="ffffff"/>
                </a:solidFill>
                <a:latin typeface="微软雅黑"/>
                <a:ea typeface="微软雅黑"/>
              </a:rPr>
              <a:t>ECMAScript6</a:t>
            </a:r>
            <a:r>
              <a:rPr b="1" lang="en-US" sz="2000">
                <a:solidFill>
                  <a:srgbClr val="ffffff"/>
                </a:solidFill>
                <a:latin typeface="微软雅黑"/>
                <a:ea typeface="微软雅黑"/>
              </a:rPr>
              <a:t>与</a:t>
            </a:r>
            <a:r>
              <a:rPr b="1" lang="en-US" sz="2000">
                <a:solidFill>
                  <a:srgbClr val="ffffff"/>
                </a:solidFill>
                <a:latin typeface="微软雅黑"/>
                <a:ea typeface="微软雅黑"/>
              </a:rPr>
              <a:t>JavaScript</a:t>
            </a:r>
            <a:r>
              <a:rPr b="1" lang="en-US" sz="2000">
                <a:solidFill>
                  <a:srgbClr val="ffffff"/>
                </a:solidFill>
                <a:latin typeface="微软雅黑"/>
                <a:ea typeface="微软雅黑"/>
              </a:rPr>
              <a:t>关系</a:t>
            </a:r>
            <a:endParaRPr/>
          </a:p>
        </p:txBody>
      </p:sp>
      <p:sp>
        <p:nvSpPr>
          <p:cNvPr id="132" name="Line 6"/>
          <p:cNvSpPr/>
          <p:nvPr/>
        </p:nvSpPr>
        <p:spPr>
          <a:xfrm>
            <a:off x="1421280" y="4267440"/>
            <a:ext cx="219240" cy="0"/>
          </a:xfrm>
          <a:prstGeom prst="line">
            <a:avLst/>
          </a:prstGeom>
          <a:ln w="12600">
            <a:solidFill>
              <a:srgbClr val="e4f3f4"/>
            </a:solidFill>
            <a:round/>
          </a:ln>
        </p:spPr>
      </p:sp>
      <p:sp>
        <p:nvSpPr>
          <p:cNvPr id="133" name="CustomShape 7"/>
          <p:cNvSpPr/>
          <p:nvPr/>
        </p:nvSpPr>
        <p:spPr>
          <a:xfrm>
            <a:off x="1530360" y="2975760"/>
            <a:ext cx="4300920" cy="430920"/>
          </a:xfrm>
          <a:prstGeom prst="rect">
            <a:avLst/>
          </a:prstGeom>
          <a:solidFill>
            <a:srgbClr val="ea5504"/>
          </a:solidFill>
          <a:ln w="25560">
            <a:noFill/>
          </a:ln>
        </p:spPr>
        <p:txBody>
          <a:bodyPr lIns="90000" rIns="90000" tIns="46800" bIns="46800" anchor="ctr"/>
          <a:p>
            <a:pPr algn="ctr">
              <a:lnSpc>
                <a:spcPct val="100000"/>
              </a:lnSpc>
            </a:pPr>
            <a:r>
              <a:rPr b="1" lang="en-US" sz="2000">
                <a:solidFill>
                  <a:srgbClr val="ffffff"/>
                </a:solidFill>
                <a:latin typeface="微软雅黑"/>
                <a:ea typeface="微软雅黑"/>
              </a:rPr>
              <a:t> </a:t>
            </a:r>
            <a:r>
              <a:rPr b="1" lang="en-US" sz="2000">
                <a:solidFill>
                  <a:srgbClr val="ffffff"/>
                </a:solidFill>
                <a:latin typeface="微软雅黑"/>
                <a:ea typeface="微软雅黑"/>
              </a:rPr>
              <a:t>ECMAScript6</a:t>
            </a:r>
            <a:r>
              <a:rPr b="1" lang="en-US" sz="2000">
                <a:solidFill>
                  <a:srgbClr val="ffffff"/>
                </a:solidFill>
                <a:latin typeface="微软雅黑"/>
                <a:ea typeface="微软雅黑"/>
              </a:rPr>
              <a:t>新特性</a:t>
            </a:r>
            <a:endParaRPr/>
          </a:p>
        </p:txBody>
      </p:sp>
      <p:sp>
        <p:nvSpPr>
          <p:cNvPr id="134" name="CustomShape 8"/>
          <p:cNvSpPr/>
          <p:nvPr/>
        </p:nvSpPr>
        <p:spPr>
          <a:xfrm>
            <a:off x="450720" y="779040"/>
            <a:ext cx="1177200" cy="540720"/>
          </a:xfrm>
          <a:prstGeom prst="rect">
            <a:avLst/>
          </a:prstGeom>
          <a:noFill/>
          <a:ln>
            <a:noFill/>
          </a:ln>
        </p:spPr>
        <p:txBody>
          <a:bodyPr lIns="90000" rIns="90000" tIns="45000" bIns="45000"/>
          <a:p>
            <a:pPr>
              <a:lnSpc>
                <a:spcPct val="100000"/>
              </a:lnSpc>
            </a:pPr>
            <a:r>
              <a:rPr b="1" lang="en-US" sz="3600">
                <a:solidFill>
                  <a:srgbClr val="000000"/>
                </a:solidFill>
                <a:latin typeface="微软雅黑"/>
                <a:ea typeface="微软雅黑"/>
              </a:rPr>
              <a:t>目录</a:t>
            </a:r>
            <a:endParaRPr/>
          </a:p>
        </p:txBody>
      </p:sp>
      <p:sp>
        <p:nvSpPr>
          <p:cNvPr id="135" name="Line 9"/>
          <p:cNvSpPr/>
          <p:nvPr/>
        </p:nvSpPr>
        <p:spPr>
          <a:xfrm>
            <a:off x="0" y="1389960"/>
            <a:ext cx="2293920" cy="0"/>
          </a:xfrm>
          <a:prstGeom prst="line">
            <a:avLst/>
          </a:prstGeom>
          <a:ln w="12600">
            <a:solidFill>
              <a:srgbClr val="cfcfcf"/>
            </a:solidFill>
            <a:round/>
          </a:ln>
        </p:spPr>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6" name="pasted-image.pdf" descr=""/>
          <p:cNvPicPr/>
          <p:nvPr/>
        </p:nvPicPr>
        <p:blipFill>
          <a:blip r:embed="rId1"/>
          <a:stretch>
            <a:fillRect/>
          </a:stretch>
        </p:blipFill>
        <p:spPr>
          <a:xfrm>
            <a:off x="0" y="1674000"/>
            <a:ext cx="6007320" cy="1472400"/>
          </a:xfrm>
          <a:prstGeom prst="rect">
            <a:avLst/>
          </a:prstGeom>
          <a:ln w="12600">
            <a:noFill/>
          </a:ln>
        </p:spPr>
      </p:pic>
      <p:sp>
        <p:nvSpPr>
          <p:cNvPr id="137" name="CustomShape 1"/>
          <p:cNvSpPr/>
          <p:nvPr/>
        </p:nvSpPr>
        <p:spPr>
          <a:xfrm>
            <a:off x="20880" y="1886400"/>
            <a:ext cx="6531120" cy="953640"/>
          </a:xfrm>
          <a:prstGeom prst="rect">
            <a:avLst/>
          </a:prstGeom>
          <a:noFill/>
          <a:ln w="12600">
            <a:noFill/>
          </a:ln>
        </p:spPr>
        <p:txBody>
          <a:bodyPr lIns="50760" rIns="50760" tIns="50760" bIns="50760" anchor="ctr"/>
          <a:p>
            <a:pPr>
              <a:lnSpc>
                <a:spcPct val="100000"/>
              </a:lnSpc>
            </a:pPr>
            <a:r>
              <a:rPr b="1" lang="en-US" sz="2800">
                <a:solidFill>
                  <a:srgbClr val="ffffff"/>
                </a:solidFill>
                <a:latin typeface="微软雅黑"/>
                <a:ea typeface="微软雅黑"/>
              </a:rPr>
              <a:t>01. ECMAScript6</a:t>
            </a:r>
            <a:r>
              <a:rPr b="1" lang="en-US" sz="2800">
                <a:solidFill>
                  <a:srgbClr val="ffffff"/>
                </a:solidFill>
                <a:latin typeface="微软雅黑"/>
                <a:ea typeface="微软雅黑"/>
              </a:rPr>
              <a:t>与</a:t>
            </a:r>
            <a:r>
              <a:rPr b="1" lang="en-US" sz="2800">
                <a:solidFill>
                  <a:srgbClr val="ffffff"/>
                </a:solidFill>
                <a:latin typeface="微软雅黑"/>
                <a:ea typeface="微软雅黑"/>
              </a:rPr>
              <a:t>JavaScript</a:t>
            </a:r>
            <a:r>
              <a:rPr b="1" lang="en-US" sz="2800">
                <a:solidFill>
                  <a:srgbClr val="ffffff"/>
                </a:solidFill>
                <a:latin typeface="微软雅黑"/>
                <a:ea typeface="微软雅黑"/>
              </a:rPr>
              <a:t>关系</a:t>
            </a:r>
            <a:endParaRPr/>
          </a:p>
        </p:txBody>
      </p:sp>
      <p:sp>
        <p:nvSpPr>
          <p:cNvPr id="138" name="CustomShape 2"/>
          <p:cNvSpPr/>
          <p:nvPr/>
        </p:nvSpPr>
        <p:spPr>
          <a:xfrm>
            <a:off x="6076440" y="1674000"/>
            <a:ext cx="3282480" cy="1472400"/>
          </a:xfrm>
          <a:prstGeom prst="rect">
            <a:avLst/>
          </a:prstGeom>
          <a:solidFill>
            <a:srgbClr val="a6aaa9"/>
          </a:solidFill>
          <a:ln w="12600">
            <a:noFill/>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237600" y="208080"/>
            <a:ext cx="753732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JavaScript</a:t>
            </a:r>
            <a:r>
              <a:rPr b="1" lang="en-US" sz="4000">
                <a:solidFill>
                  <a:srgbClr val="ff6600"/>
                </a:solidFill>
                <a:latin typeface="微软雅黑"/>
                <a:ea typeface="微软雅黑"/>
              </a:rPr>
              <a:t>实现</a:t>
            </a:r>
            <a:endParaRPr/>
          </a:p>
        </p:txBody>
      </p:sp>
      <p:sp>
        <p:nvSpPr>
          <p:cNvPr id="140" name="CustomShape 2"/>
          <p:cNvSpPr/>
          <p:nvPr/>
        </p:nvSpPr>
        <p:spPr>
          <a:xfrm>
            <a:off x="424800" y="1765440"/>
            <a:ext cx="8639280" cy="379440"/>
          </a:xfrm>
          <a:prstGeom prst="rect">
            <a:avLst/>
          </a:prstGeom>
          <a:noFill/>
          <a:ln>
            <a:noFill/>
          </a:ln>
        </p:spPr>
        <p:txBody>
          <a:bodyPr lIns="90000" rIns="90000" tIns="45000" bIns="45000"/>
          <a:p>
            <a:pPr>
              <a:lnSpc>
                <a:spcPct val="100000"/>
              </a:lnSpc>
            </a:pPr>
            <a:r>
              <a:rPr b="1" lang="en-US" sz="1900">
                <a:solidFill>
                  <a:srgbClr val="000000"/>
                </a:solidFill>
                <a:latin typeface="微软雅黑"/>
                <a:ea typeface="微软雅黑"/>
              </a:rPr>
              <a:t>一个完整的</a:t>
            </a:r>
            <a:r>
              <a:rPr b="1" lang="en-US" sz="1900">
                <a:solidFill>
                  <a:srgbClr val="000000"/>
                </a:solidFill>
                <a:latin typeface="微软雅黑"/>
                <a:ea typeface="微软雅黑"/>
              </a:rPr>
              <a:t>JavaScript</a:t>
            </a:r>
            <a:r>
              <a:rPr b="1" lang="en-US" sz="1900">
                <a:solidFill>
                  <a:srgbClr val="000000"/>
                </a:solidFill>
                <a:latin typeface="微软雅黑"/>
                <a:ea typeface="微软雅黑"/>
              </a:rPr>
              <a:t>实现是由以下</a:t>
            </a:r>
            <a:r>
              <a:rPr b="1" lang="en-US" sz="1900">
                <a:solidFill>
                  <a:srgbClr val="000000"/>
                </a:solidFill>
                <a:latin typeface="微软雅黑"/>
                <a:ea typeface="微软雅黑"/>
              </a:rPr>
              <a:t>3</a:t>
            </a:r>
            <a:r>
              <a:rPr b="1" lang="en-US" sz="1900">
                <a:solidFill>
                  <a:srgbClr val="000000"/>
                </a:solidFill>
                <a:latin typeface="微软雅黑"/>
                <a:ea typeface="微软雅黑"/>
              </a:rPr>
              <a:t>各不同部分组成：</a:t>
            </a:r>
            <a:endParaRPr/>
          </a:p>
        </p:txBody>
      </p:sp>
      <p:sp>
        <p:nvSpPr>
          <p:cNvPr id="141" name="CustomShape 3"/>
          <p:cNvSpPr/>
          <p:nvPr/>
        </p:nvSpPr>
        <p:spPr>
          <a:xfrm>
            <a:off x="928800" y="2519640"/>
            <a:ext cx="7135200" cy="1247040"/>
          </a:xfrm>
          <a:prstGeom prst="rect">
            <a:avLst/>
          </a:prstGeom>
          <a:noFill/>
          <a:ln>
            <a:noFill/>
          </a:ln>
        </p:spPr>
        <p:txBody>
          <a:bodyPr lIns="90000" rIns="90000" tIns="45000" bIns="45000"/>
          <a:p>
            <a:pPr>
              <a:lnSpc>
                <a:spcPct val="100000"/>
              </a:lnSpc>
            </a:pPr>
            <a:r>
              <a:rPr b="1" lang="en-US" sz="1900">
                <a:solidFill>
                  <a:srgbClr val="000000"/>
                </a:solidFill>
                <a:latin typeface="微软雅黑"/>
                <a:ea typeface="微软雅黑"/>
              </a:rPr>
              <a:t>1. </a:t>
            </a:r>
            <a:r>
              <a:rPr b="1" lang="en-US" sz="1900">
                <a:solidFill>
                  <a:srgbClr val="000000"/>
                </a:solidFill>
                <a:latin typeface="微软雅黑"/>
                <a:ea typeface="微软雅黑"/>
              </a:rPr>
              <a:t>核心（</a:t>
            </a:r>
            <a:r>
              <a:rPr b="1" lang="en-US" sz="1900">
                <a:solidFill>
                  <a:srgbClr val="000000"/>
                </a:solidFill>
                <a:latin typeface="微软雅黑"/>
                <a:ea typeface="微软雅黑"/>
              </a:rPr>
              <a:t>ECMAScript</a:t>
            </a:r>
            <a:r>
              <a:rPr b="1" lang="en-US" sz="1900">
                <a:solidFill>
                  <a:srgbClr val="000000"/>
                </a:solidFill>
                <a:latin typeface="微软雅黑"/>
                <a:ea typeface="微软雅黑"/>
              </a:rPr>
              <a:t>）</a:t>
            </a:r>
            <a:endParaRPr/>
          </a:p>
          <a:p>
            <a:pPr>
              <a:lnSpc>
                <a:spcPct val="100000"/>
              </a:lnSpc>
            </a:pPr>
            <a:r>
              <a:rPr b="1" lang="en-US" sz="1900">
                <a:solidFill>
                  <a:srgbClr val="000000"/>
                </a:solidFill>
                <a:latin typeface="微软雅黑"/>
                <a:ea typeface="微软雅黑"/>
              </a:rPr>
              <a:t>2. </a:t>
            </a:r>
            <a:r>
              <a:rPr b="1" lang="en-US" sz="1900">
                <a:solidFill>
                  <a:srgbClr val="000000"/>
                </a:solidFill>
                <a:latin typeface="微软雅黑"/>
                <a:ea typeface="微软雅黑"/>
              </a:rPr>
              <a:t>文档对象模型（</a:t>
            </a:r>
            <a:r>
              <a:rPr b="1" lang="en-US" sz="1900">
                <a:solidFill>
                  <a:srgbClr val="000000"/>
                </a:solidFill>
                <a:latin typeface="微软雅黑"/>
                <a:ea typeface="微软雅黑"/>
              </a:rPr>
              <a:t>DOM</a:t>
            </a:r>
            <a:r>
              <a:rPr b="1" lang="en-US" sz="1900">
                <a:solidFill>
                  <a:srgbClr val="000000"/>
                </a:solidFill>
                <a:latin typeface="微软雅黑"/>
                <a:ea typeface="微软雅黑"/>
              </a:rPr>
              <a:t>）</a:t>
            </a:r>
            <a:endParaRPr/>
          </a:p>
          <a:p>
            <a:pPr>
              <a:lnSpc>
                <a:spcPct val="100000"/>
              </a:lnSpc>
            </a:pPr>
            <a:r>
              <a:rPr b="1" lang="en-US" sz="1900">
                <a:solidFill>
                  <a:srgbClr val="000000"/>
                </a:solidFill>
                <a:latin typeface="微软雅黑"/>
                <a:ea typeface="微软雅黑"/>
              </a:rPr>
              <a:t>3. </a:t>
            </a:r>
            <a:r>
              <a:rPr b="1" lang="en-US" sz="1900">
                <a:solidFill>
                  <a:srgbClr val="000000"/>
                </a:solidFill>
                <a:latin typeface="微软雅黑"/>
                <a:ea typeface="微软雅黑"/>
              </a:rPr>
              <a:t>浏览器对象模型（</a:t>
            </a:r>
            <a:r>
              <a:rPr b="1" lang="en-US" sz="1900">
                <a:solidFill>
                  <a:srgbClr val="000000"/>
                </a:solidFill>
                <a:latin typeface="微软雅黑"/>
                <a:ea typeface="微软雅黑"/>
              </a:rPr>
              <a:t>BOM</a:t>
            </a:r>
            <a:r>
              <a:rPr b="1" lang="en-US" sz="1900">
                <a:solidFill>
                  <a:srgbClr val="000000"/>
                </a:solidFill>
                <a:latin typeface="微软雅黑"/>
                <a:ea typeface="微软雅黑"/>
              </a:rPr>
              <a:t>）</a:t>
            </a:r>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0">
                                  <p:stCondLst>
                                    <p:cond delay="0"/>
                                  </p:stCondLst>
                                  <p:childTnLst>
                                    <p:set>
                                      <p:cBhvr>
                                        <p:cTn id="12" dur="1" fill="hold">
                                          <p:stCondLst>
                                            <p:cond delay="0"/>
                                          </p:stCondLst>
                                        </p:cTn>
                                        <p:tgtEl>
                                          <p:spTgt spid="141">
                                            <p:txEl>
                                              <p:pRg st="0" end="18"/>
                                            </p:txEl>
                                          </p:spTgt>
                                        </p:tgtEl>
                                        <p:attrNameLst>
                                          <p:attrName>style.visibility</p:attrName>
                                        </p:attrNameLst>
                                      </p:cBhvr>
                                      <p:to>
                                        <p:strVal val="visible"/>
                                      </p:to>
                                    </p:set>
                                    <p:animEffect filter="fade" transition="in">
                                      <p:cBhvr additive="repl">
                                        <p:cTn id="13" dur="500"/>
                                        <p:tgtEl>
                                          <p:spTgt spid="141">
                                            <p:txEl>
                                              <p:pRg st="0" end="18"/>
                                            </p:txEl>
                                          </p:spTgt>
                                        </p:tgtEl>
                                      </p:cBhvr>
                                    </p:animEffect>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10">
                                  <p:stCondLst>
                                    <p:cond delay="0"/>
                                  </p:stCondLst>
                                  <p:childTnLst>
                                    <p:set>
                                      <p:cBhvr>
                                        <p:cTn id="17" dur="1" fill="hold">
                                          <p:stCondLst>
                                            <p:cond delay="0"/>
                                          </p:stCondLst>
                                        </p:cTn>
                                        <p:tgtEl>
                                          <p:spTgt spid="141">
                                            <p:txEl>
                                              <p:pRg st="49" end="49"/>
                                            </p:txEl>
                                          </p:spTgt>
                                        </p:tgtEl>
                                        <p:attrNameLst>
                                          <p:attrName>style.visibility</p:attrName>
                                        </p:attrNameLst>
                                      </p:cBhvr>
                                      <p:to>
                                        <p:strVal val="visible"/>
                                      </p:to>
                                    </p:set>
                                    <p:animEffect filter="fade" transition="in">
                                      <p:cBhvr additive="repl">
                                        <p:cTn id="18" dur="500"/>
                                        <p:tgtEl>
                                          <p:spTgt spid="141">
                                            <p:txEl>
                                              <p:pRg st="49" end="49"/>
                                            </p:txEl>
                                          </p:spTgt>
                                        </p:tgtEl>
                                      </p:cBhvr>
                                    </p:animEffec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0">
                                  <p:stCondLst>
                                    <p:cond delay="0"/>
                                  </p:stCondLst>
                                  <p:childTnLst>
                                    <p:set>
                                      <p:cBhvr>
                                        <p:cTn id="22" dur="1" fill="hold">
                                          <p:stCondLst>
                                            <p:cond delay="0"/>
                                          </p:stCondLst>
                                        </p:cTn>
                                        <p:tgtEl>
                                          <p:spTgt spid="141">
                                            <p:txEl>
                                              <p:pRg st="49" end="49"/>
                                            </p:txEl>
                                          </p:spTgt>
                                        </p:tgtEl>
                                        <p:attrNameLst>
                                          <p:attrName>style.visibility</p:attrName>
                                        </p:attrNameLst>
                                      </p:cBhvr>
                                      <p:to>
                                        <p:strVal val="visible"/>
                                      </p:to>
                                    </p:set>
                                    <p:animEffect filter="fade" transition="in">
                                      <p:cBhvr additive="repl">
                                        <p:cTn id="23" dur="500"/>
                                        <p:tgtEl>
                                          <p:spTgt spid="141">
                                            <p:txEl>
                                              <p:pRg st="49" end="4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237600" y="208080"/>
            <a:ext cx="760284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ECMAScript</a:t>
            </a:r>
            <a:r>
              <a:rPr b="1" lang="en-US" sz="4000">
                <a:solidFill>
                  <a:srgbClr val="ff6600"/>
                </a:solidFill>
                <a:latin typeface="微软雅黑"/>
                <a:ea typeface="微软雅黑"/>
              </a:rPr>
              <a:t>简介</a:t>
            </a:r>
            <a:endParaRPr/>
          </a:p>
        </p:txBody>
      </p:sp>
      <p:sp>
        <p:nvSpPr>
          <p:cNvPr id="143" name="CustomShape 2"/>
          <p:cNvSpPr/>
          <p:nvPr/>
        </p:nvSpPr>
        <p:spPr>
          <a:xfrm>
            <a:off x="1512000" y="2008800"/>
            <a:ext cx="6119280" cy="1247760"/>
          </a:xfrm>
          <a:prstGeom prst="rect">
            <a:avLst/>
          </a:prstGeom>
          <a:noFill/>
          <a:ln>
            <a:noFill/>
          </a:ln>
        </p:spPr>
        <p:txBody>
          <a:bodyPr lIns="90000" rIns="90000" tIns="45000" bIns="45000"/>
          <a:p>
            <a:pPr>
              <a:lnSpc>
                <a:spcPct val="100000"/>
              </a:lnSpc>
            </a:pPr>
            <a:r>
              <a:rPr b="1" lang="en-US" sz="1900">
                <a:solidFill>
                  <a:srgbClr val="000000"/>
                </a:solidFill>
                <a:latin typeface="微软雅黑"/>
                <a:ea typeface="微软雅黑"/>
              </a:rPr>
              <a:t>ECMAScript 6.0</a:t>
            </a:r>
            <a:r>
              <a:rPr b="1" lang="en-US" sz="1900">
                <a:solidFill>
                  <a:srgbClr val="000000"/>
                </a:solidFill>
                <a:latin typeface="微软雅黑"/>
                <a:ea typeface="微软雅黑"/>
              </a:rPr>
              <a:t>（以下简称</a:t>
            </a:r>
            <a:r>
              <a:rPr b="1" lang="en-US" sz="1900">
                <a:solidFill>
                  <a:srgbClr val="000000"/>
                </a:solidFill>
                <a:latin typeface="微软雅黑"/>
                <a:ea typeface="微软雅黑"/>
              </a:rPr>
              <a:t>ES6</a:t>
            </a:r>
            <a:r>
              <a:rPr b="1" lang="en-US" sz="1900">
                <a:solidFill>
                  <a:srgbClr val="000000"/>
                </a:solidFill>
                <a:latin typeface="微软雅黑"/>
                <a:ea typeface="微软雅黑"/>
              </a:rPr>
              <a:t>）是</a:t>
            </a:r>
            <a:r>
              <a:rPr b="1" lang="en-US" sz="1900">
                <a:solidFill>
                  <a:srgbClr val="000000"/>
                </a:solidFill>
                <a:latin typeface="微软雅黑"/>
                <a:ea typeface="微软雅黑"/>
              </a:rPr>
              <a:t>JavaScript</a:t>
            </a:r>
            <a:r>
              <a:rPr b="1" lang="en-US" sz="1900">
                <a:solidFill>
                  <a:srgbClr val="000000"/>
                </a:solidFill>
                <a:latin typeface="微软雅黑"/>
                <a:ea typeface="微软雅黑"/>
              </a:rPr>
              <a:t>语言的下一代标准，已经在</a:t>
            </a:r>
            <a:r>
              <a:rPr b="1" lang="en-US" sz="1900">
                <a:solidFill>
                  <a:srgbClr val="000000"/>
                </a:solidFill>
                <a:latin typeface="微软雅黑"/>
                <a:ea typeface="微软雅黑"/>
              </a:rPr>
              <a:t>2015</a:t>
            </a:r>
            <a:r>
              <a:rPr b="1" lang="en-US" sz="1900">
                <a:solidFill>
                  <a:srgbClr val="000000"/>
                </a:solidFill>
                <a:latin typeface="微软雅黑"/>
                <a:ea typeface="微软雅黑"/>
              </a:rPr>
              <a:t>年</a:t>
            </a:r>
            <a:r>
              <a:rPr b="1" lang="en-US" sz="1900">
                <a:solidFill>
                  <a:srgbClr val="000000"/>
                </a:solidFill>
                <a:latin typeface="微软雅黑"/>
                <a:ea typeface="微软雅黑"/>
              </a:rPr>
              <a:t>6</a:t>
            </a:r>
            <a:r>
              <a:rPr b="1" lang="en-US" sz="1900">
                <a:solidFill>
                  <a:srgbClr val="000000"/>
                </a:solidFill>
                <a:latin typeface="微软雅黑"/>
                <a:ea typeface="微软雅黑"/>
              </a:rPr>
              <a:t>月正式发布了。它的目标，是使得</a:t>
            </a:r>
            <a:r>
              <a:rPr b="1" lang="en-US" sz="1900">
                <a:solidFill>
                  <a:srgbClr val="000000"/>
                </a:solidFill>
                <a:latin typeface="微软雅黑"/>
                <a:ea typeface="微软雅黑"/>
              </a:rPr>
              <a:t>JavaScript</a:t>
            </a:r>
            <a:r>
              <a:rPr b="1" lang="en-US" sz="1900">
                <a:solidFill>
                  <a:srgbClr val="000000"/>
                </a:solidFill>
                <a:latin typeface="微软雅黑"/>
                <a:ea typeface="微软雅黑"/>
              </a:rPr>
              <a:t>语言可以用来编写复杂的大型应用程序，成为企业级开发语言。</a:t>
            </a:r>
            <a:endParaRPr/>
          </a:p>
        </p:txBody>
      </p:sp>
    </p:spTree>
  </p:cSld>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4" name="pasted-image.pdf" descr=""/>
          <p:cNvPicPr/>
          <p:nvPr/>
        </p:nvPicPr>
        <p:blipFill>
          <a:blip r:embed="rId1"/>
          <a:stretch>
            <a:fillRect/>
          </a:stretch>
        </p:blipFill>
        <p:spPr>
          <a:xfrm>
            <a:off x="0" y="1674000"/>
            <a:ext cx="6007320" cy="1472400"/>
          </a:xfrm>
          <a:prstGeom prst="rect">
            <a:avLst/>
          </a:prstGeom>
          <a:ln w="12600">
            <a:noFill/>
          </a:ln>
        </p:spPr>
      </p:pic>
      <p:sp>
        <p:nvSpPr>
          <p:cNvPr id="145" name="CustomShape 1"/>
          <p:cNvSpPr/>
          <p:nvPr/>
        </p:nvSpPr>
        <p:spPr>
          <a:xfrm>
            <a:off x="92160" y="2054520"/>
            <a:ext cx="5915520" cy="711360"/>
          </a:xfrm>
          <a:prstGeom prst="rect">
            <a:avLst/>
          </a:prstGeom>
          <a:noFill/>
          <a:ln w="12600">
            <a:noFill/>
          </a:ln>
        </p:spPr>
        <p:txBody>
          <a:bodyPr lIns="50760" rIns="50760" tIns="50760" bIns="50760" anchor="ctr"/>
          <a:p>
            <a:pPr>
              <a:lnSpc>
                <a:spcPct val="100000"/>
              </a:lnSpc>
            </a:pPr>
            <a:r>
              <a:rPr b="1" lang="en-US" sz="4000">
                <a:solidFill>
                  <a:srgbClr val="ffffff"/>
                </a:solidFill>
                <a:latin typeface="微软雅黑"/>
                <a:ea typeface="微软雅黑"/>
              </a:rPr>
              <a:t>02. ECMAScript6</a:t>
            </a:r>
            <a:r>
              <a:rPr b="1" lang="en-US" sz="4000">
                <a:solidFill>
                  <a:srgbClr val="ffffff"/>
                </a:solidFill>
                <a:latin typeface="微软雅黑"/>
                <a:ea typeface="微软雅黑"/>
              </a:rPr>
              <a:t>新特性</a:t>
            </a:r>
            <a:endParaRPr/>
          </a:p>
        </p:txBody>
      </p:sp>
      <p:sp>
        <p:nvSpPr>
          <p:cNvPr id="146" name="CustomShape 2"/>
          <p:cNvSpPr/>
          <p:nvPr/>
        </p:nvSpPr>
        <p:spPr>
          <a:xfrm>
            <a:off x="6076440" y="1674000"/>
            <a:ext cx="3282480" cy="1472400"/>
          </a:xfrm>
          <a:prstGeom prst="rect">
            <a:avLst/>
          </a:prstGeom>
          <a:solidFill>
            <a:srgbClr val="a6aaa9"/>
          </a:solidFill>
          <a:ln w="12600">
            <a:noFill/>
          </a:ln>
        </p:spPr>
      </p:sp>
    </p:spTree>
  </p:cSld>
  <p:timing>
    <p:tnLst>
      <p:par>
        <p:cTn id="26" dur="indefinite" restart="never" nodeType="tmRoot">
          <p:childTnLst>
            <p:seq>
              <p:cTn id="27"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142560" y="65520"/>
            <a:ext cx="299988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箭头操作符</a:t>
            </a:r>
            <a:endParaRPr/>
          </a:p>
        </p:txBody>
      </p:sp>
      <p:sp>
        <p:nvSpPr>
          <p:cNvPr id="148" name="CustomShape 2"/>
          <p:cNvSpPr/>
          <p:nvPr/>
        </p:nvSpPr>
        <p:spPr>
          <a:xfrm>
            <a:off x="142560" y="781200"/>
            <a:ext cx="9000360" cy="69840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       </a:t>
            </a:r>
            <a:r>
              <a:rPr b="1" lang="en-US" sz="1600">
                <a:solidFill>
                  <a:srgbClr val="000000"/>
                </a:solidFill>
                <a:latin typeface="Microsoft YaHei"/>
                <a:ea typeface="Microsoft YaHei"/>
              </a:rPr>
              <a:t>ES6</a:t>
            </a:r>
            <a:r>
              <a:rPr b="1" lang="en-US" sz="1600">
                <a:solidFill>
                  <a:srgbClr val="000000"/>
                </a:solidFill>
                <a:latin typeface="Microsoft YaHei"/>
                <a:ea typeface="Microsoft YaHei"/>
              </a:rPr>
              <a:t>中新增的箭头操作符</a:t>
            </a:r>
            <a:r>
              <a:rPr b="1" lang="en-US" sz="1600">
                <a:solidFill>
                  <a:srgbClr val="000000"/>
                </a:solidFill>
                <a:latin typeface="Microsoft YaHei"/>
                <a:ea typeface="Microsoft YaHei"/>
              </a:rPr>
              <a:t>=&gt;</a:t>
            </a:r>
            <a:r>
              <a:rPr b="1" lang="en-US" sz="1600">
                <a:solidFill>
                  <a:srgbClr val="000000"/>
                </a:solidFill>
                <a:latin typeface="Microsoft YaHei"/>
                <a:ea typeface="Microsoft YaHei"/>
              </a:rPr>
              <a:t>简化了函数的书写。操作符左边为输入的参数，而右边则是进行的操作以及返回的值</a:t>
            </a:r>
            <a:r>
              <a:rPr b="1" lang="en-US" sz="1600">
                <a:solidFill>
                  <a:srgbClr val="000000"/>
                </a:solidFill>
                <a:latin typeface="Microsoft YaHei"/>
                <a:ea typeface="Microsoft YaHei"/>
              </a:rPr>
              <a:t>Inputs=&gt;outputs</a:t>
            </a:r>
            <a:r>
              <a:rPr b="1" lang="en-US" sz="1600">
                <a:solidFill>
                  <a:srgbClr val="000000"/>
                </a:solidFill>
                <a:latin typeface="Microsoft YaHei"/>
                <a:ea typeface="Microsoft YaHei"/>
              </a:rPr>
              <a:t>。</a:t>
            </a:r>
            <a:endParaRPr/>
          </a:p>
        </p:txBody>
      </p:sp>
      <p:sp>
        <p:nvSpPr>
          <p:cNvPr id="149" name="CustomShape 3"/>
          <p:cNvSpPr/>
          <p:nvPr/>
        </p:nvSpPr>
        <p:spPr>
          <a:xfrm>
            <a:off x="1862640" y="158760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ES5</a:t>
            </a:r>
            <a:endParaRPr/>
          </a:p>
        </p:txBody>
      </p:sp>
      <p:sp>
        <p:nvSpPr>
          <p:cNvPr id="150" name="CustomShape 4"/>
          <p:cNvSpPr/>
          <p:nvPr/>
        </p:nvSpPr>
        <p:spPr>
          <a:xfrm>
            <a:off x="1881360" y="323964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ES6</a:t>
            </a:r>
            <a:endParaRPr/>
          </a:p>
        </p:txBody>
      </p:sp>
      <p:pic>
        <p:nvPicPr>
          <p:cNvPr id="151" name="Picture 3" descr=""/>
          <p:cNvPicPr/>
          <p:nvPr/>
        </p:nvPicPr>
        <p:blipFill>
          <a:blip r:embed="rId1"/>
          <a:stretch>
            <a:fillRect/>
          </a:stretch>
        </p:blipFill>
        <p:spPr>
          <a:xfrm>
            <a:off x="1823760" y="2005920"/>
            <a:ext cx="5657040" cy="1151640"/>
          </a:xfrm>
          <a:prstGeom prst="rect">
            <a:avLst/>
          </a:prstGeom>
          <a:ln>
            <a:noFill/>
          </a:ln>
        </p:spPr>
      </p:pic>
      <p:pic>
        <p:nvPicPr>
          <p:cNvPr id="152" name="Picture 4" descr=""/>
          <p:cNvPicPr/>
          <p:nvPr/>
        </p:nvPicPr>
        <p:blipFill>
          <a:blip r:embed="rId2"/>
          <a:stretch>
            <a:fillRect/>
          </a:stretch>
        </p:blipFill>
        <p:spPr>
          <a:xfrm>
            <a:off x="1854720" y="3657960"/>
            <a:ext cx="5676120" cy="942120"/>
          </a:xfrm>
          <a:prstGeom prst="rect">
            <a:avLst/>
          </a:prstGeom>
          <a:ln>
            <a:noFill/>
          </a:ln>
        </p:spPr>
      </p:pic>
    </p:spTree>
  </p:cSld>
  <p:timing>
    <p:tnLst>
      <p:par>
        <p:cTn id="28" dur="indefinite" restart="never" nodeType="tmRoot">
          <p:childTnLst>
            <p:seq>
              <p:cTn id="29"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142560" y="65520"/>
            <a:ext cx="612936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类的支持</a:t>
            </a:r>
            <a:endParaRPr/>
          </a:p>
        </p:txBody>
      </p:sp>
      <p:sp>
        <p:nvSpPr>
          <p:cNvPr id="154" name="CustomShape 2"/>
          <p:cNvSpPr/>
          <p:nvPr/>
        </p:nvSpPr>
        <p:spPr>
          <a:xfrm>
            <a:off x="1604520" y="78084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ES6</a:t>
            </a:r>
            <a:endParaRPr/>
          </a:p>
        </p:txBody>
      </p:sp>
      <p:pic>
        <p:nvPicPr>
          <p:cNvPr id="155" name="Picture 4" descr=""/>
          <p:cNvPicPr/>
          <p:nvPr/>
        </p:nvPicPr>
        <p:blipFill>
          <a:blip r:embed="rId1"/>
          <a:stretch>
            <a:fillRect/>
          </a:stretch>
        </p:blipFill>
        <p:spPr>
          <a:xfrm>
            <a:off x="2459520" y="625320"/>
            <a:ext cx="4498560" cy="2742480"/>
          </a:xfrm>
          <a:prstGeom prst="rect">
            <a:avLst/>
          </a:prstGeom>
          <a:ln>
            <a:noFill/>
          </a:ln>
        </p:spPr>
      </p:pic>
      <p:pic>
        <p:nvPicPr>
          <p:cNvPr id="156" name="Picture 5" descr=""/>
          <p:cNvPicPr/>
          <p:nvPr/>
        </p:nvPicPr>
        <p:blipFill>
          <a:blip r:embed="rId2"/>
          <a:srcRect l="0" t="0" r="20695" b="0"/>
          <a:stretch>
            <a:fillRect/>
          </a:stretch>
        </p:blipFill>
        <p:spPr>
          <a:xfrm>
            <a:off x="2457000" y="3499560"/>
            <a:ext cx="4501080" cy="637560"/>
          </a:xfrm>
          <a:prstGeom prst="rect">
            <a:avLst/>
          </a:prstGeom>
          <a:ln>
            <a:noFill/>
          </a:ln>
        </p:spPr>
      </p:pic>
      <p:pic>
        <p:nvPicPr>
          <p:cNvPr id="157" name="Picture 6" descr=""/>
          <p:cNvPicPr/>
          <p:nvPr/>
        </p:nvPicPr>
        <p:blipFill>
          <a:blip r:embed="rId3"/>
          <a:stretch>
            <a:fillRect/>
          </a:stretch>
        </p:blipFill>
        <p:spPr>
          <a:xfrm>
            <a:off x="2434320" y="4232880"/>
            <a:ext cx="4523760" cy="866160"/>
          </a:xfrm>
          <a:prstGeom prst="rect">
            <a:avLst/>
          </a:prstGeom>
          <a:ln>
            <a:noFill/>
          </a:ln>
        </p:spPr>
      </p:pic>
    </p:spTree>
  </p:cSld>
  <p:timing>
    <p:tnLst>
      <p:par>
        <p:cTn id="30" dur="indefinite" restart="never" nodeType="tmRoot">
          <p:childTnLst>
            <p:seq>
              <p:cTn id="31"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142560" y="65520"/>
            <a:ext cx="4896360" cy="711360"/>
          </a:xfrm>
          <a:prstGeom prst="rect">
            <a:avLst/>
          </a:prstGeom>
          <a:noFill/>
          <a:ln w="12600">
            <a:noFill/>
          </a:ln>
        </p:spPr>
        <p:txBody>
          <a:bodyPr lIns="50760" rIns="50760" tIns="50760" bIns="50760" anchor="ctr"/>
          <a:p>
            <a:pPr>
              <a:lnSpc>
                <a:spcPct val="100000"/>
              </a:lnSpc>
            </a:pPr>
            <a:r>
              <a:rPr b="1" lang="en-US" sz="4000">
                <a:solidFill>
                  <a:srgbClr val="ff6600"/>
                </a:solidFill>
                <a:latin typeface="微软雅黑"/>
                <a:ea typeface="微软雅黑"/>
              </a:rPr>
              <a:t>增强的对象字面量</a:t>
            </a:r>
            <a:endParaRPr/>
          </a:p>
        </p:txBody>
      </p:sp>
      <p:sp>
        <p:nvSpPr>
          <p:cNvPr id="159" name="CustomShape 2"/>
          <p:cNvSpPr/>
          <p:nvPr/>
        </p:nvSpPr>
        <p:spPr>
          <a:xfrm>
            <a:off x="203400" y="101268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ES5</a:t>
            </a:r>
            <a:endParaRPr/>
          </a:p>
        </p:txBody>
      </p:sp>
      <p:pic>
        <p:nvPicPr>
          <p:cNvPr id="160" name="Picture 2" descr=""/>
          <p:cNvPicPr/>
          <p:nvPr/>
        </p:nvPicPr>
        <p:blipFill>
          <a:blip r:embed="rId1"/>
          <a:stretch>
            <a:fillRect/>
          </a:stretch>
        </p:blipFill>
        <p:spPr>
          <a:xfrm>
            <a:off x="106560" y="1439640"/>
            <a:ext cx="4617360" cy="2823480"/>
          </a:xfrm>
          <a:prstGeom prst="rect">
            <a:avLst/>
          </a:prstGeom>
          <a:ln>
            <a:noFill/>
          </a:ln>
        </p:spPr>
      </p:pic>
      <p:sp>
        <p:nvSpPr>
          <p:cNvPr id="161" name="CustomShape 3"/>
          <p:cNvSpPr/>
          <p:nvPr/>
        </p:nvSpPr>
        <p:spPr>
          <a:xfrm>
            <a:off x="4760640" y="1012680"/>
            <a:ext cx="1601640" cy="333360"/>
          </a:xfrm>
          <a:prstGeom prst="rect">
            <a:avLst/>
          </a:prstGeom>
          <a:noFill/>
          <a:ln>
            <a:noFill/>
          </a:ln>
        </p:spPr>
        <p:txBody>
          <a:bodyPr lIns="90000" rIns="90000" tIns="45000" bIns="45000"/>
          <a:p>
            <a:pPr>
              <a:lnSpc>
                <a:spcPct val="150000"/>
              </a:lnSpc>
            </a:pPr>
            <a:r>
              <a:rPr b="1" lang="en-US" sz="1600">
                <a:solidFill>
                  <a:srgbClr val="000000"/>
                </a:solidFill>
                <a:latin typeface="Microsoft YaHei"/>
                <a:ea typeface="Microsoft YaHei"/>
              </a:rPr>
              <a:t>ES6</a:t>
            </a:r>
            <a:endParaRPr/>
          </a:p>
        </p:txBody>
      </p:sp>
      <p:pic>
        <p:nvPicPr>
          <p:cNvPr id="162" name="Picture 5" descr=""/>
          <p:cNvPicPr/>
          <p:nvPr/>
        </p:nvPicPr>
        <p:blipFill>
          <a:blip r:embed="rId2"/>
          <a:stretch>
            <a:fillRect/>
          </a:stretch>
        </p:blipFill>
        <p:spPr>
          <a:xfrm>
            <a:off x="4708440" y="1439640"/>
            <a:ext cx="4478400" cy="1324080"/>
          </a:xfrm>
          <a:prstGeom prst="rect">
            <a:avLst/>
          </a:prstGeom>
          <a:ln>
            <a:noFill/>
          </a:ln>
        </p:spPr>
      </p:pic>
      <p:pic>
        <p:nvPicPr>
          <p:cNvPr id="163" name="Picture 6" descr=""/>
          <p:cNvPicPr/>
          <p:nvPr/>
        </p:nvPicPr>
        <p:blipFill>
          <a:blip r:embed="rId3"/>
          <a:stretch>
            <a:fillRect/>
          </a:stretch>
        </p:blipFill>
        <p:spPr>
          <a:xfrm>
            <a:off x="4724640" y="2752200"/>
            <a:ext cx="4495680" cy="1837080"/>
          </a:xfrm>
          <a:prstGeom prst="rect">
            <a:avLst/>
          </a:prstGeom>
          <a:ln>
            <a:noFill/>
          </a:ln>
        </p:spPr>
      </p:pic>
    </p:spTree>
  </p:cSld>
  <p:timing>
    <p:tnLst>
      <p:par>
        <p:cTn id="32" dur="indefinite" restart="never" nodeType="tmRoot">
          <p:childTnLst>
            <p:seq>
              <p:cTn id="33"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