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76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5" r:id="rId12"/>
  </p:sldIdLst>
  <p:sldSz cx="9359900" cy="57594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5F5F5F"/>
    <a:srgbClr val="EA5504"/>
    <a:srgbClr val="4D4948"/>
    <a:srgbClr val="DDDDDD"/>
    <a:srgbClr val="FF3300"/>
    <a:srgbClr val="4D4D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2873" autoAdjust="0"/>
  </p:normalViewPr>
  <p:slideViewPr>
    <p:cSldViewPr>
      <p:cViewPr varScale="1">
        <p:scale>
          <a:sx n="82" d="100"/>
          <a:sy n="82" d="100"/>
        </p:scale>
        <p:origin x="-1116" y="-78"/>
      </p:cViewPr>
      <p:guideLst>
        <p:guide orient="horz" pos="1791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013CE1-36D4-430A-BDCA-1A5EE4FA9172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338F49-8B0D-4B67-BE51-062B621D8F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6767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338F49-8B0D-4B67-BE51-062B621D8F3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475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338F49-8B0D-4B67-BE51-062B621D8F3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0002" y="942669"/>
            <a:ext cx="7020011" cy="2005336"/>
          </a:xfrm>
        </p:spPr>
        <p:txBody>
          <a:bodyPr anchor="b"/>
          <a:lstStyle>
            <a:lvl1pPr algn="ctr">
              <a:defRPr sz="4335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0002" y="3025338"/>
            <a:ext cx="7020011" cy="1390668"/>
          </a:xfrm>
        </p:spPr>
        <p:txBody>
          <a:bodyPr/>
          <a:lstStyle>
            <a:lvl1pPr marL="0" indent="0" algn="ctr">
              <a:buNone/>
              <a:defRPr sz="1735"/>
            </a:lvl1pPr>
            <a:lvl2pPr marL="330200" indent="0" algn="ctr">
              <a:buNone/>
              <a:defRPr sz="1445"/>
            </a:lvl2pPr>
            <a:lvl3pPr marL="661035" indent="0" algn="ctr">
              <a:buNone/>
              <a:defRPr sz="1300"/>
            </a:lvl3pPr>
            <a:lvl4pPr marL="990600" indent="0" algn="ctr">
              <a:buNone/>
              <a:defRPr sz="1160"/>
            </a:lvl4pPr>
            <a:lvl5pPr marL="1321435" indent="0" algn="ctr">
              <a:buNone/>
              <a:defRPr sz="1160"/>
            </a:lvl5pPr>
            <a:lvl6pPr marL="1651635" indent="0" algn="ctr">
              <a:buNone/>
              <a:defRPr sz="1160"/>
            </a:lvl6pPr>
            <a:lvl7pPr marL="1982470" indent="0" algn="ctr">
              <a:buNone/>
              <a:defRPr sz="1160"/>
            </a:lvl7pPr>
            <a:lvl8pPr marL="2312035" indent="0" algn="ctr">
              <a:buNone/>
              <a:defRPr sz="1160"/>
            </a:lvl8pPr>
            <a:lvl9pPr marL="2642870" indent="0" algn="ctr">
              <a:buNone/>
              <a:defRPr sz="116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5EA73-952A-489C-B10D-0B7A63E84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004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227B6-A3BC-4009-A772-5AA07C4B9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071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5852" y="230090"/>
            <a:ext cx="2105844" cy="49155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9" y="230090"/>
            <a:ext cx="6195455" cy="49155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D84B9-7D35-4378-B7F9-F7F3893D2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529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4171" y="189200"/>
            <a:ext cx="3784655" cy="467433"/>
          </a:xfrm>
          <a:prstGeom prst="rect">
            <a:avLst/>
          </a:prstGeom>
        </p:spPr>
        <p:txBody>
          <a:bodyPr anchor="b"/>
          <a:lstStyle>
            <a:lvl1pPr algn="l">
              <a:defRPr sz="22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68313" y="5338763"/>
            <a:ext cx="2184400" cy="306387"/>
          </a:xfrm>
        </p:spPr>
        <p:txBody>
          <a:bodyPr/>
          <a:lstStyle>
            <a:lvl1pPr defTabSz="91440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4BE6ED-31CD-4FBF-A67E-EC1C9F907C4B}" type="datetime1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97225" y="5338763"/>
            <a:ext cx="2965450" cy="306387"/>
          </a:xfrm>
        </p:spPr>
        <p:txBody>
          <a:bodyPr/>
          <a:lstStyle>
            <a:lvl1pPr defTabSz="91440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DD55A17-4E32-40FB-8007-709C61A86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753535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12B96-E372-4428-9107-9ED6A8B32C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168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025"/>
          <p:cNvSpPr txBox="1">
            <a:spLocks/>
          </p:cNvSpPr>
          <p:nvPr userDrawn="1"/>
        </p:nvSpPr>
        <p:spPr bwMode="auto">
          <a:xfrm>
            <a:off x="468313" y="230188"/>
            <a:ext cx="84232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95" tIns="48997" rIns="97995" bIns="48997" anchor="ctr"/>
          <a:lstStyle>
            <a:lvl1pPr algn="l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defTabSz="92233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defTabSz="92233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defTabSz="92233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defTabSz="92233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/>
              <a:t>输入你的标题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626" y="1436003"/>
            <a:ext cx="8073012" cy="2396003"/>
          </a:xfrm>
        </p:spPr>
        <p:txBody>
          <a:bodyPr anchor="b"/>
          <a:lstStyle>
            <a:lvl1pPr>
              <a:defRPr sz="4335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8626" y="3854673"/>
            <a:ext cx="8073012" cy="1260001"/>
          </a:xfrm>
        </p:spPr>
        <p:txBody>
          <a:bodyPr/>
          <a:lstStyle>
            <a:lvl1pPr marL="0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330200" indent="0">
              <a:buNone/>
              <a:defRPr sz="1445">
                <a:solidFill>
                  <a:schemeClr val="tx1">
                    <a:tint val="75000"/>
                  </a:schemeClr>
                </a:solidFill>
              </a:defRPr>
            </a:lvl2pPr>
            <a:lvl3pPr marL="6610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060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4pPr>
            <a:lvl5pPr marL="1321435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5pPr>
            <a:lvl6pPr marL="1651635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6pPr>
            <a:lvl7pPr marL="198247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7pPr>
            <a:lvl8pPr marL="2312035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8pPr>
            <a:lvl9pPr marL="264287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8CF0E-CF3D-4E7D-8051-E9522BA7D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03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9" y="1344679"/>
            <a:ext cx="4127455" cy="380096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4241" y="1344679"/>
            <a:ext cx="4127455" cy="380096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192AD-374A-4DA9-9768-C9CDA8FF2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714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20" y="306667"/>
            <a:ext cx="8073012" cy="111333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720" y="1412003"/>
            <a:ext cx="3959724" cy="692001"/>
          </a:xfrm>
        </p:spPr>
        <p:txBody>
          <a:bodyPr anchor="b"/>
          <a:lstStyle>
            <a:lvl1pPr marL="0" indent="0">
              <a:buNone/>
              <a:defRPr sz="1735" b="1"/>
            </a:lvl1pPr>
            <a:lvl2pPr marL="330200" indent="0">
              <a:buNone/>
              <a:defRPr sz="1445" b="1"/>
            </a:lvl2pPr>
            <a:lvl3pPr marL="661035" indent="0">
              <a:buNone/>
              <a:defRPr sz="1300" b="1"/>
            </a:lvl3pPr>
            <a:lvl4pPr marL="990600" indent="0">
              <a:buNone/>
              <a:defRPr sz="1160" b="1"/>
            </a:lvl4pPr>
            <a:lvl5pPr marL="1321435" indent="0">
              <a:buNone/>
              <a:defRPr sz="1160" b="1"/>
            </a:lvl5pPr>
            <a:lvl6pPr marL="1651635" indent="0">
              <a:buNone/>
              <a:defRPr sz="1160" b="1"/>
            </a:lvl6pPr>
            <a:lvl7pPr marL="1982470" indent="0">
              <a:buNone/>
              <a:defRPr sz="1160" b="1"/>
            </a:lvl7pPr>
            <a:lvl8pPr marL="2312035" indent="0">
              <a:buNone/>
              <a:defRPr sz="1160" b="1"/>
            </a:lvl8pPr>
            <a:lvl9pPr marL="2642870" indent="0">
              <a:buNone/>
              <a:defRPr sz="116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720" y="2104003"/>
            <a:ext cx="3959724" cy="309467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38507" y="1412003"/>
            <a:ext cx="3979225" cy="692001"/>
          </a:xfrm>
        </p:spPr>
        <p:txBody>
          <a:bodyPr anchor="b"/>
          <a:lstStyle>
            <a:lvl1pPr marL="0" indent="0">
              <a:buNone/>
              <a:defRPr sz="1735" b="1"/>
            </a:lvl1pPr>
            <a:lvl2pPr marL="330200" indent="0">
              <a:buNone/>
              <a:defRPr sz="1445" b="1"/>
            </a:lvl2pPr>
            <a:lvl3pPr marL="661035" indent="0">
              <a:buNone/>
              <a:defRPr sz="1300" b="1"/>
            </a:lvl3pPr>
            <a:lvl4pPr marL="990600" indent="0">
              <a:buNone/>
              <a:defRPr sz="1160" b="1"/>
            </a:lvl4pPr>
            <a:lvl5pPr marL="1321435" indent="0">
              <a:buNone/>
              <a:defRPr sz="1160" b="1"/>
            </a:lvl5pPr>
            <a:lvl6pPr marL="1651635" indent="0">
              <a:buNone/>
              <a:defRPr sz="1160" b="1"/>
            </a:lvl6pPr>
            <a:lvl7pPr marL="1982470" indent="0">
              <a:buNone/>
              <a:defRPr sz="1160" b="1"/>
            </a:lvl7pPr>
            <a:lvl8pPr marL="2312035" indent="0">
              <a:buNone/>
              <a:defRPr sz="1160" b="1"/>
            </a:lvl8pPr>
            <a:lvl9pPr marL="2642870" indent="0">
              <a:buNone/>
              <a:defRPr sz="116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8507" y="2104003"/>
            <a:ext cx="3979225" cy="309467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E9E8-B7B4-4287-AE35-AEB47AE506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445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27A92-BB57-4065-BFCC-50C475B5C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75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B91E6-D202-44D9-9A96-2A928DFFE7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66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20" y="384001"/>
            <a:ext cx="3018848" cy="1344002"/>
          </a:xfrm>
        </p:spPr>
        <p:txBody>
          <a:bodyPr anchor="b"/>
          <a:lstStyle>
            <a:lvl1pPr>
              <a:defRPr sz="231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9225" y="829335"/>
            <a:ext cx="4738507" cy="4093340"/>
          </a:xfrm>
        </p:spPr>
        <p:txBody>
          <a:bodyPr/>
          <a:lstStyle>
            <a:lvl1pPr>
              <a:defRPr sz="2310"/>
            </a:lvl1pPr>
            <a:lvl2pPr>
              <a:defRPr sz="2025"/>
            </a:lvl2pPr>
            <a:lvl3pPr>
              <a:defRPr sz="1735"/>
            </a:lvl3pPr>
            <a:lvl4pPr>
              <a:defRPr sz="1445"/>
            </a:lvl4pPr>
            <a:lvl5pPr>
              <a:defRPr sz="1445"/>
            </a:lvl5pPr>
            <a:lvl6pPr>
              <a:defRPr sz="1445"/>
            </a:lvl6pPr>
            <a:lvl7pPr>
              <a:defRPr sz="1445"/>
            </a:lvl7pPr>
            <a:lvl8pPr>
              <a:defRPr sz="1445"/>
            </a:lvl8pPr>
            <a:lvl9pPr>
              <a:defRPr sz="144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4720" y="1728003"/>
            <a:ext cx="3018848" cy="3201339"/>
          </a:xfrm>
        </p:spPr>
        <p:txBody>
          <a:bodyPr/>
          <a:lstStyle>
            <a:lvl1pPr marL="0" indent="0">
              <a:buNone/>
              <a:defRPr sz="1160"/>
            </a:lvl1pPr>
            <a:lvl2pPr marL="330200" indent="0">
              <a:buNone/>
              <a:defRPr sz="1010"/>
            </a:lvl2pPr>
            <a:lvl3pPr marL="661035" indent="0">
              <a:buNone/>
              <a:defRPr sz="865"/>
            </a:lvl3pPr>
            <a:lvl4pPr marL="990600" indent="0">
              <a:buNone/>
              <a:defRPr sz="725"/>
            </a:lvl4pPr>
            <a:lvl5pPr marL="1321435" indent="0">
              <a:buNone/>
              <a:defRPr sz="725"/>
            </a:lvl5pPr>
            <a:lvl6pPr marL="1651635" indent="0">
              <a:buNone/>
              <a:defRPr sz="725"/>
            </a:lvl6pPr>
            <a:lvl7pPr marL="1982470" indent="0">
              <a:buNone/>
              <a:defRPr sz="725"/>
            </a:lvl7pPr>
            <a:lvl8pPr marL="2312035" indent="0">
              <a:buNone/>
              <a:defRPr sz="725"/>
            </a:lvl8pPr>
            <a:lvl9pPr marL="2642870" indent="0">
              <a:buNone/>
              <a:defRPr sz="72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0F32E-0620-4C69-8709-4FFD13E34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82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20" y="384001"/>
            <a:ext cx="3018848" cy="1344002"/>
          </a:xfrm>
        </p:spPr>
        <p:txBody>
          <a:bodyPr anchor="b"/>
          <a:lstStyle>
            <a:lvl1pPr>
              <a:defRPr sz="231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79225" y="829335"/>
            <a:ext cx="4738507" cy="4093340"/>
          </a:xfrm>
        </p:spPr>
        <p:txBody>
          <a:bodyPr/>
          <a:lstStyle>
            <a:lvl1pPr marL="0" indent="0">
              <a:buNone/>
              <a:defRPr sz="2310"/>
            </a:lvl1pPr>
            <a:lvl2pPr marL="330200" indent="0">
              <a:buNone/>
              <a:defRPr sz="2025"/>
            </a:lvl2pPr>
            <a:lvl3pPr marL="661035" indent="0">
              <a:buNone/>
              <a:defRPr sz="1735"/>
            </a:lvl3pPr>
            <a:lvl4pPr marL="990600" indent="0">
              <a:buNone/>
              <a:defRPr sz="1445"/>
            </a:lvl4pPr>
            <a:lvl5pPr marL="1321435" indent="0">
              <a:buNone/>
              <a:defRPr sz="1445"/>
            </a:lvl5pPr>
            <a:lvl6pPr marL="1651635" indent="0">
              <a:buNone/>
              <a:defRPr sz="1445"/>
            </a:lvl6pPr>
            <a:lvl7pPr marL="1982470" indent="0">
              <a:buNone/>
              <a:defRPr sz="1445"/>
            </a:lvl7pPr>
            <a:lvl8pPr marL="2312035" indent="0">
              <a:buNone/>
              <a:defRPr sz="1445"/>
            </a:lvl8pPr>
            <a:lvl9pPr marL="2642870" indent="0">
              <a:buNone/>
              <a:defRPr sz="1445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4720" y="1728003"/>
            <a:ext cx="3018848" cy="3201339"/>
          </a:xfrm>
        </p:spPr>
        <p:txBody>
          <a:bodyPr/>
          <a:lstStyle>
            <a:lvl1pPr marL="0" indent="0">
              <a:buNone/>
              <a:defRPr sz="1160"/>
            </a:lvl1pPr>
            <a:lvl2pPr marL="330200" indent="0">
              <a:buNone/>
              <a:defRPr sz="1010"/>
            </a:lvl2pPr>
            <a:lvl3pPr marL="661035" indent="0">
              <a:buNone/>
              <a:defRPr sz="865"/>
            </a:lvl3pPr>
            <a:lvl4pPr marL="990600" indent="0">
              <a:buNone/>
              <a:defRPr sz="725"/>
            </a:lvl4pPr>
            <a:lvl5pPr marL="1321435" indent="0">
              <a:buNone/>
              <a:defRPr sz="725"/>
            </a:lvl5pPr>
            <a:lvl6pPr marL="1651635" indent="0">
              <a:buNone/>
              <a:defRPr sz="725"/>
            </a:lvl6pPr>
            <a:lvl7pPr marL="1982470" indent="0">
              <a:buNone/>
              <a:defRPr sz="725"/>
            </a:lvl7pPr>
            <a:lvl8pPr marL="2312035" indent="0">
              <a:buNone/>
              <a:defRPr sz="725"/>
            </a:lvl8pPr>
            <a:lvl9pPr marL="2642870" indent="0">
              <a:buNone/>
              <a:defRPr sz="72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77305-7A38-4406-B76B-5C1BA63555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1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 bwMode="auto">
          <a:xfrm>
            <a:off x="468313" y="230188"/>
            <a:ext cx="84232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95" tIns="48997" rIns="97995" bIns="4899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1" smtClean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 bwMode="auto">
          <a:xfrm>
            <a:off x="468313" y="1344613"/>
            <a:ext cx="84232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95" tIns="48997" rIns="97995" bIns="48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68313" y="5243513"/>
            <a:ext cx="2182812" cy="4016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995" tIns="48997" rIns="97995" bIns="48997"/>
          <a:lstStyle>
            <a:lvl1pPr>
              <a:defRPr sz="141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97225" y="5243513"/>
            <a:ext cx="2965450" cy="4016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995" tIns="48997" rIns="97995" bIns="48997"/>
          <a:lstStyle>
            <a:lvl1pPr algn="ctr">
              <a:defRPr sz="141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708775" y="5243513"/>
            <a:ext cx="2182813" cy="401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7995" tIns="48997" rIns="97995" bIns="48997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402E81-AF6F-45BE-9977-56E15F0F1E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0" y="5180013"/>
            <a:ext cx="5673725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89600" y="5180013"/>
            <a:ext cx="3663950" cy="76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pic>
        <p:nvPicPr>
          <p:cNvPr id="1033" name="图片 9" descr="LOGO左右组合透明底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5327650"/>
            <a:ext cx="1482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71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2" r:id="rId12"/>
  </p:sldLayoutIdLst>
  <p:txStyles>
    <p:titleStyle>
      <a:lvl1pPr algn="l" defTabSz="922338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2233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defTabSz="92233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defTabSz="92233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defTabSz="92233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9223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9223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9223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9223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6075" indent="-346075" algn="l" defTabSz="922338" rtl="0" eaLnBrk="0" fontAlgn="base" hangingPunct="0">
        <a:spcBef>
          <a:spcPts val="88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9300" lvl="1" indent="-287338" algn="l" defTabSz="922338" rtl="0" eaLnBrk="0" fontAlgn="base" hangingPunct="0">
        <a:spcBef>
          <a:spcPts val="88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525" lvl="2" indent="-230188" algn="l" defTabSz="922338" rtl="0" eaLnBrk="0" fontAlgn="base" hangingPunct="0">
        <a:spcBef>
          <a:spcPts val="88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12900" lvl="3" indent="-228600" algn="l" defTabSz="922338" rtl="0" eaLnBrk="0" fontAlgn="base" hangingPunct="0">
        <a:spcBef>
          <a:spcPts val="88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76450" lvl="4" indent="-231775" algn="l" defTabSz="922338" rtl="0" eaLnBrk="0" fontAlgn="base" hangingPunct="0">
        <a:spcBef>
          <a:spcPts val="88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645" lvl="5" indent="-214630" algn="l" defTabSz="922020" eaLnBrk="1" fontAlgn="base" latinLnBrk="0" hangingPunct="1">
        <a:spcBef>
          <a:spcPts val="90"/>
        </a:spcBef>
        <a:spcAft>
          <a:spcPct val="0"/>
        </a:spcAft>
        <a:buChar char="»"/>
        <a:defRPr sz="19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97175" lvl="6" indent="-214630" algn="l" defTabSz="922020" eaLnBrk="1" fontAlgn="base" latinLnBrk="0" hangingPunct="1">
        <a:spcBef>
          <a:spcPts val="90"/>
        </a:spcBef>
        <a:spcAft>
          <a:spcPct val="0"/>
        </a:spcAft>
        <a:buChar char="»"/>
        <a:defRPr sz="19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27070" lvl="7" indent="-214630" algn="l" defTabSz="922020" eaLnBrk="1" fontAlgn="base" latinLnBrk="0" hangingPunct="1">
        <a:spcBef>
          <a:spcPts val="90"/>
        </a:spcBef>
        <a:spcAft>
          <a:spcPct val="0"/>
        </a:spcAft>
        <a:buChar char="»"/>
        <a:defRPr sz="19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14630" algn="l" defTabSz="922020" eaLnBrk="1" fontAlgn="base" latinLnBrk="0" hangingPunct="1">
        <a:spcBef>
          <a:spcPts val="90"/>
        </a:spcBef>
        <a:spcAft>
          <a:spcPct val="0"/>
        </a:spcAft>
        <a:buChar char="»"/>
        <a:defRPr sz="19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60425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6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053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60425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90955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21485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5138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8191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11805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42335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" descr="辅助图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0"/>
            <a:ext cx="70231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4101"/>
          <p:cNvSpPr>
            <a:spLocks noGrp="1"/>
          </p:cNvSpPr>
          <p:nvPr>
            <p:ph type="ctrTitle"/>
          </p:nvPr>
        </p:nvSpPr>
        <p:spPr>
          <a:xfrm>
            <a:off x="272967" y="575757"/>
            <a:ext cx="5010282" cy="1443523"/>
          </a:xfrm>
        </p:spPr>
        <p:txBody>
          <a:bodyPr lIns="89275" tIns="44637" rIns="89275" bIns="44637" anchor="ctr"/>
          <a:lstStyle/>
          <a:p>
            <a:pPr algn="l" defTabSz="979805" eaLnBrk="1" hangingPunct="1">
              <a:defRPr/>
            </a:pP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知识分享</a:t>
            </a:r>
            <a:endParaRPr lang="zh-CN" altLang="en-US" sz="4800" b="1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6" name="图片 6" descr="LOGO左右组合透明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4160838"/>
            <a:ext cx="20050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4101"/>
          <p:cNvSpPr>
            <a:spLocks noGrp="1"/>
          </p:cNvSpPr>
          <p:nvPr/>
        </p:nvSpPr>
        <p:spPr bwMode="auto">
          <a:xfrm>
            <a:off x="503238" y="5183188"/>
            <a:ext cx="26479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75" tIns="44637" rIns="89275" bIns="44637" anchor="ctr"/>
          <a:lstStyle/>
          <a:p>
            <a:pPr defTabSz="979488">
              <a:buClr>
                <a:srgbClr val="000000"/>
              </a:buClr>
            </a:pPr>
            <a:r>
              <a:rPr lang="zh-CN" altLang="zh-CN" sz="1800" noProof="1">
                <a:solidFill>
                  <a:schemeClr val="bg1"/>
                </a:solidFill>
                <a:latin typeface="Nexa Bold" charset="0"/>
                <a:ea typeface="方正兰亭细黑_GBK" pitchFamily="2" charset="-122"/>
              </a:rPr>
              <a:t>2015.11.03</a:t>
            </a:r>
          </a:p>
        </p:txBody>
      </p:sp>
      <p:sp>
        <p:nvSpPr>
          <p:cNvPr id="10" name="矩形 9"/>
          <p:cNvSpPr/>
          <p:nvPr/>
        </p:nvSpPr>
        <p:spPr>
          <a:xfrm>
            <a:off x="3175" y="4908550"/>
            <a:ext cx="9359900" cy="82550"/>
          </a:xfrm>
          <a:prstGeom prst="rect">
            <a:avLst/>
          </a:prstGeom>
          <a:solidFill>
            <a:srgbClr val="EA5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8440" name="文本框 3"/>
          <p:cNvSpPr txBox="1">
            <a:spLocks noChangeArrowheads="1"/>
          </p:cNvSpPr>
          <p:nvPr/>
        </p:nvSpPr>
        <p:spPr bwMode="auto">
          <a:xfrm>
            <a:off x="134925" y="5123438"/>
            <a:ext cx="2805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冬青黑体简体中文 W6"/>
                <a:sym typeface="+mn-ea"/>
              </a:rPr>
              <a:t>杭州沃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冬青黑体简体中文 W6"/>
                <a:sym typeface="+mn-ea"/>
              </a:rPr>
              <a:t>趣科技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冬青黑体简体中文 W6"/>
                <a:sym typeface="+mn-ea"/>
              </a:rPr>
              <a:t>股份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冬青黑体简体中文 W6"/>
                <a:sym typeface="+mn-ea"/>
              </a:rPr>
              <a:t>有限公司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冬青黑体简体中文 W6"/>
              <a:sym typeface="+mn-ea"/>
            </a:endParaRPr>
          </a:p>
          <a:p>
            <a:pPr eaLnBrk="1" hangingPunct="1"/>
            <a:r>
              <a:rPr lang="zh-CN" altLang="en-US" sz="1000" dirty="0">
                <a:latin typeface="微软雅黑" pitchFamily="34" charset="-122"/>
                <a:ea typeface="微软雅黑" pitchFamily="34" charset="-122"/>
                <a:cs typeface="冬青黑体简体中文 W6"/>
              </a:rPr>
              <a:t>Hangzhou WOQU Technology Co., Ltd.</a:t>
            </a:r>
          </a:p>
        </p:txBody>
      </p:sp>
      <p:pic>
        <p:nvPicPr>
          <p:cNvPr id="18441" name="图片 11" descr="sloga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63" y="5099688"/>
            <a:ext cx="35544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4101"/>
          <p:cNvSpPr txBox="1">
            <a:spLocks/>
          </p:cNvSpPr>
          <p:nvPr/>
        </p:nvSpPr>
        <p:spPr bwMode="auto">
          <a:xfrm>
            <a:off x="1241657" y="2159735"/>
            <a:ext cx="3170892" cy="93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4637" rIns="89275" bIns="44637" numCol="1" anchor="ctr" anchorCtr="0" compatLnSpc="1">
            <a:prstTxWarp prst="textNoShape">
              <a:avLst/>
            </a:prstTxWarp>
          </a:bodyPr>
          <a:lstStyle>
            <a:lvl1pPr algn="ctr" defTabSz="922338" rtl="0" eaLnBrk="0" fontAlgn="base" hangingPunct="0">
              <a:spcBef>
                <a:spcPct val="0"/>
              </a:spcBef>
              <a:spcAft>
                <a:spcPct val="0"/>
              </a:spcAft>
              <a:defRPr sz="4335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defTabSz="922338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defTabSz="92233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defTabSz="92233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defTabSz="92233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defTabSz="92233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defTabSz="979805" eaLnBrk="1" hangingPunct="1">
              <a:defRPr/>
            </a:pPr>
            <a:r>
              <a:rPr lang="zh-CN" altLang="en-US" sz="2800" b="1" noProof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分享人：赵莹</a:t>
            </a:r>
            <a:endParaRPr lang="zh-CN" altLang="en-US" sz="2800" b="1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59"/>
          <p:cNvSpPr/>
          <p:nvPr/>
        </p:nvSpPr>
        <p:spPr>
          <a:xfrm>
            <a:off x="237691" y="205317"/>
            <a:ext cx="753821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zh-CN" altLang="en-US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表单验证 简介</a:t>
            </a:r>
            <a:endParaRPr sz="4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8050" y="1379527"/>
            <a:ext cx="72866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属性：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pattern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：        判断输入是否正确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novalidate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取消自动验证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函数：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setCustomValidity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：  修改提示文字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checkValidity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：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返回值是布尔量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0544E8E-F9CA-4E0B-BA30-85AC1B2D8BBA}" type="slidenum">
              <a:rPr lang="zh-CN" altLang="en-US" sz="1000" smtClean="0">
                <a:solidFill>
                  <a:srgbClr val="898989"/>
                </a:solidFill>
              </a:rPr>
              <a:pPr eaLnBrk="1" hangingPunct="1"/>
              <a:t>11</a:t>
            </a:fld>
            <a:endParaRPr lang="zh-CN" altLang="en-US" sz="1000" smtClean="0">
              <a:solidFill>
                <a:srgbClr val="898989"/>
              </a:solidFill>
            </a:endParaRPr>
          </a:p>
        </p:txBody>
      </p:sp>
      <p:pic>
        <p:nvPicPr>
          <p:cNvPr id="27651" name="图片 6" descr="权益说明（尾标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556125"/>
            <a:ext cx="21193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175" y="5297488"/>
            <a:ext cx="9356725" cy="1016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56" tIns="36278" rIns="72556" bIns="36278" anchor="ctr"/>
          <a:lstStyle/>
          <a:p>
            <a:pPr algn="ctr" defTabSz="72517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 sz="1400" noProof="1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88" y="5399088"/>
            <a:ext cx="9358312" cy="360362"/>
          </a:xfrm>
          <a:prstGeom prst="rect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lIns="72556" tIns="36278" rIns="72556" bIns="36278" anchor="ctr"/>
          <a:lstStyle/>
          <a:p>
            <a:pPr algn="ctr" defTabSz="72517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 sz="1400" kern="0" noProof="1">
              <a:solidFill>
                <a:srgbClr val="FFFFFF"/>
              </a:solidFill>
              <a:latin typeface="Arial"/>
              <a:ea typeface="宋体"/>
              <a:sym typeface="+mn-ea"/>
            </a:endParaRPr>
          </a:p>
        </p:txBody>
      </p:sp>
      <p:pic>
        <p:nvPicPr>
          <p:cNvPr id="27654" name="图片 2" descr="权益说明（尾标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5472113"/>
            <a:ext cx="21193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图片 2" descr="slog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2808288"/>
            <a:ext cx="4324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图片 4" descr="LOGO上下组合透明底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1368425"/>
            <a:ext cx="19653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文本框 5"/>
          <p:cNvSpPr txBox="1">
            <a:spLocks noChangeArrowheads="1"/>
          </p:cNvSpPr>
          <p:nvPr/>
        </p:nvSpPr>
        <p:spPr bwMode="auto">
          <a:xfrm>
            <a:off x="215900" y="5435600"/>
            <a:ext cx="64389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Hangzhou WOQU Technology Co., Ltd.       www.woqutech.com        0571 - 87770835</a:t>
            </a:r>
          </a:p>
        </p:txBody>
      </p:sp>
      <p:grpSp>
        <p:nvGrpSpPr>
          <p:cNvPr id="27658" name="Group 4"/>
          <p:cNvGrpSpPr>
            <a:grpSpLocks/>
          </p:cNvGrpSpPr>
          <p:nvPr/>
        </p:nvGrpSpPr>
        <p:grpSpPr bwMode="auto">
          <a:xfrm>
            <a:off x="8315325" y="3336925"/>
            <a:ext cx="779463" cy="777875"/>
            <a:chOff x="7755" y="-1256"/>
            <a:chExt cx="1227" cy="1227"/>
          </a:xfrm>
        </p:grpSpPr>
        <p:pic>
          <p:nvPicPr>
            <p:cNvPr id="2769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" y="-1256"/>
              <a:ext cx="1227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95" name="Group 6"/>
            <p:cNvGrpSpPr>
              <a:grpSpLocks/>
            </p:cNvGrpSpPr>
            <p:nvPr/>
          </p:nvGrpSpPr>
          <p:grpSpPr bwMode="auto">
            <a:xfrm>
              <a:off x="8226" y="-786"/>
              <a:ext cx="284" cy="284"/>
              <a:chOff x="8226" y="-786"/>
              <a:chExt cx="284" cy="284"/>
            </a:xfrm>
          </p:grpSpPr>
          <p:sp>
            <p:nvSpPr>
              <p:cNvPr id="27701" name="Freeform 7"/>
              <p:cNvSpPr>
                <a:spLocks/>
              </p:cNvSpPr>
              <p:nvPr/>
            </p:nvSpPr>
            <p:spPr bwMode="auto">
              <a:xfrm>
                <a:off x="8226" y="-786"/>
                <a:ext cx="284" cy="284"/>
              </a:xfrm>
              <a:custGeom>
                <a:avLst/>
                <a:gdLst>
                  <a:gd name="T0" fmla="*/ 276 w 284"/>
                  <a:gd name="T1" fmla="*/ -786 h 284"/>
                  <a:gd name="T2" fmla="*/ 8 w 284"/>
                  <a:gd name="T3" fmla="*/ -786 h 284"/>
                  <a:gd name="T4" fmla="*/ 0 w 284"/>
                  <a:gd name="T5" fmla="*/ -779 h 284"/>
                  <a:gd name="T6" fmla="*/ 0 w 284"/>
                  <a:gd name="T7" fmla="*/ -511 h 284"/>
                  <a:gd name="T8" fmla="*/ 8 w 284"/>
                  <a:gd name="T9" fmla="*/ -503 h 284"/>
                  <a:gd name="T10" fmla="*/ 276 w 284"/>
                  <a:gd name="T11" fmla="*/ -503 h 284"/>
                  <a:gd name="T12" fmla="*/ 284 w 284"/>
                  <a:gd name="T13" fmla="*/ -511 h 284"/>
                  <a:gd name="T14" fmla="*/ 284 w 284"/>
                  <a:gd name="T15" fmla="*/ -779 h 284"/>
                  <a:gd name="T16" fmla="*/ 276 w 284"/>
                  <a:gd name="T17" fmla="*/ -786 h 2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84" h="284">
                    <a:moveTo>
                      <a:pt x="276" y="0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0" y="275"/>
                    </a:lnTo>
                    <a:lnTo>
                      <a:pt x="8" y="283"/>
                    </a:lnTo>
                    <a:lnTo>
                      <a:pt x="276" y="283"/>
                    </a:lnTo>
                    <a:lnTo>
                      <a:pt x="284" y="275"/>
                    </a:lnTo>
                    <a:lnTo>
                      <a:pt x="284" y="7"/>
                    </a:lnTo>
                    <a:lnTo>
                      <a:pt x="276" y="0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96" name="Group 8"/>
            <p:cNvGrpSpPr>
              <a:grpSpLocks/>
            </p:cNvGrpSpPr>
            <p:nvPr/>
          </p:nvGrpSpPr>
          <p:grpSpPr bwMode="auto">
            <a:xfrm>
              <a:off x="8257" y="-732"/>
              <a:ext cx="222" cy="175"/>
              <a:chOff x="8257" y="-732"/>
              <a:chExt cx="222" cy="175"/>
            </a:xfrm>
          </p:grpSpPr>
          <p:sp>
            <p:nvSpPr>
              <p:cNvPr id="27697" name="Freeform 9"/>
              <p:cNvSpPr>
                <a:spLocks/>
              </p:cNvSpPr>
              <p:nvPr/>
            </p:nvSpPr>
            <p:spPr bwMode="auto">
              <a:xfrm>
                <a:off x="8257" y="-732"/>
                <a:ext cx="222" cy="175"/>
              </a:xfrm>
              <a:custGeom>
                <a:avLst/>
                <a:gdLst>
                  <a:gd name="T0" fmla="*/ 17 w 222"/>
                  <a:gd name="T1" fmla="*/ -730 h 175"/>
                  <a:gd name="T2" fmla="*/ 10 w 222"/>
                  <a:gd name="T3" fmla="*/ -727 h 175"/>
                  <a:gd name="T4" fmla="*/ 3 w 222"/>
                  <a:gd name="T5" fmla="*/ -724 h 175"/>
                  <a:gd name="T6" fmla="*/ 0 w 222"/>
                  <a:gd name="T7" fmla="*/ -716 h 175"/>
                  <a:gd name="T8" fmla="*/ 3 w 222"/>
                  <a:gd name="T9" fmla="*/ -709 h 175"/>
                  <a:gd name="T10" fmla="*/ 69 w 222"/>
                  <a:gd name="T11" fmla="*/ -557 h 175"/>
                  <a:gd name="T12" fmla="*/ 97 w 222"/>
                  <a:gd name="T13" fmla="*/ -627 h 175"/>
                  <a:gd name="T14" fmla="*/ 68 w 222"/>
                  <a:gd name="T15" fmla="*/ -627 h 175"/>
                  <a:gd name="T16" fmla="*/ 28 w 222"/>
                  <a:gd name="T17" fmla="*/ -720 h 175"/>
                  <a:gd name="T18" fmla="*/ 25 w 222"/>
                  <a:gd name="T19" fmla="*/ -727 h 175"/>
                  <a:gd name="T20" fmla="*/ 17 w 222"/>
                  <a:gd name="T21" fmla="*/ -730 h 1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2" h="175">
                    <a:moveTo>
                      <a:pt x="17" y="2"/>
                    </a:moveTo>
                    <a:lnTo>
                      <a:pt x="10" y="5"/>
                    </a:lnTo>
                    <a:lnTo>
                      <a:pt x="3" y="8"/>
                    </a:lnTo>
                    <a:lnTo>
                      <a:pt x="0" y="16"/>
                    </a:lnTo>
                    <a:lnTo>
                      <a:pt x="3" y="23"/>
                    </a:lnTo>
                    <a:lnTo>
                      <a:pt x="69" y="175"/>
                    </a:lnTo>
                    <a:lnTo>
                      <a:pt x="97" y="105"/>
                    </a:lnTo>
                    <a:lnTo>
                      <a:pt x="68" y="105"/>
                    </a:lnTo>
                    <a:lnTo>
                      <a:pt x="28" y="12"/>
                    </a:lnTo>
                    <a:lnTo>
                      <a:pt x="25" y="5"/>
                    </a:lnTo>
                    <a:lnTo>
                      <a:pt x="17" y="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8" name="Freeform 10"/>
              <p:cNvSpPr>
                <a:spLocks/>
              </p:cNvSpPr>
              <p:nvPr/>
            </p:nvSpPr>
            <p:spPr bwMode="auto">
              <a:xfrm>
                <a:off x="8257" y="-732"/>
                <a:ext cx="222" cy="175"/>
              </a:xfrm>
              <a:custGeom>
                <a:avLst/>
                <a:gdLst>
                  <a:gd name="T0" fmla="*/ 140 w 222"/>
                  <a:gd name="T1" fmla="*/ -660 h 175"/>
                  <a:gd name="T2" fmla="*/ 111 w 222"/>
                  <a:gd name="T3" fmla="*/ -660 h 175"/>
                  <a:gd name="T4" fmla="*/ 153 w 222"/>
                  <a:gd name="T5" fmla="*/ -557 h 175"/>
                  <a:gd name="T6" fmla="*/ 183 w 222"/>
                  <a:gd name="T7" fmla="*/ -627 h 175"/>
                  <a:gd name="T8" fmla="*/ 154 w 222"/>
                  <a:gd name="T9" fmla="*/ -627 h 175"/>
                  <a:gd name="T10" fmla="*/ 140 w 222"/>
                  <a:gd name="T11" fmla="*/ -66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2" h="175">
                    <a:moveTo>
                      <a:pt x="140" y="72"/>
                    </a:moveTo>
                    <a:lnTo>
                      <a:pt x="111" y="72"/>
                    </a:lnTo>
                    <a:lnTo>
                      <a:pt x="153" y="175"/>
                    </a:lnTo>
                    <a:lnTo>
                      <a:pt x="183" y="105"/>
                    </a:lnTo>
                    <a:lnTo>
                      <a:pt x="154" y="105"/>
                    </a:lnTo>
                    <a:lnTo>
                      <a:pt x="140" y="7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9" name="Freeform 11"/>
              <p:cNvSpPr>
                <a:spLocks/>
              </p:cNvSpPr>
              <p:nvPr/>
            </p:nvSpPr>
            <p:spPr bwMode="auto">
              <a:xfrm>
                <a:off x="8257" y="-732"/>
                <a:ext cx="222" cy="175"/>
              </a:xfrm>
              <a:custGeom>
                <a:avLst/>
                <a:gdLst>
                  <a:gd name="T0" fmla="*/ 111 w 222"/>
                  <a:gd name="T1" fmla="*/ -732 h 175"/>
                  <a:gd name="T2" fmla="*/ 68 w 222"/>
                  <a:gd name="T3" fmla="*/ -627 h 175"/>
                  <a:gd name="T4" fmla="*/ 97 w 222"/>
                  <a:gd name="T5" fmla="*/ -627 h 175"/>
                  <a:gd name="T6" fmla="*/ 111 w 222"/>
                  <a:gd name="T7" fmla="*/ -660 h 175"/>
                  <a:gd name="T8" fmla="*/ 140 w 222"/>
                  <a:gd name="T9" fmla="*/ -660 h 175"/>
                  <a:gd name="T10" fmla="*/ 111 w 222"/>
                  <a:gd name="T11" fmla="*/ -732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2" h="175">
                    <a:moveTo>
                      <a:pt x="111" y="0"/>
                    </a:moveTo>
                    <a:lnTo>
                      <a:pt x="68" y="105"/>
                    </a:lnTo>
                    <a:lnTo>
                      <a:pt x="97" y="105"/>
                    </a:lnTo>
                    <a:lnTo>
                      <a:pt x="111" y="72"/>
                    </a:lnTo>
                    <a:lnTo>
                      <a:pt x="140" y="72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0" name="Freeform 12"/>
              <p:cNvSpPr>
                <a:spLocks/>
              </p:cNvSpPr>
              <p:nvPr/>
            </p:nvSpPr>
            <p:spPr bwMode="auto">
              <a:xfrm>
                <a:off x="8257" y="-732"/>
                <a:ext cx="222" cy="175"/>
              </a:xfrm>
              <a:custGeom>
                <a:avLst/>
                <a:gdLst>
                  <a:gd name="T0" fmla="*/ 205 w 222"/>
                  <a:gd name="T1" fmla="*/ -730 h 175"/>
                  <a:gd name="T2" fmla="*/ 197 w 222"/>
                  <a:gd name="T3" fmla="*/ -727 h 175"/>
                  <a:gd name="T4" fmla="*/ 194 w 222"/>
                  <a:gd name="T5" fmla="*/ -720 h 175"/>
                  <a:gd name="T6" fmla="*/ 154 w 222"/>
                  <a:gd name="T7" fmla="*/ -627 h 175"/>
                  <a:gd name="T8" fmla="*/ 183 w 222"/>
                  <a:gd name="T9" fmla="*/ -627 h 175"/>
                  <a:gd name="T10" fmla="*/ 219 w 222"/>
                  <a:gd name="T11" fmla="*/ -709 h 175"/>
                  <a:gd name="T12" fmla="*/ 222 w 222"/>
                  <a:gd name="T13" fmla="*/ -716 h 175"/>
                  <a:gd name="T14" fmla="*/ 218 w 222"/>
                  <a:gd name="T15" fmla="*/ -724 h 175"/>
                  <a:gd name="T16" fmla="*/ 212 w 222"/>
                  <a:gd name="T17" fmla="*/ -727 h 175"/>
                  <a:gd name="T18" fmla="*/ 205 w 222"/>
                  <a:gd name="T19" fmla="*/ -730 h 1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175">
                    <a:moveTo>
                      <a:pt x="205" y="2"/>
                    </a:moveTo>
                    <a:lnTo>
                      <a:pt x="197" y="5"/>
                    </a:lnTo>
                    <a:lnTo>
                      <a:pt x="194" y="12"/>
                    </a:lnTo>
                    <a:lnTo>
                      <a:pt x="154" y="105"/>
                    </a:lnTo>
                    <a:lnTo>
                      <a:pt x="183" y="105"/>
                    </a:lnTo>
                    <a:lnTo>
                      <a:pt x="219" y="23"/>
                    </a:lnTo>
                    <a:lnTo>
                      <a:pt x="222" y="16"/>
                    </a:lnTo>
                    <a:lnTo>
                      <a:pt x="218" y="8"/>
                    </a:lnTo>
                    <a:lnTo>
                      <a:pt x="212" y="5"/>
                    </a:lnTo>
                    <a:lnTo>
                      <a:pt x="205" y="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659" name="Group 13"/>
          <p:cNvGrpSpPr>
            <a:grpSpLocks/>
          </p:cNvGrpSpPr>
          <p:nvPr/>
        </p:nvGrpSpPr>
        <p:grpSpPr bwMode="auto">
          <a:xfrm>
            <a:off x="8315325" y="4303713"/>
            <a:ext cx="779463" cy="777875"/>
            <a:chOff x="9137" y="-1254"/>
            <a:chExt cx="1227" cy="1227"/>
          </a:xfrm>
        </p:grpSpPr>
        <p:pic>
          <p:nvPicPr>
            <p:cNvPr id="27662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7" y="-1254"/>
              <a:ext cx="1227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9841" y="-703"/>
              <a:ext cx="104" cy="104"/>
              <a:chOff x="9841" y="-703"/>
              <a:chExt cx="104" cy="104"/>
            </a:xfrm>
          </p:grpSpPr>
          <p:sp>
            <p:nvSpPr>
              <p:cNvPr id="27691" name="Freeform 16"/>
              <p:cNvSpPr>
                <a:spLocks/>
              </p:cNvSpPr>
              <p:nvPr/>
            </p:nvSpPr>
            <p:spPr bwMode="auto">
              <a:xfrm>
                <a:off x="9841" y="-703"/>
                <a:ext cx="104" cy="104"/>
              </a:xfrm>
              <a:custGeom>
                <a:avLst/>
                <a:gdLst>
                  <a:gd name="T0" fmla="*/ 8 w 104"/>
                  <a:gd name="T1" fmla="*/ -665 h 104"/>
                  <a:gd name="T2" fmla="*/ 5 w 104"/>
                  <a:gd name="T3" fmla="*/ -665 h 104"/>
                  <a:gd name="T4" fmla="*/ 0 w 104"/>
                  <a:gd name="T5" fmla="*/ -661 h 104"/>
                  <a:gd name="T6" fmla="*/ 0 w 104"/>
                  <a:gd name="T7" fmla="*/ -657 h 104"/>
                  <a:gd name="T8" fmla="*/ 3 w 104"/>
                  <a:gd name="T9" fmla="*/ -655 h 104"/>
                  <a:gd name="T10" fmla="*/ 58 w 104"/>
                  <a:gd name="T11" fmla="*/ -599 h 104"/>
                  <a:gd name="T12" fmla="*/ 62 w 104"/>
                  <a:gd name="T13" fmla="*/ -599 h 104"/>
                  <a:gd name="T14" fmla="*/ 66 w 104"/>
                  <a:gd name="T15" fmla="*/ -604 h 104"/>
                  <a:gd name="T16" fmla="*/ 66 w 104"/>
                  <a:gd name="T17" fmla="*/ -607 h 104"/>
                  <a:gd name="T18" fmla="*/ 64 w 104"/>
                  <a:gd name="T19" fmla="*/ -609 h 104"/>
                  <a:gd name="T20" fmla="*/ 41 w 104"/>
                  <a:gd name="T21" fmla="*/ -632 h 104"/>
                  <a:gd name="T22" fmla="*/ 49 w 104"/>
                  <a:gd name="T23" fmla="*/ -640 h 104"/>
                  <a:gd name="T24" fmla="*/ 33 w 104"/>
                  <a:gd name="T25" fmla="*/ -640 h 104"/>
                  <a:gd name="T26" fmla="*/ 8 w 104"/>
                  <a:gd name="T27" fmla="*/ -665 h 10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4" h="104">
                    <a:moveTo>
                      <a:pt x="8" y="38"/>
                    </a:moveTo>
                    <a:lnTo>
                      <a:pt x="5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3" y="48"/>
                    </a:lnTo>
                    <a:lnTo>
                      <a:pt x="58" y="104"/>
                    </a:lnTo>
                    <a:lnTo>
                      <a:pt x="62" y="104"/>
                    </a:lnTo>
                    <a:lnTo>
                      <a:pt x="66" y="99"/>
                    </a:lnTo>
                    <a:lnTo>
                      <a:pt x="66" y="96"/>
                    </a:lnTo>
                    <a:lnTo>
                      <a:pt x="64" y="94"/>
                    </a:lnTo>
                    <a:lnTo>
                      <a:pt x="41" y="71"/>
                    </a:lnTo>
                    <a:lnTo>
                      <a:pt x="49" y="63"/>
                    </a:lnTo>
                    <a:lnTo>
                      <a:pt x="33" y="63"/>
                    </a:lnTo>
                    <a:lnTo>
                      <a:pt x="8" y="38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Freeform 17"/>
              <p:cNvSpPr>
                <a:spLocks/>
              </p:cNvSpPr>
              <p:nvPr/>
            </p:nvSpPr>
            <p:spPr bwMode="auto">
              <a:xfrm>
                <a:off x="9841" y="-703"/>
                <a:ext cx="104" cy="104"/>
              </a:xfrm>
              <a:custGeom>
                <a:avLst/>
                <a:gdLst>
                  <a:gd name="T0" fmla="*/ 87 w 104"/>
                  <a:gd name="T1" fmla="*/ -663 h 104"/>
                  <a:gd name="T2" fmla="*/ 72 w 104"/>
                  <a:gd name="T3" fmla="*/ -663 h 104"/>
                  <a:gd name="T4" fmla="*/ 95 w 104"/>
                  <a:gd name="T5" fmla="*/ -640 h 104"/>
                  <a:gd name="T6" fmla="*/ 97 w 104"/>
                  <a:gd name="T7" fmla="*/ -638 h 104"/>
                  <a:gd name="T8" fmla="*/ 100 w 104"/>
                  <a:gd name="T9" fmla="*/ -638 h 104"/>
                  <a:gd name="T10" fmla="*/ 102 w 104"/>
                  <a:gd name="T11" fmla="*/ -640 h 104"/>
                  <a:gd name="T12" fmla="*/ 104 w 104"/>
                  <a:gd name="T13" fmla="*/ -642 h 104"/>
                  <a:gd name="T14" fmla="*/ 104 w 104"/>
                  <a:gd name="T15" fmla="*/ -645 h 104"/>
                  <a:gd name="T16" fmla="*/ 102 w 104"/>
                  <a:gd name="T17" fmla="*/ -647 h 104"/>
                  <a:gd name="T18" fmla="*/ 87 w 104"/>
                  <a:gd name="T19" fmla="*/ -663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87" y="40"/>
                    </a:moveTo>
                    <a:lnTo>
                      <a:pt x="72" y="40"/>
                    </a:lnTo>
                    <a:lnTo>
                      <a:pt x="95" y="63"/>
                    </a:lnTo>
                    <a:lnTo>
                      <a:pt x="97" y="65"/>
                    </a:lnTo>
                    <a:lnTo>
                      <a:pt x="100" y="65"/>
                    </a:lnTo>
                    <a:lnTo>
                      <a:pt x="102" y="63"/>
                    </a:lnTo>
                    <a:lnTo>
                      <a:pt x="104" y="61"/>
                    </a:lnTo>
                    <a:lnTo>
                      <a:pt x="104" y="58"/>
                    </a:lnTo>
                    <a:lnTo>
                      <a:pt x="102" y="56"/>
                    </a:lnTo>
                    <a:lnTo>
                      <a:pt x="87" y="40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Freeform 18"/>
              <p:cNvSpPr>
                <a:spLocks/>
              </p:cNvSpPr>
              <p:nvPr/>
            </p:nvSpPr>
            <p:spPr bwMode="auto">
              <a:xfrm>
                <a:off x="9841" y="-703"/>
                <a:ext cx="104" cy="104"/>
              </a:xfrm>
              <a:custGeom>
                <a:avLst/>
                <a:gdLst>
                  <a:gd name="T0" fmla="*/ 46 w 104"/>
                  <a:gd name="T1" fmla="*/ -703 h 104"/>
                  <a:gd name="T2" fmla="*/ 43 w 104"/>
                  <a:gd name="T3" fmla="*/ -703 h 104"/>
                  <a:gd name="T4" fmla="*/ 41 w 104"/>
                  <a:gd name="T5" fmla="*/ -701 h 104"/>
                  <a:gd name="T6" fmla="*/ 39 w 104"/>
                  <a:gd name="T7" fmla="*/ -699 h 104"/>
                  <a:gd name="T8" fmla="*/ 39 w 104"/>
                  <a:gd name="T9" fmla="*/ -696 h 104"/>
                  <a:gd name="T10" fmla="*/ 64 w 104"/>
                  <a:gd name="T11" fmla="*/ -670 h 104"/>
                  <a:gd name="T12" fmla="*/ 33 w 104"/>
                  <a:gd name="T13" fmla="*/ -640 h 104"/>
                  <a:gd name="T14" fmla="*/ 49 w 104"/>
                  <a:gd name="T15" fmla="*/ -640 h 104"/>
                  <a:gd name="T16" fmla="*/ 72 w 104"/>
                  <a:gd name="T17" fmla="*/ -663 h 104"/>
                  <a:gd name="T18" fmla="*/ 87 w 104"/>
                  <a:gd name="T19" fmla="*/ -663 h 104"/>
                  <a:gd name="T20" fmla="*/ 49 w 104"/>
                  <a:gd name="T21" fmla="*/ -701 h 104"/>
                  <a:gd name="T22" fmla="*/ 46 w 104"/>
                  <a:gd name="T23" fmla="*/ -703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104">
                    <a:moveTo>
                      <a:pt x="46" y="0"/>
                    </a:moveTo>
                    <a:lnTo>
                      <a:pt x="43" y="0"/>
                    </a:lnTo>
                    <a:lnTo>
                      <a:pt x="41" y="2"/>
                    </a:lnTo>
                    <a:lnTo>
                      <a:pt x="39" y="4"/>
                    </a:lnTo>
                    <a:lnTo>
                      <a:pt x="39" y="7"/>
                    </a:lnTo>
                    <a:lnTo>
                      <a:pt x="64" y="33"/>
                    </a:lnTo>
                    <a:lnTo>
                      <a:pt x="33" y="63"/>
                    </a:lnTo>
                    <a:lnTo>
                      <a:pt x="49" y="63"/>
                    </a:lnTo>
                    <a:lnTo>
                      <a:pt x="72" y="40"/>
                    </a:lnTo>
                    <a:lnTo>
                      <a:pt x="87" y="40"/>
                    </a:lnTo>
                    <a:lnTo>
                      <a:pt x="49" y="2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4" name="Group 19"/>
            <p:cNvGrpSpPr>
              <a:grpSpLocks/>
            </p:cNvGrpSpPr>
            <p:nvPr/>
          </p:nvGrpSpPr>
          <p:grpSpPr bwMode="auto">
            <a:xfrm>
              <a:off x="9677" y="-540"/>
              <a:ext cx="85" cy="85"/>
              <a:chOff x="9677" y="-540"/>
              <a:chExt cx="85" cy="85"/>
            </a:xfrm>
          </p:grpSpPr>
          <p:sp>
            <p:nvSpPr>
              <p:cNvPr id="27689" name="Freeform 20"/>
              <p:cNvSpPr>
                <a:spLocks/>
              </p:cNvSpPr>
              <p:nvPr/>
            </p:nvSpPr>
            <p:spPr bwMode="auto">
              <a:xfrm>
                <a:off x="9677" y="-540"/>
                <a:ext cx="85" cy="85"/>
              </a:xfrm>
              <a:custGeom>
                <a:avLst/>
                <a:gdLst>
                  <a:gd name="T0" fmla="*/ 41 w 85"/>
                  <a:gd name="T1" fmla="*/ -507 h 85"/>
                  <a:gd name="T2" fmla="*/ 25 w 85"/>
                  <a:gd name="T3" fmla="*/ -507 h 85"/>
                  <a:gd name="T4" fmla="*/ 75 w 85"/>
                  <a:gd name="T5" fmla="*/ -457 h 85"/>
                  <a:gd name="T6" fmla="*/ 78 w 85"/>
                  <a:gd name="T7" fmla="*/ -455 h 85"/>
                  <a:gd name="T8" fmla="*/ 81 w 85"/>
                  <a:gd name="T9" fmla="*/ -455 h 85"/>
                  <a:gd name="T10" fmla="*/ 85 w 85"/>
                  <a:gd name="T11" fmla="*/ -459 h 85"/>
                  <a:gd name="T12" fmla="*/ 85 w 85"/>
                  <a:gd name="T13" fmla="*/ -462 h 85"/>
                  <a:gd name="T14" fmla="*/ 83 w 85"/>
                  <a:gd name="T15" fmla="*/ -464 h 85"/>
                  <a:gd name="T16" fmla="*/ 41 w 85"/>
                  <a:gd name="T17" fmla="*/ -507 h 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" h="85">
                    <a:moveTo>
                      <a:pt x="41" y="33"/>
                    </a:moveTo>
                    <a:lnTo>
                      <a:pt x="25" y="33"/>
                    </a:lnTo>
                    <a:lnTo>
                      <a:pt x="75" y="83"/>
                    </a:lnTo>
                    <a:lnTo>
                      <a:pt x="78" y="85"/>
                    </a:lnTo>
                    <a:lnTo>
                      <a:pt x="81" y="85"/>
                    </a:lnTo>
                    <a:lnTo>
                      <a:pt x="85" y="81"/>
                    </a:lnTo>
                    <a:lnTo>
                      <a:pt x="85" y="78"/>
                    </a:lnTo>
                    <a:lnTo>
                      <a:pt x="83" y="76"/>
                    </a:lnTo>
                    <a:lnTo>
                      <a:pt x="41" y="33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0" name="Freeform 21"/>
              <p:cNvSpPr>
                <a:spLocks/>
              </p:cNvSpPr>
              <p:nvPr/>
            </p:nvSpPr>
            <p:spPr bwMode="auto">
              <a:xfrm>
                <a:off x="9677" y="-540"/>
                <a:ext cx="85" cy="85"/>
              </a:xfrm>
              <a:custGeom>
                <a:avLst/>
                <a:gdLst>
                  <a:gd name="T0" fmla="*/ 46 w 85"/>
                  <a:gd name="T1" fmla="*/ -540 h 85"/>
                  <a:gd name="T2" fmla="*/ 43 w 85"/>
                  <a:gd name="T3" fmla="*/ -539 h 85"/>
                  <a:gd name="T4" fmla="*/ 2 w 85"/>
                  <a:gd name="T5" fmla="*/ -499 h 85"/>
                  <a:gd name="T6" fmla="*/ 0 w 85"/>
                  <a:gd name="T7" fmla="*/ -497 h 85"/>
                  <a:gd name="T8" fmla="*/ 0 w 85"/>
                  <a:gd name="T9" fmla="*/ -493 h 85"/>
                  <a:gd name="T10" fmla="*/ 2 w 85"/>
                  <a:gd name="T11" fmla="*/ -491 h 85"/>
                  <a:gd name="T12" fmla="*/ 5 w 85"/>
                  <a:gd name="T13" fmla="*/ -489 h 85"/>
                  <a:gd name="T14" fmla="*/ 8 w 85"/>
                  <a:gd name="T15" fmla="*/ -489 h 85"/>
                  <a:gd name="T16" fmla="*/ 10 w 85"/>
                  <a:gd name="T17" fmla="*/ -491 h 85"/>
                  <a:gd name="T18" fmla="*/ 25 w 85"/>
                  <a:gd name="T19" fmla="*/ -507 h 85"/>
                  <a:gd name="T20" fmla="*/ 41 w 85"/>
                  <a:gd name="T21" fmla="*/ -507 h 85"/>
                  <a:gd name="T22" fmla="*/ 33 w 85"/>
                  <a:gd name="T23" fmla="*/ -514 h 85"/>
                  <a:gd name="T24" fmla="*/ 48 w 85"/>
                  <a:gd name="T25" fmla="*/ -530 h 85"/>
                  <a:gd name="T26" fmla="*/ 51 w 85"/>
                  <a:gd name="T27" fmla="*/ -532 h 85"/>
                  <a:gd name="T28" fmla="*/ 51 w 85"/>
                  <a:gd name="T29" fmla="*/ -535 h 85"/>
                  <a:gd name="T30" fmla="*/ 48 w 85"/>
                  <a:gd name="T31" fmla="*/ -537 h 85"/>
                  <a:gd name="T32" fmla="*/ 46 w 85"/>
                  <a:gd name="T33" fmla="*/ -540 h 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5" h="85">
                    <a:moveTo>
                      <a:pt x="46" y="0"/>
                    </a:moveTo>
                    <a:lnTo>
                      <a:pt x="43" y="1"/>
                    </a:lnTo>
                    <a:lnTo>
                      <a:pt x="2" y="41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2" y="49"/>
                    </a:lnTo>
                    <a:lnTo>
                      <a:pt x="5" y="51"/>
                    </a:lnTo>
                    <a:lnTo>
                      <a:pt x="8" y="51"/>
                    </a:lnTo>
                    <a:lnTo>
                      <a:pt x="10" y="49"/>
                    </a:lnTo>
                    <a:lnTo>
                      <a:pt x="25" y="33"/>
                    </a:lnTo>
                    <a:lnTo>
                      <a:pt x="41" y="33"/>
                    </a:lnTo>
                    <a:lnTo>
                      <a:pt x="33" y="26"/>
                    </a:lnTo>
                    <a:lnTo>
                      <a:pt x="48" y="10"/>
                    </a:lnTo>
                    <a:lnTo>
                      <a:pt x="51" y="8"/>
                    </a:lnTo>
                    <a:lnTo>
                      <a:pt x="51" y="5"/>
                    </a:lnTo>
                    <a:lnTo>
                      <a:pt x="48" y="3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5" name="Group 22"/>
            <p:cNvGrpSpPr>
              <a:grpSpLocks/>
            </p:cNvGrpSpPr>
            <p:nvPr/>
          </p:nvGrpSpPr>
          <p:grpSpPr bwMode="auto">
            <a:xfrm>
              <a:off x="9730" y="-592"/>
              <a:ext cx="104" cy="104"/>
              <a:chOff x="9730" y="-592"/>
              <a:chExt cx="104" cy="104"/>
            </a:xfrm>
          </p:grpSpPr>
          <p:sp>
            <p:nvSpPr>
              <p:cNvPr id="27686" name="Freeform 23"/>
              <p:cNvSpPr>
                <a:spLocks/>
              </p:cNvSpPr>
              <p:nvPr/>
            </p:nvSpPr>
            <p:spPr bwMode="auto">
              <a:xfrm>
                <a:off x="9730" y="-592"/>
                <a:ext cx="104" cy="104"/>
              </a:xfrm>
              <a:custGeom>
                <a:avLst/>
                <a:gdLst>
                  <a:gd name="T0" fmla="*/ 46 w 104"/>
                  <a:gd name="T1" fmla="*/ -592 h 104"/>
                  <a:gd name="T2" fmla="*/ 43 w 104"/>
                  <a:gd name="T3" fmla="*/ -592 h 104"/>
                  <a:gd name="T4" fmla="*/ 41 w 104"/>
                  <a:gd name="T5" fmla="*/ -590 h 104"/>
                  <a:gd name="T6" fmla="*/ 2 w 104"/>
                  <a:gd name="T7" fmla="*/ -552 h 104"/>
                  <a:gd name="T8" fmla="*/ 0 w 104"/>
                  <a:gd name="T9" fmla="*/ -550 h 104"/>
                  <a:gd name="T10" fmla="*/ 0 w 104"/>
                  <a:gd name="T11" fmla="*/ -546 h 104"/>
                  <a:gd name="T12" fmla="*/ 2 w 104"/>
                  <a:gd name="T13" fmla="*/ -544 h 104"/>
                  <a:gd name="T14" fmla="*/ 56 w 104"/>
                  <a:gd name="T15" fmla="*/ -490 h 104"/>
                  <a:gd name="T16" fmla="*/ 58 w 104"/>
                  <a:gd name="T17" fmla="*/ -488 h 104"/>
                  <a:gd name="T18" fmla="*/ 62 w 104"/>
                  <a:gd name="T19" fmla="*/ -488 h 104"/>
                  <a:gd name="T20" fmla="*/ 64 w 104"/>
                  <a:gd name="T21" fmla="*/ -490 h 104"/>
                  <a:gd name="T22" fmla="*/ 75 w 104"/>
                  <a:gd name="T23" fmla="*/ -502 h 104"/>
                  <a:gd name="T24" fmla="*/ 60 w 104"/>
                  <a:gd name="T25" fmla="*/ -502 h 104"/>
                  <a:gd name="T26" fmla="*/ 41 w 104"/>
                  <a:gd name="T27" fmla="*/ -521 h 104"/>
                  <a:gd name="T28" fmla="*/ 48 w 104"/>
                  <a:gd name="T29" fmla="*/ -529 h 104"/>
                  <a:gd name="T30" fmla="*/ 33 w 104"/>
                  <a:gd name="T31" fmla="*/ -529 h 104"/>
                  <a:gd name="T32" fmla="*/ 14 w 104"/>
                  <a:gd name="T33" fmla="*/ -548 h 104"/>
                  <a:gd name="T34" fmla="*/ 48 w 104"/>
                  <a:gd name="T35" fmla="*/ -583 h 104"/>
                  <a:gd name="T36" fmla="*/ 50 w 104"/>
                  <a:gd name="T37" fmla="*/ -585 h 104"/>
                  <a:gd name="T38" fmla="*/ 50 w 104"/>
                  <a:gd name="T39" fmla="*/ -588 h 104"/>
                  <a:gd name="T40" fmla="*/ 46 w 104"/>
                  <a:gd name="T41" fmla="*/ -592 h 1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4" h="104">
                    <a:moveTo>
                      <a:pt x="46" y="0"/>
                    </a:moveTo>
                    <a:lnTo>
                      <a:pt x="43" y="0"/>
                    </a:lnTo>
                    <a:lnTo>
                      <a:pt x="41" y="2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2" y="48"/>
                    </a:lnTo>
                    <a:lnTo>
                      <a:pt x="56" y="102"/>
                    </a:lnTo>
                    <a:lnTo>
                      <a:pt x="58" y="104"/>
                    </a:lnTo>
                    <a:lnTo>
                      <a:pt x="62" y="104"/>
                    </a:lnTo>
                    <a:lnTo>
                      <a:pt x="64" y="102"/>
                    </a:lnTo>
                    <a:lnTo>
                      <a:pt x="75" y="90"/>
                    </a:lnTo>
                    <a:lnTo>
                      <a:pt x="60" y="90"/>
                    </a:lnTo>
                    <a:lnTo>
                      <a:pt x="41" y="71"/>
                    </a:lnTo>
                    <a:lnTo>
                      <a:pt x="48" y="63"/>
                    </a:lnTo>
                    <a:lnTo>
                      <a:pt x="33" y="63"/>
                    </a:lnTo>
                    <a:lnTo>
                      <a:pt x="14" y="44"/>
                    </a:lnTo>
                    <a:lnTo>
                      <a:pt x="48" y="9"/>
                    </a:lnTo>
                    <a:lnTo>
                      <a:pt x="50" y="7"/>
                    </a:lnTo>
                    <a:lnTo>
                      <a:pt x="50" y="4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7" name="Freeform 24"/>
              <p:cNvSpPr>
                <a:spLocks/>
              </p:cNvSpPr>
              <p:nvPr/>
            </p:nvSpPr>
            <p:spPr bwMode="auto">
              <a:xfrm>
                <a:off x="9730" y="-592"/>
                <a:ext cx="104" cy="104"/>
              </a:xfrm>
              <a:custGeom>
                <a:avLst/>
                <a:gdLst>
                  <a:gd name="T0" fmla="*/ 100 w 104"/>
                  <a:gd name="T1" fmla="*/ -538 h 104"/>
                  <a:gd name="T2" fmla="*/ 97 w 104"/>
                  <a:gd name="T3" fmla="*/ -538 h 104"/>
                  <a:gd name="T4" fmla="*/ 95 w 104"/>
                  <a:gd name="T5" fmla="*/ -536 h 104"/>
                  <a:gd name="T6" fmla="*/ 60 w 104"/>
                  <a:gd name="T7" fmla="*/ -502 h 104"/>
                  <a:gd name="T8" fmla="*/ 75 w 104"/>
                  <a:gd name="T9" fmla="*/ -502 h 104"/>
                  <a:gd name="T10" fmla="*/ 102 w 104"/>
                  <a:gd name="T11" fmla="*/ -529 h 104"/>
                  <a:gd name="T12" fmla="*/ 104 w 104"/>
                  <a:gd name="T13" fmla="*/ -531 h 104"/>
                  <a:gd name="T14" fmla="*/ 104 w 104"/>
                  <a:gd name="T15" fmla="*/ -534 h 104"/>
                  <a:gd name="T16" fmla="*/ 100 w 104"/>
                  <a:gd name="T17" fmla="*/ -538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100" y="54"/>
                    </a:moveTo>
                    <a:lnTo>
                      <a:pt x="97" y="54"/>
                    </a:lnTo>
                    <a:lnTo>
                      <a:pt x="95" y="56"/>
                    </a:lnTo>
                    <a:lnTo>
                      <a:pt x="60" y="90"/>
                    </a:lnTo>
                    <a:lnTo>
                      <a:pt x="75" y="90"/>
                    </a:lnTo>
                    <a:lnTo>
                      <a:pt x="102" y="63"/>
                    </a:lnTo>
                    <a:lnTo>
                      <a:pt x="104" y="61"/>
                    </a:lnTo>
                    <a:lnTo>
                      <a:pt x="104" y="58"/>
                    </a:lnTo>
                    <a:lnTo>
                      <a:pt x="100" y="54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Freeform 25"/>
              <p:cNvSpPr>
                <a:spLocks/>
              </p:cNvSpPr>
              <p:nvPr/>
            </p:nvSpPr>
            <p:spPr bwMode="auto">
              <a:xfrm>
                <a:off x="9730" y="-592"/>
                <a:ext cx="104" cy="104"/>
              </a:xfrm>
              <a:custGeom>
                <a:avLst/>
                <a:gdLst>
                  <a:gd name="T0" fmla="*/ 65 w 104"/>
                  <a:gd name="T1" fmla="*/ -560 h 104"/>
                  <a:gd name="T2" fmla="*/ 62 w 104"/>
                  <a:gd name="T3" fmla="*/ -558 h 104"/>
                  <a:gd name="T4" fmla="*/ 33 w 104"/>
                  <a:gd name="T5" fmla="*/ -529 h 104"/>
                  <a:gd name="T6" fmla="*/ 48 w 104"/>
                  <a:gd name="T7" fmla="*/ -529 h 104"/>
                  <a:gd name="T8" fmla="*/ 70 w 104"/>
                  <a:gd name="T9" fmla="*/ -550 h 104"/>
                  <a:gd name="T10" fmla="*/ 72 w 104"/>
                  <a:gd name="T11" fmla="*/ -552 h 104"/>
                  <a:gd name="T12" fmla="*/ 72 w 104"/>
                  <a:gd name="T13" fmla="*/ -556 h 104"/>
                  <a:gd name="T14" fmla="*/ 68 w 104"/>
                  <a:gd name="T15" fmla="*/ -560 h 104"/>
                  <a:gd name="T16" fmla="*/ 65 w 104"/>
                  <a:gd name="T17" fmla="*/ -56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65" y="32"/>
                    </a:moveTo>
                    <a:lnTo>
                      <a:pt x="62" y="34"/>
                    </a:lnTo>
                    <a:lnTo>
                      <a:pt x="33" y="63"/>
                    </a:lnTo>
                    <a:lnTo>
                      <a:pt x="48" y="63"/>
                    </a:lnTo>
                    <a:lnTo>
                      <a:pt x="70" y="42"/>
                    </a:lnTo>
                    <a:lnTo>
                      <a:pt x="72" y="40"/>
                    </a:lnTo>
                    <a:lnTo>
                      <a:pt x="72" y="36"/>
                    </a:lnTo>
                    <a:lnTo>
                      <a:pt x="68" y="32"/>
                    </a:lnTo>
                    <a:lnTo>
                      <a:pt x="65" y="32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6" name="Group 26"/>
            <p:cNvGrpSpPr>
              <a:grpSpLocks/>
            </p:cNvGrpSpPr>
            <p:nvPr/>
          </p:nvGrpSpPr>
          <p:grpSpPr bwMode="auto">
            <a:xfrm>
              <a:off x="9796" y="-640"/>
              <a:ext cx="86" cy="86"/>
              <a:chOff x="9796" y="-640"/>
              <a:chExt cx="86" cy="86"/>
            </a:xfrm>
          </p:grpSpPr>
          <p:sp>
            <p:nvSpPr>
              <p:cNvPr id="27683" name="Freeform 27"/>
              <p:cNvSpPr>
                <a:spLocks/>
              </p:cNvSpPr>
              <p:nvPr/>
            </p:nvSpPr>
            <p:spPr bwMode="auto">
              <a:xfrm>
                <a:off x="9796" y="-640"/>
                <a:ext cx="86" cy="86"/>
              </a:xfrm>
              <a:custGeom>
                <a:avLst/>
                <a:gdLst>
                  <a:gd name="T0" fmla="*/ 32 w 86"/>
                  <a:gd name="T1" fmla="*/ -640 h 86"/>
                  <a:gd name="T2" fmla="*/ 21 w 86"/>
                  <a:gd name="T3" fmla="*/ -636 h 86"/>
                  <a:gd name="T4" fmla="*/ 12 w 86"/>
                  <a:gd name="T5" fmla="*/ -628 h 86"/>
                  <a:gd name="T6" fmla="*/ 2 w 86"/>
                  <a:gd name="T7" fmla="*/ -611 h 86"/>
                  <a:gd name="T8" fmla="*/ 0 w 86"/>
                  <a:gd name="T9" fmla="*/ -592 h 86"/>
                  <a:gd name="T10" fmla="*/ 6 w 86"/>
                  <a:gd name="T11" fmla="*/ -574 h 86"/>
                  <a:gd name="T12" fmla="*/ 24 w 86"/>
                  <a:gd name="T13" fmla="*/ -560 h 86"/>
                  <a:gd name="T14" fmla="*/ 43 w 86"/>
                  <a:gd name="T15" fmla="*/ -555 h 86"/>
                  <a:gd name="T16" fmla="*/ 60 w 86"/>
                  <a:gd name="T17" fmla="*/ -557 h 86"/>
                  <a:gd name="T18" fmla="*/ 68 w 86"/>
                  <a:gd name="T19" fmla="*/ -565 h 86"/>
                  <a:gd name="T20" fmla="*/ 49 w 86"/>
                  <a:gd name="T21" fmla="*/ -565 h 86"/>
                  <a:gd name="T22" fmla="*/ 30 w 86"/>
                  <a:gd name="T23" fmla="*/ -567 h 86"/>
                  <a:gd name="T24" fmla="*/ 15 w 86"/>
                  <a:gd name="T25" fmla="*/ -586 h 86"/>
                  <a:gd name="T26" fmla="*/ 12 w 86"/>
                  <a:gd name="T27" fmla="*/ -603 h 86"/>
                  <a:gd name="T28" fmla="*/ 18 w 86"/>
                  <a:gd name="T29" fmla="*/ -618 h 86"/>
                  <a:gd name="T30" fmla="*/ 20 w 86"/>
                  <a:gd name="T31" fmla="*/ -620 h 86"/>
                  <a:gd name="T32" fmla="*/ 26 w 86"/>
                  <a:gd name="T33" fmla="*/ -626 h 86"/>
                  <a:gd name="T34" fmla="*/ 35 w 86"/>
                  <a:gd name="T35" fmla="*/ -629 h 86"/>
                  <a:gd name="T36" fmla="*/ 47 w 86"/>
                  <a:gd name="T37" fmla="*/ -629 h 86"/>
                  <a:gd name="T38" fmla="*/ 49 w 86"/>
                  <a:gd name="T39" fmla="*/ -632 h 86"/>
                  <a:gd name="T40" fmla="*/ 49 w 86"/>
                  <a:gd name="T41" fmla="*/ -638 h 86"/>
                  <a:gd name="T42" fmla="*/ 47 w 86"/>
                  <a:gd name="T43" fmla="*/ -640 h 86"/>
                  <a:gd name="T44" fmla="*/ 32 w 86"/>
                  <a:gd name="T45" fmla="*/ -640 h 8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86" h="86">
                    <a:moveTo>
                      <a:pt x="32" y="0"/>
                    </a:moveTo>
                    <a:lnTo>
                      <a:pt x="21" y="4"/>
                    </a:lnTo>
                    <a:lnTo>
                      <a:pt x="12" y="12"/>
                    </a:lnTo>
                    <a:lnTo>
                      <a:pt x="2" y="29"/>
                    </a:lnTo>
                    <a:lnTo>
                      <a:pt x="0" y="48"/>
                    </a:lnTo>
                    <a:lnTo>
                      <a:pt x="6" y="66"/>
                    </a:lnTo>
                    <a:lnTo>
                      <a:pt x="24" y="80"/>
                    </a:lnTo>
                    <a:lnTo>
                      <a:pt x="43" y="85"/>
                    </a:lnTo>
                    <a:lnTo>
                      <a:pt x="60" y="83"/>
                    </a:lnTo>
                    <a:lnTo>
                      <a:pt x="68" y="75"/>
                    </a:lnTo>
                    <a:lnTo>
                      <a:pt x="49" y="75"/>
                    </a:lnTo>
                    <a:lnTo>
                      <a:pt x="30" y="73"/>
                    </a:lnTo>
                    <a:lnTo>
                      <a:pt x="15" y="54"/>
                    </a:lnTo>
                    <a:lnTo>
                      <a:pt x="12" y="37"/>
                    </a:lnTo>
                    <a:lnTo>
                      <a:pt x="18" y="22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5" y="11"/>
                    </a:lnTo>
                    <a:lnTo>
                      <a:pt x="47" y="11"/>
                    </a:lnTo>
                    <a:lnTo>
                      <a:pt x="49" y="8"/>
                    </a:lnTo>
                    <a:lnTo>
                      <a:pt x="49" y="2"/>
                    </a:lnTo>
                    <a:lnTo>
                      <a:pt x="47" y="0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Freeform 28"/>
              <p:cNvSpPr>
                <a:spLocks/>
              </p:cNvSpPr>
              <p:nvPr/>
            </p:nvSpPr>
            <p:spPr bwMode="auto">
              <a:xfrm>
                <a:off x="9796" y="-640"/>
                <a:ext cx="86" cy="86"/>
              </a:xfrm>
              <a:custGeom>
                <a:avLst/>
                <a:gdLst>
                  <a:gd name="T0" fmla="*/ 84 w 86"/>
                  <a:gd name="T1" fmla="*/ -603 h 86"/>
                  <a:gd name="T2" fmla="*/ 78 w 86"/>
                  <a:gd name="T3" fmla="*/ -603 h 86"/>
                  <a:gd name="T4" fmla="*/ 76 w 86"/>
                  <a:gd name="T5" fmla="*/ -601 h 86"/>
                  <a:gd name="T6" fmla="*/ 76 w 86"/>
                  <a:gd name="T7" fmla="*/ -589 h 86"/>
                  <a:gd name="T8" fmla="*/ 72 w 86"/>
                  <a:gd name="T9" fmla="*/ -580 h 86"/>
                  <a:gd name="T10" fmla="*/ 66 w 86"/>
                  <a:gd name="T11" fmla="*/ -574 h 86"/>
                  <a:gd name="T12" fmla="*/ 49 w 86"/>
                  <a:gd name="T13" fmla="*/ -565 h 86"/>
                  <a:gd name="T14" fmla="*/ 68 w 86"/>
                  <a:gd name="T15" fmla="*/ -565 h 86"/>
                  <a:gd name="T16" fmla="*/ 79 w 86"/>
                  <a:gd name="T17" fmla="*/ -576 h 86"/>
                  <a:gd name="T18" fmla="*/ 86 w 86"/>
                  <a:gd name="T19" fmla="*/ -591 h 86"/>
                  <a:gd name="T20" fmla="*/ 86 w 86"/>
                  <a:gd name="T21" fmla="*/ -601 h 86"/>
                  <a:gd name="T22" fmla="*/ 84 w 86"/>
                  <a:gd name="T23" fmla="*/ -603 h 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" h="86">
                    <a:moveTo>
                      <a:pt x="84" y="37"/>
                    </a:moveTo>
                    <a:lnTo>
                      <a:pt x="78" y="37"/>
                    </a:lnTo>
                    <a:lnTo>
                      <a:pt x="76" y="39"/>
                    </a:lnTo>
                    <a:lnTo>
                      <a:pt x="76" y="51"/>
                    </a:lnTo>
                    <a:lnTo>
                      <a:pt x="72" y="60"/>
                    </a:lnTo>
                    <a:lnTo>
                      <a:pt x="66" y="66"/>
                    </a:lnTo>
                    <a:lnTo>
                      <a:pt x="49" y="75"/>
                    </a:lnTo>
                    <a:lnTo>
                      <a:pt x="68" y="75"/>
                    </a:lnTo>
                    <a:lnTo>
                      <a:pt x="79" y="64"/>
                    </a:lnTo>
                    <a:lnTo>
                      <a:pt x="86" y="49"/>
                    </a:lnTo>
                    <a:lnTo>
                      <a:pt x="86" y="39"/>
                    </a:lnTo>
                    <a:lnTo>
                      <a:pt x="84" y="37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Freeform 29"/>
              <p:cNvSpPr>
                <a:spLocks/>
              </p:cNvSpPr>
              <p:nvPr/>
            </p:nvSpPr>
            <p:spPr bwMode="auto">
              <a:xfrm>
                <a:off x="9796" y="-640"/>
                <a:ext cx="86" cy="86"/>
              </a:xfrm>
              <a:custGeom>
                <a:avLst/>
                <a:gdLst>
                  <a:gd name="T0" fmla="*/ 47 w 86"/>
                  <a:gd name="T1" fmla="*/ -629 h 86"/>
                  <a:gd name="T2" fmla="*/ 35 w 86"/>
                  <a:gd name="T3" fmla="*/ -629 h 86"/>
                  <a:gd name="T4" fmla="*/ 46 w 86"/>
                  <a:gd name="T5" fmla="*/ -629 h 8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" h="86">
                    <a:moveTo>
                      <a:pt x="47" y="11"/>
                    </a:moveTo>
                    <a:lnTo>
                      <a:pt x="35" y="11"/>
                    </a:lnTo>
                    <a:lnTo>
                      <a:pt x="46" y="11"/>
                    </a:lnTo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7" name="Group 30"/>
            <p:cNvGrpSpPr>
              <a:grpSpLocks/>
            </p:cNvGrpSpPr>
            <p:nvPr/>
          </p:nvGrpSpPr>
          <p:grpSpPr bwMode="auto">
            <a:xfrm>
              <a:off x="9661" y="-679"/>
              <a:ext cx="91" cy="88"/>
              <a:chOff x="9661" y="-679"/>
              <a:chExt cx="91" cy="88"/>
            </a:xfrm>
          </p:grpSpPr>
          <p:sp>
            <p:nvSpPr>
              <p:cNvPr id="27681" name="Freeform 31"/>
              <p:cNvSpPr>
                <a:spLocks/>
              </p:cNvSpPr>
              <p:nvPr/>
            </p:nvSpPr>
            <p:spPr bwMode="auto">
              <a:xfrm>
                <a:off x="9661" y="-679"/>
                <a:ext cx="91" cy="88"/>
              </a:xfrm>
              <a:custGeom>
                <a:avLst/>
                <a:gdLst>
                  <a:gd name="T0" fmla="*/ 35 w 91"/>
                  <a:gd name="T1" fmla="*/ -679 h 88"/>
                  <a:gd name="T2" fmla="*/ 20 w 91"/>
                  <a:gd name="T3" fmla="*/ -673 h 88"/>
                  <a:gd name="T4" fmla="*/ 14 w 91"/>
                  <a:gd name="T5" fmla="*/ -668 h 88"/>
                  <a:gd name="T6" fmla="*/ 3 w 91"/>
                  <a:gd name="T7" fmla="*/ -651 h 88"/>
                  <a:gd name="T8" fmla="*/ 0 w 91"/>
                  <a:gd name="T9" fmla="*/ -632 h 88"/>
                  <a:gd name="T10" fmla="*/ 6 w 91"/>
                  <a:gd name="T11" fmla="*/ -614 h 88"/>
                  <a:gd name="T12" fmla="*/ 24 w 91"/>
                  <a:gd name="T13" fmla="*/ -598 h 88"/>
                  <a:gd name="T14" fmla="*/ 42 w 91"/>
                  <a:gd name="T15" fmla="*/ -591 h 88"/>
                  <a:gd name="T16" fmla="*/ 59 w 91"/>
                  <a:gd name="T17" fmla="*/ -592 h 88"/>
                  <a:gd name="T18" fmla="*/ 74 w 91"/>
                  <a:gd name="T19" fmla="*/ -599 h 88"/>
                  <a:gd name="T20" fmla="*/ 78 w 91"/>
                  <a:gd name="T21" fmla="*/ -605 h 88"/>
                  <a:gd name="T22" fmla="*/ 50 w 91"/>
                  <a:gd name="T23" fmla="*/ -605 h 88"/>
                  <a:gd name="T24" fmla="*/ 32 w 91"/>
                  <a:gd name="T25" fmla="*/ -608 h 88"/>
                  <a:gd name="T26" fmla="*/ 18 w 91"/>
                  <a:gd name="T27" fmla="*/ -627 h 88"/>
                  <a:gd name="T28" fmla="*/ 17 w 91"/>
                  <a:gd name="T29" fmla="*/ -644 h 88"/>
                  <a:gd name="T30" fmla="*/ 36 w 91"/>
                  <a:gd name="T31" fmla="*/ -661 h 88"/>
                  <a:gd name="T32" fmla="*/ 52 w 91"/>
                  <a:gd name="T33" fmla="*/ -664 h 88"/>
                  <a:gd name="T34" fmla="*/ 76 w 91"/>
                  <a:gd name="T35" fmla="*/ -664 h 88"/>
                  <a:gd name="T36" fmla="*/ 70 w 91"/>
                  <a:gd name="T37" fmla="*/ -670 h 88"/>
                  <a:gd name="T38" fmla="*/ 52 w 91"/>
                  <a:gd name="T39" fmla="*/ -678 h 88"/>
                  <a:gd name="T40" fmla="*/ 35 w 91"/>
                  <a:gd name="T41" fmla="*/ -679 h 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" h="88">
                    <a:moveTo>
                      <a:pt x="35" y="0"/>
                    </a:moveTo>
                    <a:lnTo>
                      <a:pt x="20" y="6"/>
                    </a:lnTo>
                    <a:lnTo>
                      <a:pt x="14" y="11"/>
                    </a:lnTo>
                    <a:lnTo>
                      <a:pt x="3" y="2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24" y="81"/>
                    </a:lnTo>
                    <a:lnTo>
                      <a:pt x="42" y="88"/>
                    </a:lnTo>
                    <a:lnTo>
                      <a:pt x="59" y="87"/>
                    </a:lnTo>
                    <a:lnTo>
                      <a:pt x="74" y="80"/>
                    </a:lnTo>
                    <a:lnTo>
                      <a:pt x="78" y="74"/>
                    </a:lnTo>
                    <a:lnTo>
                      <a:pt x="50" y="74"/>
                    </a:lnTo>
                    <a:lnTo>
                      <a:pt x="32" y="71"/>
                    </a:lnTo>
                    <a:lnTo>
                      <a:pt x="18" y="52"/>
                    </a:lnTo>
                    <a:lnTo>
                      <a:pt x="17" y="35"/>
                    </a:lnTo>
                    <a:lnTo>
                      <a:pt x="36" y="18"/>
                    </a:lnTo>
                    <a:lnTo>
                      <a:pt x="52" y="15"/>
                    </a:lnTo>
                    <a:lnTo>
                      <a:pt x="76" y="15"/>
                    </a:lnTo>
                    <a:lnTo>
                      <a:pt x="70" y="9"/>
                    </a:lnTo>
                    <a:lnTo>
                      <a:pt x="52" y="1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2" name="Freeform 32"/>
              <p:cNvSpPr>
                <a:spLocks/>
              </p:cNvSpPr>
              <p:nvPr/>
            </p:nvSpPr>
            <p:spPr bwMode="auto">
              <a:xfrm>
                <a:off x="9661" y="-679"/>
                <a:ext cx="91" cy="88"/>
              </a:xfrm>
              <a:custGeom>
                <a:avLst/>
                <a:gdLst>
                  <a:gd name="T0" fmla="*/ 76 w 91"/>
                  <a:gd name="T1" fmla="*/ -664 h 88"/>
                  <a:gd name="T2" fmla="*/ 52 w 91"/>
                  <a:gd name="T3" fmla="*/ -664 h 88"/>
                  <a:gd name="T4" fmla="*/ 66 w 91"/>
                  <a:gd name="T5" fmla="*/ -658 h 88"/>
                  <a:gd name="T6" fmla="*/ 76 w 91"/>
                  <a:gd name="T7" fmla="*/ -640 h 88"/>
                  <a:gd name="T8" fmla="*/ 73 w 91"/>
                  <a:gd name="T9" fmla="*/ -622 h 88"/>
                  <a:gd name="T10" fmla="*/ 68 w 91"/>
                  <a:gd name="T11" fmla="*/ -614 h 88"/>
                  <a:gd name="T12" fmla="*/ 50 w 91"/>
                  <a:gd name="T13" fmla="*/ -605 h 88"/>
                  <a:gd name="T14" fmla="*/ 78 w 91"/>
                  <a:gd name="T15" fmla="*/ -605 h 88"/>
                  <a:gd name="T16" fmla="*/ 87 w 91"/>
                  <a:gd name="T17" fmla="*/ -617 h 88"/>
                  <a:gd name="T18" fmla="*/ 91 w 91"/>
                  <a:gd name="T19" fmla="*/ -635 h 88"/>
                  <a:gd name="T20" fmla="*/ 88 w 91"/>
                  <a:gd name="T21" fmla="*/ -653 h 88"/>
                  <a:gd name="T22" fmla="*/ 76 w 91"/>
                  <a:gd name="T23" fmla="*/ -664 h 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1" h="88">
                    <a:moveTo>
                      <a:pt x="76" y="15"/>
                    </a:moveTo>
                    <a:lnTo>
                      <a:pt x="52" y="15"/>
                    </a:lnTo>
                    <a:lnTo>
                      <a:pt x="66" y="21"/>
                    </a:lnTo>
                    <a:lnTo>
                      <a:pt x="76" y="39"/>
                    </a:lnTo>
                    <a:lnTo>
                      <a:pt x="73" y="57"/>
                    </a:lnTo>
                    <a:lnTo>
                      <a:pt x="68" y="65"/>
                    </a:lnTo>
                    <a:lnTo>
                      <a:pt x="50" y="74"/>
                    </a:lnTo>
                    <a:lnTo>
                      <a:pt x="78" y="74"/>
                    </a:lnTo>
                    <a:lnTo>
                      <a:pt x="87" y="62"/>
                    </a:lnTo>
                    <a:lnTo>
                      <a:pt x="91" y="44"/>
                    </a:lnTo>
                    <a:lnTo>
                      <a:pt x="88" y="26"/>
                    </a:lnTo>
                    <a:lnTo>
                      <a:pt x="76" y="15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8" name="Group 33"/>
            <p:cNvGrpSpPr>
              <a:grpSpLocks/>
            </p:cNvGrpSpPr>
            <p:nvPr/>
          </p:nvGrpSpPr>
          <p:grpSpPr bwMode="auto">
            <a:xfrm>
              <a:off x="9555" y="-630"/>
              <a:ext cx="126" cy="126"/>
              <a:chOff x="9555" y="-630"/>
              <a:chExt cx="126" cy="126"/>
            </a:xfrm>
          </p:grpSpPr>
          <p:sp>
            <p:nvSpPr>
              <p:cNvPr id="27677" name="Freeform 34"/>
              <p:cNvSpPr>
                <a:spLocks/>
              </p:cNvSpPr>
              <p:nvPr/>
            </p:nvSpPr>
            <p:spPr bwMode="auto">
              <a:xfrm>
                <a:off x="9555" y="-630"/>
                <a:ext cx="126" cy="126"/>
              </a:xfrm>
              <a:custGeom>
                <a:avLst/>
                <a:gdLst>
                  <a:gd name="T0" fmla="*/ 7 w 126"/>
                  <a:gd name="T1" fmla="*/ -554 h 126"/>
                  <a:gd name="T2" fmla="*/ 3 w 126"/>
                  <a:gd name="T3" fmla="*/ -552 h 126"/>
                  <a:gd name="T4" fmla="*/ 0 w 126"/>
                  <a:gd name="T5" fmla="*/ -544 h 126"/>
                  <a:gd name="T6" fmla="*/ 1 w 126"/>
                  <a:gd name="T7" fmla="*/ -540 h 126"/>
                  <a:gd name="T8" fmla="*/ 92 w 126"/>
                  <a:gd name="T9" fmla="*/ -504 h 126"/>
                  <a:gd name="T10" fmla="*/ 80 w 126"/>
                  <a:gd name="T11" fmla="*/ -531 h 126"/>
                  <a:gd name="T12" fmla="*/ 64 w 126"/>
                  <a:gd name="T13" fmla="*/ -531 h 126"/>
                  <a:gd name="T14" fmla="*/ 7 w 126"/>
                  <a:gd name="T15" fmla="*/ -554 h 1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6" h="126">
                    <a:moveTo>
                      <a:pt x="7" y="76"/>
                    </a:moveTo>
                    <a:lnTo>
                      <a:pt x="3" y="78"/>
                    </a:lnTo>
                    <a:lnTo>
                      <a:pt x="0" y="86"/>
                    </a:lnTo>
                    <a:lnTo>
                      <a:pt x="1" y="90"/>
                    </a:lnTo>
                    <a:lnTo>
                      <a:pt x="92" y="126"/>
                    </a:lnTo>
                    <a:lnTo>
                      <a:pt x="80" y="99"/>
                    </a:lnTo>
                    <a:lnTo>
                      <a:pt x="64" y="99"/>
                    </a:lnTo>
                    <a:lnTo>
                      <a:pt x="7" y="76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Freeform 35"/>
              <p:cNvSpPr>
                <a:spLocks/>
              </p:cNvSpPr>
              <p:nvPr/>
            </p:nvSpPr>
            <p:spPr bwMode="auto">
              <a:xfrm>
                <a:off x="9555" y="-630"/>
                <a:ext cx="126" cy="126"/>
              </a:xfrm>
              <a:custGeom>
                <a:avLst/>
                <a:gdLst>
                  <a:gd name="T0" fmla="*/ 39 w 126"/>
                  <a:gd name="T1" fmla="*/ -590 h 126"/>
                  <a:gd name="T2" fmla="*/ 64 w 126"/>
                  <a:gd name="T3" fmla="*/ -531 h 126"/>
                  <a:gd name="T4" fmla="*/ 80 w 126"/>
                  <a:gd name="T5" fmla="*/ -531 h 126"/>
                  <a:gd name="T6" fmla="*/ 68 w 126"/>
                  <a:gd name="T7" fmla="*/ -562 h 126"/>
                  <a:gd name="T8" fmla="*/ 116 w 126"/>
                  <a:gd name="T9" fmla="*/ -562 h 126"/>
                  <a:gd name="T10" fmla="*/ 114 w 126"/>
                  <a:gd name="T11" fmla="*/ -566 h 126"/>
                  <a:gd name="T12" fmla="*/ 98 w 126"/>
                  <a:gd name="T13" fmla="*/ -566 h 126"/>
                  <a:gd name="T14" fmla="*/ 39 w 126"/>
                  <a:gd name="T15" fmla="*/ -590 h 1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6" h="126">
                    <a:moveTo>
                      <a:pt x="39" y="40"/>
                    </a:moveTo>
                    <a:lnTo>
                      <a:pt x="64" y="99"/>
                    </a:lnTo>
                    <a:lnTo>
                      <a:pt x="80" y="99"/>
                    </a:lnTo>
                    <a:lnTo>
                      <a:pt x="68" y="68"/>
                    </a:lnTo>
                    <a:lnTo>
                      <a:pt x="116" y="68"/>
                    </a:lnTo>
                    <a:lnTo>
                      <a:pt x="114" y="64"/>
                    </a:lnTo>
                    <a:lnTo>
                      <a:pt x="98" y="64"/>
                    </a:lnTo>
                    <a:lnTo>
                      <a:pt x="39" y="40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9" name="Freeform 36"/>
              <p:cNvSpPr>
                <a:spLocks/>
              </p:cNvSpPr>
              <p:nvPr/>
            </p:nvSpPr>
            <p:spPr bwMode="auto">
              <a:xfrm>
                <a:off x="9555" y="-630"/>
                <a:ext cx="126" cy="126"/>
              </a:xfrm>
              <a:custGeom>
                <a:avLst/>
                <a:gdLst>
                  <a:gd name="T0" fmla="*/ 116 w 126"/>
                  <a:gd name="T1" fmla="*/ -562 h 126"/>
                  <a:gd name="T2" fmla="*/ 68 w 126"/>
                  <a:gd name="T3" fmla="*/ -562 h 126"/>
                  <a:gd name="T4" fmla="*/ 125 w 126"/>
                  <a:gd name="T5" fmla="*/ -537 h 126"/>
                  <a:gd name="T6" fmla="*/ 116 w 126"/>
                  <a:gd name="T7" fmla="*/ -562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" h="126">
                    <a:moveTo>
                      <a:pt x="116" y="68"/>
                    </a:moveTo>
                    <a:lnTo>
                      <a:pt x="68" y="68"/>
                    </a:lnTo>
                    <a:lnTo>
                      <a:pt x="125" y="93"/>
                    </a:lnTo>
                    <a:lnTo>
                      <a:pt x="116" y="68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Freeform 37"/>
              <p:cNvSpPr>
                <a:spLocks/>
              </p:cNvSpPr>
              <p:nvPr/>
            </p:nvSpPr>
            <p:spPr bwMode="auto">
              <a:xfrm>
                <a:off x="9555" y="-630"/>
                <a:ext cx="126" cy="126"/>
              </a:xfrm>
              <a:custGeom>
                <a:avLst/>
                <a:gdLst>
                  <a:gd name="T0" fmla="*/ 85 w 126"/>
                  <a:gd name="T1" fmla="*/ -630 h 126"/>
                  <a:gd name="T2" fmla="*/ 77 w 126"/>
                  <a:gd name="T3" fmla="*/ -627 h 126"/>
                  <a:gd name="T4" fmla="*/ 75 w 126"/>
                  <a:gd name="T5" fmla="*/ -622 h 126"/>
                  <a:gd name="T6" fmla="*/ 98 w 126"/>
                  <a:gd name="T7" fmla="*/ -566 h 126"/>
                  <a:gd name="T8" fmla="*/ 114 w 126"/>
                  <a:gd name="T9" fmla="*/ -566 h 126"/>
                  <a:gd name="T10" fmla="*/ 91 w 126"/>
                  <a:gd name="T11" fmla="*/ -624 h 126"/>
                  <a:gd name="T12" fmla="*/ 90 w 126"/>
                  <a:gd name="T13" fmla="*/ -628 h 126"/>
                  <a:gd name="T14" fmla="*/ 85 w 126"/>
                  <a:gd name="T15" fmla="*/ -630 h 1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6" h="126">
                    <a:moveTo>
                      <a:pt x="85" y="0"/>
                    </a:moveTo>
                    <a:lnTo>
                      <a:pt x="77" y="3"/>
                    </a:lnTo>
                    <a:lnTo>
                      <a:pt x="75" y="8"/>
                    </a:lnTo>
                    <a:lnTo>
                      <a:pt x="98" y="64"/>
                    </a:lnTo>
                    <a:lnTo>
                      <a:pt x="114" y="64"/>
                    </a:lnTo>
                    <a:lnTo>
                      <a:pt x="91" y="6"/>
                    </a:lnTo>
                    <a:lnTo>
                      <a:pt x="90" y="2"/>
                    </a:lnTo>
                    <a:lnTo>
                      <a:pt x="85" y="0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69" name="Group 38"/>
            <p:cNvGrpSpPr>
              <a:grpSpLocks/>
            </p:cNvGrpSpPr>
            <p:nvPr/>
          </p:nvGrpSpPr>
          <p:grpSpPr bwMode="auto">
            <a:xfrm>
              <a:off x="9789" y="-826"/>
              <a:ext cx="96" cy="96"/>
              <a:chOff x="9789" y="-826"/>
              <a:chExt cx="96" cy="96"/>
            </a:xfrm>
          </p:grpSpPr>
          <p:sp>
            <p:nvSpPr>
              <p:cNvPr id="27675" name="Freeform 39"/>
              <p:cNvSpPr>
                <a:spLocks/>
              </p:cNvSpPr>
              <p:nvPr/>
            </p:nvSpPr>
            <p:spPr bwMode="auto">
              <a:xfrm>
                <a:off x="9789" y="-826"/>
                <a:ext cx="96" cy="96"/>
              </a:xfrm>
              <a:custGeom>
                <a:avLst/>
                <a:gdLst>
                  <a:gd name="T0" fmla="*/ 10 w 96"/>
                  <a:gd name="T1" fmla="*/ -787 h 96"/>
                  <a:gd name="T2" fmla="*/ 5 w 96"/>
                  <a:gd name="T3" fmla="*/ -787 h 96"/>
                  <a:gd name="T4" fmla="*/ 2 w 96"/>
                  <a:gd name="T5" fmla="*/ -784 h 96"/>
                  <a:gd name="T6" fmla="*/ 0 w 96"/>
                  <a:gd name="T7" fmla="*/ -781 h 96"/>
                  <a:gd name="T8" fmla="*/ 0 w 96"/>
                  <a:gd name="T9" fmla="*/ -777 h 96"/>
                  <a:gd name="T10" fmla="*/ 2 w 96"/>
                  <a:gd name="T11" fmla="*/ -774 h 96"/>
                  <a:gd name="T12" fmla="*/ 36 w 96"/>
                  <a:gd name="T13" fmla="*/ -740 h 96"/>
                  <a:gd name="T14" fmla="*/ 53 w 96"/>
                  <a:gd name="T15" fmla="*/ -730 h 96"/>
                  <a:gd name="T16" fmla="*/ 72 w 96"/>
                  <a:gd name="T17" fmla="*/ -729 h 96"/>
                  <a:gd name="T18" fmla="*/ 83 w 96"/>
                  <a:gd name="T19" fmla="*/ -741 h 96"/>
                  <a:gd name="T20" fmla="*/ 69 w 96"/>
                  <a:gd name="T21" fmla="*/ -741 h 96"/>
                  <a:gd name="T22" fmla="*/ 55 w 96"/>
                  <a:gd name="T23" fmla="*/ -742 h 96"/>
                  <a:gd name="T24" fmla="*/ 13 w 96"/>
                  <a:gd name="T25" fmla="*/ -784 h 96"/>
                  <a:gd name="T26" fmla="*/ 10 w 96"/>
                  <a:gd name="T27" fmla="*/ -787 h 9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6" h="96">
                    <a:moveTo>
                      <a:pt x="10" y="39"/>
                    </a:moveTo>
                    <a:lnTo>
                      <a:pt x="5" y="39"/>
                    </a:lnTo>
                    <a:lnTo>
                      <a:pt x="2" y="42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2" y="52"/>
                    </a:lnTo>
                    <a:lnTo>
                      <a:pt x="36" y="86"/>
                    </a:lnTo>
                    <a:lnTo>
                      <a:pt x="53" y="96"/>
                    </a:lnTo>
                    <a:lnTo>
                      <a:pt x="72" y="97"/>
                    </a:lnTo>
                    <a:lnTo>
                      <a:pt x="83" y="85"/>
                    </a:lnTo>
                    <a:lnTo>
                      <a:pt x="69" y="85"/>
                    </a:lnTo>
                    <a:lnTo>
                      <a:pt x="55" y="84"/>
                    </a:lnTo>
                    <a:lnTo>
                      <a:pt x="13" y="42"/>
                    </a:lnTo>
                    <a:lnTo>
                      <a:pt x="10" y="39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Freeform 40"/>
              <p:cNvSpPr>
                <a:spLocks/>
              </p:cNvSpPr>
              <p:nvPr/>
            </p:nvSpPr>
            <p:spPr bwMode="auto">
              <a:xfrm>
                <a:off x="9789" y="-826"/>
                <a:ext cx="96" cy="96"/>
              </a:xfrm>
              <a:custGeom>
                <a:avLst/>
                <a:gdLst>
                  <a:gd name="T0" fmla="*/ 49 w 96"/>
                  <a:gd name="T1" fmla="*/ -826 h 96"/>
                  <a:gd name="T2" fmla="*/ 44 w 96"/>
                  <a:gd name="T3" fmla="*/ -826 h 96"/>
                  <a:gd name="T4" fmla="*/ 38 w 96"/>
                  <a:gd name="T5" fmla="*/ -820 h 96"/>
                  <a:gd name="T6" fmla="*/ 38 w 96"/>
                  <a:gd name="T7" fmla="*/ -815 h 96"/>
                  <a:gd name="T8" fmla="*/ 83 w 96"/>
                  <a:gd name="T9" fmla="*/ -770 h 96"/>
                  <a:gd name="T10" fmla="*/ 84 w 96"/>
                  <a:gd name="T11" fmla="*/ -757 h 96"/>
                  <a:gd name="T12" fmla="*/ 69 w 96"/>
                  <a:gd name="T13" fmla="*/ -741 h 96"/>
                  <a:gd name="T14" fmla="*/ 83 w 96"/>
                  <a:gd name="T15" fmla="*/ -741 h 96"/>
                  <a:gd name="T16" fmla="*/ 89 w 96"/>
                  <a:gd name="T17" fmla="*/ -747 h 96"/>
                  <a:gd name="T18" fmla="*/ 95 w 96"/>
                  <a:gd name="T19" fmla="*/ -764 h 96"/>
                  <a:gd name="T20" fmla="*/ 92 w 96"/>
                  <a:gd name="T21" fmla="*/ -780 h 96"/>
                  <a:gd name="T22" fmla="*/ 52 w 96"/>
                  <a:gd name="T23" fmla="*/ -823 h 96"/>
                  <a:gd name="T24" fmla="*/ 49 w 96"/>
                  <a:gd name="T25" fmla="*/ -826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6" h="96">
                    <a:moveTo>
                      <a:pt x="49" y="0"/>
                    </a:moveTo>
                    <a:lnTo>
                      <a:pt x="44" y="0"/>
                    </a:lnTo>
                    <a:lnTo>
                      <a:pt x="38" y="6"/>
                    </a:lnTo>
                    <a:lnTo>
                      <a:pt x="38" y="11"/>
                    </a:lnTo>
                    <a:lnTo>
                      <a:pt x="83" y="56"/>
                    </a:lnTo>
                    <a:lnTo>
                      <a:pt x="84" y="69"/>
                    </a:lnTo>
                    <a:lnTo>
                      <a:pt x="69" y="85"/>
                    </a:lnTo>
                    <a:lnTo>
                      <a:pt x="83" y="85"/>
                    </a:lnTo>
                    <a:lnTo>
                      <a:pt x="89" y="79"/>
                    </a:lnTo>
                    <a:lnTo>
                      <a:pt x="95" y="62"/>
                    </a:lnTo>
                    <a:lnTo>
                      <a:pt x="92" y="46"/>
                    </a:lnTo>
                    <a:lnTo>
                      <a:pt x="52" y="3"/>
                    </a:lnTo>
                    <a:lnTo>
                      <a:pt x="49" y="0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0" name="Group 41"/>
            <p:cNvGrpSpPr>
              <a:grpSpLocks/>
            </p:cNvGrpSpPr>
            <p:nvPr/>
          </p:nvGrpSpPr>
          <p:grpSpPr bwMode="auto">
            <a:xfrm>
              <a:off x="9734" y="-751"/>
              <a:ext cx="106" cy="91"/>
              <a:chOff x="9734" y="-751"/>
              <a:chExt cx="106" cy="91"/>
            </a:xfrm>
          </p:grpSpPr>
          <p:sp>
            <p:nvSpPr>
              <p:cNvPr id="27671" name="Freeform 42"/>
              <p:cNvSpPr>
                <a:spLocks/>
              </p:cNvSpPr>
              <p:nvPr/>
            </p:nvSpPr>
            <p:spPr bwMode="auto">
              <a:xfrm>
                <a:off x="9734" y="-751"/>
                <a:ext cx="106" cy="91"/>
              </a:xfrm>
              <a:custGeom>
                <a:avLst/>
                <a:gdLst>
                  <a:gd name="T0" fmla="*/ 41 w 106"/>
                  <a:gd name="T1" fmla="*/ -751 h 91"/>
                  <a:gd name="T2" fmla="*/ 22 w 106"/>
                  <a:gd name="T3" fmla="*/ -746 h 91"/>
                  <a:gd name="T4" fmla="*/ 7 w 106"/>
                  <a:gd name="T5" fmla="*/ -728 h 91"/>
                  <a:gd name="T6" fmla="*/ 0 w 106"/>
                  <a:gd name="T7" fmla="*/ -710 h 91"/>
                  <a:gd name="T8" fmla="*/ 0 w 106"/>
                  <a:gd name="T9" fmla="*/ -693 h 91"/>
                  <a:gd name="T10" fmla="*/ 8 w 106"/>
                  <a:gd name="T11" fmla="*/ -678 h 91"/>
                  <a:gd name="T12" fmla="*/ 25 w 106"/>
                  <a:gd name="T13" fmla="*/ -665 h 91"/>
                  <a:gd name="T14" fmla="*/ 44 w 106"/>
                  <a:gd name="T15" fmla="*/ -661 h 91"/>
                  <a:gd name="T16" fmla="*/ 61 w 106"/>
                  <a:gd name="T17" fmla="*/ -664 h 91"/>
                  <a:gd name="T18" fmla="*/ 74 w 106"/>
                  <a:gd name="T19" fmla="*/ -676 h 91"/>
                  <a:gd name="T20" fmla="*/ 48 w 106"/>
                  <a:gd name="T21" fmla="*/ -676 h 91"/>
                  <a:gd name="T22" fmla="*/ 29 w 106"/>
                  <a:gd name="T23" fmla="*/ -679 h 91"/>
                  <a:gd name="T24" fmla="*/ 16 w 106"/>
                  <a:gd name="T25" fmla="*/ -697 h 91"/>
                  <a:gd name="T26" fmla="*/ 15 w 106"/>
                  <a:gd name="T27" fmla="*/ -715 h 91"/>
                  <a:gd name="T28" fmla="*/ 33 w 106"/>
                  <a:gd name="T29" fmla="*/ -731 h 91"/>
                  <a:gd name="T30" fmla="*/ 50 w 106"/>
                  <a:gd name="T31" fmla="*/ -735 h 91"/>
                  <a:gd name="T32" fmla="*/ 79 w 106"/>
                  <a:gd name="T33" fmla="*/ -735 h 91"/>
                  <a:gd name="T34" fmla="*/ 76 w 106"/>
                  <a:gd name="T35" fmla="*/ -738 h 91"/>
                  <a:gd name="T36" fmla="*/ 59 w 106"/>
                  <a:gd name="T37" fmla="*/ -749 h 91"/>
                  <a:gd name="T38" fmla="*/ 41 w 106"/>
                  <a:gd name="T39" fmla="*/ -751 h 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6" h="91">
                    <a:moveTo>
                      <a:pt x="41" y="0"/>
                    </a:moveTo>
                    <a:lnTo>
                      <a:pt x="22" y="5"/>
                    </a:lnTo>
                    <a:lnTo>
                      <a:pt x="7" y="23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8" y="73"/>
                    </a:lnTo>
                    <a:lnTo>
                      <a:pt x="25" y="86"/>
                    </a:lnTo>
                    <a:lnTo>
                      <a:pt x="44" y="90"/>
                    </a:lnTo>
                    <a:lnTo>
                      <a:pt x="61" y="87"/>
                    </a:lnTo>
                    <a:lnTo>
                      <a:pt x="74" y="75"/>
                    </a:lnTo>
                    <a:lnTo>
                      <a:pt x="48" y="75"/>
                    </a:lnTo>
                    <a:lnTo>
                      <a:pt x="29" y="72"/>
                    </a:lnTo>
                    <a:lnTo>
                      <a:pt x="16" y="54"/>
                    </a:lnTo>
                    <a:lnTo>
                      <a:pt x="15" y="36"/>
                    </a:lnTo>
                    <a:lnTo>
                      <a:pt x="33" y="20"/>
                    </a:lnTo>
                    <a:lnTo>
                      <a:pt x="50" y="16"/>
                    </a:lnTo>
                    <a:lnTo>
                      <a:pt x="79" y="16"/>
                    </a:lnTo>
                    <a:lnTo>
                      <a:pt x="76" y="13"/>
                    </a:lnTo>
                    <a:lnTo>
                      <a:pt x="59" y="2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Freeform 43"/>
              <p:cNvSpPr>
                <a:spLocks/>
              </p:cNvSpPr>
              <p:nvPr/>
            </p:nvSpPr>
            <p:spPr bwMode="auto">
              <a:xfrm>
                <a:off x="9734" y="-751"/>
                <a:ext cx="106" cy="91"/>
              </a:xfrm>
              <a:custGeom>
                <a:avLst/>
                <a:gdLst>
                  <a:gd name="T0" fmla="*/ 102 w 106"/>
                  <a:gd name="T1" fmla="*/ -714 h 91"/>
                  <a:gd name="T2" fmla="*/ 58 w 106"/>
                  <a:gd name="T3" fmla="*/ -714 h 91"/>
                  <a:gd name="T4" fmla="*/ 55 w 106"/>
                  <a:gd name="T5" fmla="*/ -710 h 91"/>
                  <a:gd name="T6" fmla="*/ 55 w 106"/>
                  <a:gd name="T7" fmla="*/ -702 h 91"/>
                  <a:gd name="T8" fmla="*/ 58 w 106"/>
                  <a:gd name="T9" fmla="*/ -698 h 91"/>
                  <a:gd name="T10" fmla="*/ 73 w 106"/>
                  <a:gd name="T11" fmla="*/ -698 h 91"/>
                  <a:gd name="T12" fmla="*/ 72 w 106"/>
                  <a:gd name="T13" fmla="*/ -693 h 91"/>
                  <a:gd name="T14" fmla="*/ 69 w 106"/>
                  <a:gd name="T15" fmla="*/ -688 h 91"/>
                  <a:gd name="T16" fmla="*/ 65 w 106"/>
                  <a:gd name="T17" fmla="*/ -684 h 91"/>
                  <a:gd name="T18" fmla="*/ 48 w 106"/>
                  <a:gd name="T19" fmla="*/ -676 h 91"/>
                  <a:gd name="T20" fmla="*/ 74 w 106"/>
                  <a:gd name="T21" fmla="*/ -676 h 91"/>
                  <a:gd name="T22" fmla="*/ 81 w 106"/>
                  <a:gd name="T23" fmla="*/ -682 h 91"/>
                  <a:gd name="T24" fmla="*/ 88 w 106"/>
                  <a:gd name="T25" fmla="*/ -696 h 91"/>
                  <a:gd name="T26" fmla="*/ 98 w 106"/>
                  <a:gd name="T27" fmla="*/ -698 h 91"/>
                  <a:gd name="T28" fmla="*/ 100 w 106"/>
                  <a:gd name="T29" fmla="*/ -698 h 91"/>
                  <a:gd name="T30" fmla="*/ 102 w 106"/>
                  <a:gd name="T31" fmla="*/ -699 h 91"/>
                  <a:gd name="T32" fmla="*/ 103 w 106"/>
                  <a:gd name="T33" fmla="*/ -701 h 91"/>
                  <a:gd name="T34" fmla="*/ 104 w 106"/>
                  <a:gd name="T35" fmla="*/ -702 h 91"/>
                  <a:gd name="T36" fmla="*/ 105 w 106"/>
                  <a:gd name="T37" fmla="*/ -704 h 91"/>
                  <a:gd name="T38" fmla="*/ 105 w 106"/>
                  <a:gd name="T39" fmla="*/ -710 h 91"/>
                  <a:gd name="T40" fmla="*/ 102 w 106"/>
                  <a:gd name="T41" fmla="*/ -714 h 9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6" h="91">
                    <a:moveTo>
                      <a:pt x="102" y="37"/>
                    </a:moveTo>
                    <a:lnTo>
                      <a:pt x="58" y="37"/>
                    </a:lnTo>
                    <a:lnTo>
                      <a:pt x="55" y="41"/>
                    </a:lnTo>
                    <a:lnTo>
                      <a:pt x="55" y="49"/>
                    </a:lnTo>
                    <a:lnTo>
                      <a:pt x="58" y="53"/>
                    </a:lnTo>
                    <a:lnTo>
                      <a:pt x="73" y="53"/>
                    </a:lnTo>
                    <a:lnTo>
                      <a:pt x="72" y="58"/>
                    </a:lnTo>
                    <a:lnTo>
                      <a:pt x="69" y="63"/>
                    </a:lnTo>
                    <a:lnTo>
                      <a:pt x="65" y="67"/>
                    </a:lnTo>
                    <a:lnTo>
                      <a:pt x="48" y="75"/>
                    </a:lnTo>
                    <a:lnTo>
                      <a:pt x="74" y="75"/>
                    </a:lnTo>
                    <a:lnTo>
                      <a:pt x="81" y="69"/>
                    </a:lnTo>
                    <a:lnTo>
                      <a:pt x="88" y="55"/>
                    </a:lnTo>
                    <a:lnTo>
                      <a:pt x="98" y="53"/>
                    </a:lnTo>
                    <a:lnTo>
                      <a:pt x="100" y="53"/>
                    </a:lnTo>
                    <a:lnTo>
                      <a:pt x="102" y="52"/>
                    </a:lnTo>
                    <a:lnTo>
                      <a:pt x="103" y="50"/>
                    </a:lnTo>
                    <a:lnTo>
                      <a:pt x="104" y="49"/>
                    </a:lnTo>
                    <a:lnTo>
                      <a:pt x="105" y="47"/>
                    </a:lnTo>
                    <a:lnTo>
                      <a:pt x="105" y="41"/>
                    </a:lnTo>
                    <a:lnTo>
                      <a:pt x="102" y="37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Freeform 44"/>
              <p:cNvSpPr>
                <a:spLocks/>
              </p:cNvSpPr>
              <p:nvPr/>
            </p:nvSpPr>
            <p:spPr bwMode="auto">
              <a:xfrm>
                <a:off x="9734" y="-751"/>
                <a:ext cx="106" cy="91"/>
              </a:xfrm>
              <a:custGeom>
                <a:avLst/>
                <a:gdLst>
                  <a:gd name="T0" fmla="*/ 100 w 106"/>
                  <a:gd name="T1" fmla="*/ -698 h 91"/>
                  <a:gd name="T2" fmla="*/ 98 w 106"/>
                  <a:gd name="T3" fmla="*/ -698 h 91"/>
                  <a:gd name="T4" fmla="*/ 100 w 106"/>
                  <a:gd name="T5" fmla="*/ -698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" h="91">
                    <a:moveTo>
                      <a:pt x="100" y="53"/>
                    </a:moveTo>
                    <a:lnTo>
                      <a:pt x="98" y="53"/>
                    </a:lnTo>
                    <a:lnTo>
                      <a:pt x="100" y="53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Freeform 45"/>
              <p:cNvSpPr>
                <a:spLocks/>
              </p:cNvSpPr>
              <p:nvPr/>
            </p:nvSpPr>
            <p:spPr bwMode="auto">
              <a:xfrm>
                <a:off x="9734" y="-751"/>
                <a:ext cx="106" cy="91"/>
              </a:xfrm>
              <a:custGeom>
                <a:avLst/>
                <a:gdLst>
                  <a:gd name="T0" fmla="*/ 79 w 106"/>
                  <a:gd name="T1" fmla="*/ -735 h 91"/>
                  <a:gd name="T2" fmla="*/ 50 w 106"/>
                  <a:gd name="T3" fmla="*/ -735 h 91"/>
                  <a:gd name="T4" fmla="*/ 64 w 106"/>
                  <a:gd name="T5" fmla="*/ -728 h 91"/>
                  <a:gd name="T6" fmla="*/ 69 w 106"/>
                  <a:gd name="T7" fmla="*/ -723 h 91"/>
                  <a:gd name="T8" fmla="*/ 72 w 106"/>
                  <a:gd name="T9" fmla="*/ -719 h 91"/>
                  <a:gd name="T10" fmla="*/ 73 w 106"/>
                  <a:gd name="T11" fmla="*/ -714 h 91"/>
                  <a:gd name="T12" fmla="*/ 89 w 106"/>
                  <a:gd name="T13" fmla="*/ -714 h 91"/>
                  <a:gd name="T14" fmla="*/ 87 w 106"/>
                  <a:gd name="T15" fmla="*/ -723 h 91"/>
                  <a:gd name="T16" fmla="*/ 83 w 106"/>
                  <a:gd name="T17" fmla="*/ -731 h 91"/>
                  <a:gd name="T18" fmla="*/ 79 w 106"/>
                  <a:gd name="T19" fmla="*/ -735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6" h="91">
                    <a:moveTo>
                      <a:pt x="79" y="16"/>
                    </a:moveTo>
                    <a:lnTo>
                      <a:pt x="50" y="16"/>
                    </a:lnTo>
                    <a:lnTo>
                      <a:pt x="64" y="23"/>
                    </a:lnTo>
                    <a:lnTo>
                      <a:pt x="69" y="28"/>
                    </a:lnTo>
                    <a:lnTo>
                      <a:pt x="72" y="32"/>
                    </a:lnTo>
                    <a:lnTo>
                      <a:pt x="73" y="37"/>
                    </a:lnTo>
                    <a:lnTo>
                      <a:pt x="89" y="37"/>
                    </a:lnTo>
                    <a:lnTo>
                      <a:pt x="87" y="28"/>
                    </a:lnTo>
                    <a:lnTo>
                      <a:pt x="83" y="20"/>
                    </a:lnTo>
                    <a:lnTo>
                      <a:pt x="79" y="16"/>
                    </a:lnTo>
                  </a:path>
                </a:pathLst>
              </a:custGeom>
              <a:solidFill>
                <a:srgbClr val="F15A2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660" name="TextBox 55"/>
          <p:cNvSpPr txBox="1">
            <a:spLocks noChangeArrowheads="1"/>
          </p:cNvSpPr>
          <p:nvPr/>
        </p:nvSpPr>
        <p:spPr bwMode="auto">
          <a:xfrm>
            <a:off x="8299450" y="4103688"/>
            <a:ext cx="1060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微信二维码</a:t>
            </a:r>
          </a:p>
        </p:txBody>
      </p:sp>
      <p:sp>
        <p:nvSpPr>
          <p:cNvPr id="27661" name="TextBox 56"/>
          <p:cNvSpPr txBox="1">
            <a:spLocks noChangeArrowheads="1"/>
          </p:cNvSpPr>
          <p:nvPr/>
        </p:nvSpPr>
        <p:spPr bwMode="auto">
          <a:xfrm>
            <a:off x="8315325" y="5081588"/>
            <a:ext cx="1060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>
                <a:latin typeface="微软雅黑" pitchFamily="34" charset="-122"/>
                <a:ea typeface="微软雅黑" pitchFamily="34" charset="-122"/>
              </a:rPr>
              <a:t>微博二维码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530350" y="1097925"/>
            <a:ext cx="1" cy="3171825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1421575" y="2486688"/>
            <a:ext cx="219075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</p:cxn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68325" y="1429713"/>
            <a:ext cx="936625" cy="608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36546" y="2093907"/>
            <a:ext cx="936625" cy="609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530350" y="1513850"/>
            <a:ext cx="4301584" cy="431800"/>
          </a:xfrm>
          <a:prstGeom prst="rect">
            <a:avLst/>
          </a:prstGeom>
          <a:solidFill>
            <a:srgbClr val="EA5504"/>
          </a:solidFill>
          <a:ln w="25400" cap="flat" cmpd="sng" algn="ctr">
            <a:noFill/>
            <a:prstDash val="solid"/>
          </a:ln>
          <a:effectLst/>
        </p:spPr>
        <p:txBody>
          <a:bodyPr lIns="90000" tIns="46800" rIns="90000" bIns="46800" anchor="ctr">
            <a:normAutofit/>
          </a:bodyPr>
          <a:lstStyle/>
          <a:p>
            <a:pPr marL="720000">
              <a:defRPr/>
            </a:pPr>
            <a:r>
              <a:rPr lang="en-US" altLang="zh-CN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contentEditable</a:t>
            </a:r>
            <a:r>
              <a:rPr lang="zh-CN" altLang="en-US" sz="20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属性</a:t>
            </a:r>
            <a:endParaRPr lang="en-US" altLang="zh-CN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1421575" y="4267463"/>
            <a:ext cx="219075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</p:cxn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1536678" y="2165345"/>
            <a:ext cx="4301584" cy="431800"/>
          </a:xfrm>
          <a:prstGeom prst="rect">
            <a:avLst/>
          </a:prstGeom>
          <a:solidFill>
            <a:srgbClr val="EA5504"/>
          </a:solidFill>
          <a:ln w="25400" cap="flat" cmpd="sng" algn="ctr">
            <a:noFill/>
            <a:prstDash val="solid"/>
          </a:ln>
          <a:effectLst/>
        </p:spPr>
        <p:txBody>
          <a:bodyPr lIns="90000" tIns="46800" rIns="90000" bIns="46800" anchor="ctr"/>
          <a:lstStyle/>
          <a:p>
            <a:pPr marL="720000">
              <a:defRPr/>
            </a:pPr>
            <a:r>
              <a:rPr lang="en-US" altLang="zh-CN" sz="20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designMode</a:t>
            </a:r>
            <a:r>
              <a:rPr lang="zh-CN" altLang="en-US" sz="20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属性</a:t>
            </a:r>
            <a:endParaRPr lang="en-US" altLang="zh-CN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497" name="标题 1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450851" y="778963"/>
            <a:ext cx="1177924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Verdana" pitchFamily="34" charset="0"/>
              </a:rPr>
              <a:t>目录</a:t>
            </a:r>
          </a:p>
        </p:txBody>
      </p:sp>
      <p:cxnSp>
        <p:nvCxnSpPr>
          <p:cNvPr id="20498" name="MH_Others_2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0" y="1390025"/>
            <a:ext cx="2293938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>
            <p:custDataLst>
              <p:tags r:id="rId10"/>
            </p:custDataLst>
          </p:nvPr>
        </p:nvSpPr>
        <p:spPr>
          <a:xfrm>
            <a:off x="536546" y="2665411"/>
            <a:ext cx="936625" cy="5656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03</a:t>
            </a:r>
            <a:endParaRPr lang="en-US" sz="2800" b="1" kern="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536546" y="3451229"/>
            <a:ext cx="936625" cy="5656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04</a:t>
            </a:r>
            <a:endParaRPr lang="en-US" sz="2800" b="1" kern="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1536678" y="2808287"/>
            <a:ext cx="4301584" cy="431800"/>
          </a:xfrm>
          <a:prstGeom prst="rect">
            <a:avLst/>
          </a:prstGeom>
          <a:solidFill>
            <a:srgbClr val="EA5504"/>
          </a:solidFill>
          <a:ln w="25400" cap="flat" cmpd="sng" algn="ctr">
            <a:noFill/>
            <a:prstDash val="solid"/>
          </a:ln>
          <a:effectLst/>
        </p:spPr>
        <p:txBody>
          <a:bodyPr lIns="90000" tIns="46800" rIns="90000" bIns="46800" anchor="ctr"/>
          <a:lstStyle/>
          <a:p>
            <a:pPr marL="720000">
              <a:defRPr/>
            </a:pPr>
            <a:r>
              <a:rPr lang="en-US" altLang="zh-CN" sz="20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tabindex</a:t>
            </a:r>
            <a:r>
              <a:rPr lang="zh-CN" altLang="en-US" sz="20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属性</a:t>
            </a:r>
            <a:endParaRPr lang="en-US" altLang="zh-CN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1536678" y="3522667"/>
            <a:ext cx="4301584" cy="431800"/>
          </a:xfrm>
          <a:prstGeom prst="rect">
            <a:avLst/>
          </a:prstGeom>
          <a:solidFill>
            <a:srgbClr val="EA5504"/>
          </a:solidFill>
          <a:ln w="25400" cap="flat" cmpd="sng" algn="ctr">
            <a:noFill/>
            <a:prstDash val="solid"/>
          </a:ln>
          <a:effectLst/>
        </p:spPr>
        <p:txBody>
          <a:bodyPr lIns="90000" tIns="46800" rIns="90000" bIns="46800" anchor="ctr"/>
          <a:lstStyle/>
          <a:p>
            <a:pPr marL="720000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表单验证</a:t>
            </a:r>
            <a:endParaRPr lang="en-US" altLang="zh-CN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63"/>
          <p:cNvGrpSpPr/>
          <p:nvPr/>
        </p:nvGrpSpPr>
        <p:grpSpPr>
          <a:xfrm>
            <a:off x="1" y="1674158"/>
            <a:ext cx="9359900" cy="1473253"/>
            <a:chOff x="0" y="25400"/>
            <a:chExt cx="12944922" cy="2032002"/>
          </a:xfrm>
        </p:grpSpPr>
        <p:grpSp>
          <p:nvGrpSpPr>
            <p:cNvPr id="35" name="Group 161"/>
            <p:cNvGrpSpPr/>
            <p:nvPr/>
          </p:nvGrpSpPr>
          <p:grpSpPr>
            <a:xfrm>
              <a:off x="0" y="25400"/>
              <a:ext cx="8309324" cy="2032002"/>
              <a:chOff x="0" y="25400"/>
              <a:chExt cx="8309323" cy="2032001"/>
            </a:xfrm>
          </p:grpSpPr>
          <p:pic>
            <p:nvPicPr>
              <p:cNvPr id="38" name="pasted-image.pdf"/>
              <p:cNvPicPr>
                <a:picLocks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>
              <a:xfrm>
                <a:off x="0" y="25400"/>
                <a:ext cx="8309323" cy="2032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" name="Shape 159"/>
              <p:cNvSpPr/>
              <p:nvPr/>
            </p:nvSpPr>
            <p:spPr>
              <a:xfrm>
                <a:off x="28703" y="607977"/>
                <a:ext cx="8276832" cy="7358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60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01</a:t>
                </a: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. </a:t>
                </a:r>
                <a:r>
                  <a:rPr lang="en-US" altLang="zh-CN" sz="28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contentEditable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属性</a:t>
                </a:r>
                <a:endParaRPr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Shape 162"/>
            <p:cNvSpPr/>
            <p:nvPr/>
          </p:nvSpPr>
          <p:spPr>
            <a:xfrm>
              <a:off x="8404076" y="25400"/>
              <a:ext cx="4540846" cy="2032001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59"/>
          <p:cNvSpPr/>
          <p:nvPr/>
        </p:nvSpPr>
        <p:spPr>
          <a:xfrm>
            <a:off x="237691" y="205317"/>
            <a:ext cx="753821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altLang="zh-CN" sz="4000" b="1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contentEditable</a:t>
            </a:r>
            <a:r>
              <a:rPr lang="en-US" altLang="zh-CN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简介</a:t>
            </a:r>
            <a:endParaRPr sz="4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108" y="1165213"/>
            <a:ext cx="86398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主要功能：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允许用户编辑元素的内容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174" y="2093907"/>
            <a:ext cx="72866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取值：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true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：允许编辑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false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：不允许编辑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Inherit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：继承状态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未设时，父元素可编辑则该元素可编辑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3"/>
          <p:cNvGrpSpPr/>
          <p:nvPr/>
        </p:nvGrpSpPr>
        <p:grpSpPr>
          <a:xfrm>
            <a:off x="1" y="1674158"/>
            <a:ext cx="9359900" cy="1473253"/>
            <a:chOff x="0" y="25400"/>
            <a:chExt cx="12944922" cy="2032002"/>
          </a:xfrm>
        </p:grpSpPr>
        <p:grpSp>
          <p:nvGrpSpPr>
            <p:cNvPr id="3" name="Group 161"/>
            <p:cNvGrpSpPr/>
            <p:nvPr/>
          </p:nvGrpSpPr>
          <p:grpSpPr>
            <a:xfrm>
              <a:off x="0" y="25400"/>
              <a:ext cx="8309324" cy="2032002"/>
              <a:chOff x="0" y="25400"/>
              <a:chExt cx="8309323" cy="2032001"/>
            </a:xfrm>
          </p:grpSpPr>
          <p:pic>
            <p:nvPicPr>
              <p:cNvPr id="38" name="pasted-image.pdf"/>
              <p:cNvPicPr>
                <a:picLocks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>
              <a:xfrm>
                <a:off x="0" y="25400"/>
                <a:ext cx="8309323" cy="2032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" name="Shape 159"/>
              <p:cNvSpPr/>
              <p:nvPr/>
            </p:nvSpPr>
            <p:spPr>
              <a:xfrm>
                <a:off x="28703" y="607977"/>
                <a:ext cx="8276832" cy="7358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60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0</a:t>
                </a:r>
                <a:r>
                  <a:rPr 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2. </a:t>
                </a:r>
                <a:r>
                  <a:rPr lang="en-US" altLang="zh-CN" sz="28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designMode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属性</a:t>
                </a:r>
                <a:endParaRPr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Shape 162"/>
            <p:cNvSpPr/>
            <p:nvPr/>
          </p:nvSpPr>
          <p:spPr>
            <a:xfrm>
              <a:off x="8404076" y="25400"/>
              <a:ext cx="4540846" cy="2032001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59"/>
          <p:cNvSpPr/>
          <p:nvPr/>
        </p:nvSpPr>
        <p:spPr>
          <a:xfrm>
            <a:off x="237691" y="205317"/>
            <a:ext cx="753821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altLang="zh-CN" sz="4000" b="1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designMode</a:t>
            </a:r>
            <a:r>
              <a:rPr lang="en-US" altLang="zh-CN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简介</a:t>
            </a:r>
            <a:endParaRPr sz="4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547" y="1308089"/>
            <a:ext cx="85011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主要功能：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指定整个页面是否可编辑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050" y="2308221"/>
            <a:ext cx="728667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取值：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on ——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页面可编辑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off——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页面不可编辑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endParaRPr lang="en-US" altLang="zh-CN" dirty="0" smtClean="0"/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注意：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designMode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属性只能在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javascript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脚本里被编辑修改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3"/>
          <p:cNvGrpSpPr/>
          <p:nvPr/>
        </p:nvGrpSpPr>
        <p:grpSpPr>
          <a:xfrm>
            <a:off x="1" y="1674158"/>
            <a:ext cx="9359900" cy="1473253"/>
            <a:chOff x="0" y="25400"/>
            <a:chExt cx="12944922" cy="2032002"/>
          </a:xfrm>
        </p:grpSpPr>
        <p:grpSp>
          <p:nvGrpSpPr>
            <p:cNvPr id="3" name="Group 161"/>
            <p:cNvGrpSpPr/>
            <p:nvPr/>
          </p:nvGrpSpPr>
          <p:grpSpPr>
            <a:xfrm>
              <a:off x="0" y="25400"/>
              <a:ext cx="8309324" cy="2032002"/>
              <a:chOff x="0" y="25400"/>
              <a:chExt cx="8309323" cy="2032001"/>
            </a:xfrm>
          </p:grpSpPr>
          <p:pic>
            <p:nvPicPr>
              <p:cNvPr id="38" name="pasted-image.pdf"/>
              <p:cNvPicPr>
                <a:picLocks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>
              <a:xfrm>
                <a:off x="0" y="25400"/>
                <a:ext cx="8309323" cy="2032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" name="Shape 159"/>
              <p:cNvSpPr/>
              <p:nvPr/>
            </p:nvSpPr>
            <p:spPr>
              <a:xfrm>
                <a:off x="28703" y="607977"/>
                <a:ext cx="8276832" cy="7358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60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0</a:t>
                </a:r>
                <a:r>
                  <a:rPr 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3. </a:t>
                </a:r>
                <a:r>
                  <a:rPr lang="en-US" altLang="zh-CN" sz="28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tabindex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属性</a:t>
                </a:r>
                <a:endParaRPr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Shape 162"/>
            <p:cNvSpPr/>
            <p:nvPr/>
          </p:nvSpPr>
          <p:spPr>
            <a:xfrm>
              <a:off x="8404076" y="25400"/>
              <a:ext cx="4540846" cy="2032001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59"/>
          <p:cNvSpPr/>
          <p:nvPr/>
        </p:nvSpPr>
        <p:spPr>
          <a:xfrm>
            <a:off x="237691" y="205317"/>
            <a:ext cx="753821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altLang="zh-CN" sz="4000" b="1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tabindex</a:t>
            </a:r>
            <a:r>
              <a:rPr lang="en-US" altLang="zh-CN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简介</a:t>
            </a:r>
            <a:endParaRPr sz="4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108" y="1379527"/>
            <a:ext cx="86398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主要功能：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指定控件获得焦点的顺序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612" y="2736849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取值：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-1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1+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3"/>
          <p:cNvGrpSpPr/>
          <p:nvPr/>
        </p:nvGrpSpPr>
        <p:grpSpPr>
          <a:xfrm>
            <a:off x="1" y="1674158"/>
            <a:ext cx="9359900" cy="1473253"/>
            <a:chOff x="0" y="25400"/>
            <a:chExt cx="12944922" cy="2032002"/>
          </a:xfrm>
        </p:grpSpPr>
        <p:grpSp>
          <p:nvGrpSpPr>
            <p:cNvPr id="3" name="Group 161"/>
            <p:cNvGrpSpPr/>
            <p:nvPr/>
          </p:nvGrpSpPr>
          <p:grpSpPr>
            <a:xfrm>
              <a:off x="0" y="25400"/>
              <a:ext cx="8309324" cy="2032002"/>
              <a:chOff x="0" y="25400"/>
              <a:chExt cx="8309323" cy="2032001"/>
            </a:xfrm>
          </p:grpSpPr>
          <p:pic>
            <p:nvPicPr>
              <p:cNvPr id="38" name="pasted-image.pdf"/>
              <p:cNvPicPr>
                <a:picLocks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>
              <a:xfrm>
                <a:off x="0" y="25400"/>
                <a:ext cx="8309323" cy="2032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" name="Shape 159"/>
              <p:cNvSpPr/>
              <p:nvPr/>
            </p:nvSpPr>
            <p:spPr>
              <a:xfrm>
                <a:off x="28703" y="607977"/>
                <a:ext cx="8276832" cy="7358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60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01</a:t>
                </a: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. 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表单验证</a:t>
                </a:r>
                <a:endParaRPr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Shape 162"/>
            <p:cNvSpPr/>
            <p:nvPr/>
          </p:nvSpPr>
          <p:spPr>
            <a:xfrm>
              <a:off x="8404076" y="25400"/>
              <a:ext cx="4540846" cy="2032001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8"/>
  <p:tag name="MH_SECTIONID" val="279,280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2135632"/>
  <p:tag name="MH_LIBRARY" val="CONTENTS"/>
  <p:tag name="MH_TYPE" val="OTHERS"/>
  <p:tag name="ID" val="5471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TextBox 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TextBox 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Rectangle 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Rectangle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Straight Connector 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Straight Connector 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TextBox 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TextBox 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Rectangle 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Straight Connector 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Rectangle 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0093840"/>
  <p:tag name="MH_LIBRARY" val="GRAPHIC"/>
  <p:tag name="MH_ORDER" val="标题 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Pages>0</Pages>
  <Words>134</Words>
  <Characters>0</Characters>
  <Application>Microsoft Office PowerPoint</Application>
  <DocSecurity>0</DocSecurity>
  <PresentationFormat>自定义</PresentationFormat>
  <Lines>0</Lines>
  <Paragraphs>50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HTML5新特性 知识分享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让数据 成为驱动创新的 源动力。</dc:title>
  <dc:creator>Wang</dc:creator>
  <cp:lastModifiedBy>WQ</cp:lastModifiedBy>
  <cp:revision>144</cp:revision>
  <dcterms:created xsi:type="dcterms:W3CDTF">2015-07-13T05:07:27Z</dcterms:created>
  <dcterms:modified xsi:type="dcterms:W3CDTF">2016-12-16T03:39:37Z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