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0" r:id="rId4"/>
    <p:sldId id="283" r:id="rId5"/>
    <p:sldId id="28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vefishs hu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FBE"/>
    <a:srgbClr val="EBB350"/>
    <a:srgbClr val="45A730"/>
    <a:srgbClr val="EB6752"/>
    <a:srgbClr val="9F6B9F"/>
    <a:srgbClr val="B356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6" autoAdjust="0"/>
    <p:restoredTop sz="84843" autoAdjust="0"/>
  </p:normalViewPr>
  <p:slideViewPr>
    <p:cSldViewPr snapToGrid="0">
      <p:cViewPr varScale="1">
        <p:scale>
          <a:sx n="75" d="100"/>
          <a:sy n="75" d="100"/>
        </p:scale>
        <p:origin x="-14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9904526078921"/>
          <c:y val="0.0890944131437509"/>
          <c:w val="0.941922149200621"/>
          <c:h val="0.7839614327168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9F6B9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EB675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2868344"/>
        <c:axId val="2071309256"/>
      </c:lineChart>
      <c:catAx>
        <c:axId val="2022868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B675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309256"/>
        <c:crosses val="autoZero"/>
        <c:auto val="1"/>
        <c:lblAlgn val="ctr"/>
        <c:lblOffset val="100"/>
        <c:noMultiLvlLbl val="0"/>
      </c:catAx>
      <c:valAx>
        <c:axId val="2071309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B6752"/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2868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solidFill>
                <a:srgbClr val="EBB350"/>
              </a:solidFill>
              <a:prstDash val="sysDash"/>
            </a:ln>
          </c:spPr>
          <c:dPt>
            <c:idx val="0"/>
            <c:bubble3D val="0"/>
            <c:spPr>
              <a:noFill/>
              <a:ln w="19050">
                <a:solidFill>
                  <a:srgbClr val="EB6752"/>
                </a:solidFill>
                <a:prstDash val="solid"/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9F6B9F"/>
                </a:solidFill>
                <a:prstDash val="solid"/>
              </a:ln>
              <a:effectLst/>
            </c:spPr>
          </c:dPt>
          <c:dLbls>
            <c:dLbl>
              <c:idx val="0"/>
              <c:layout>
                <c:manualLayout>
                  <c:x val="0.202830208504075"/>
                  <c:y val="-0.33052394826129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EB675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CC61EA-4B76-46E5-8B26-2C4FE59E89AE}" type="VALUE">
                      <a:rPr lang="en-US" altLang="zh-CN" sz="2800">
                        <a:solidFill>
                          <a:srgbClr val="EB6752"/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rgbClr val="EB675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67245961398097"/>
                  <c:y val="0.3073292852254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rgbClr val="9F6B9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F6B9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0.45</c:v>
                </c:pt>
                <c:pt idx="1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solidFill>
                <a:srgbClr val="EBB350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757575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EB6752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solidFill>
                <a:srgbClr val="EB6752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7F7F7F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EB6752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solidFill>
                  <a:srgbClr val="7F7F7F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EB6752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B6752"/>
            </a:solidFill>
            <a:ln>
              <a:noFill/>
            </a:ln>
          </c:spPr>
          <c:dPt>
            <c:idx val="0"/>
            <c:bubble3D val="0"/>
            <c:spPr>
              <a:noFill/>
              <a:ln w="19050">
                <a:solidFill>
                  <a:srgbClr val="7F7F7F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EB6752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1932-B1A7-4882-AFFC-803EB91E93A1}" type="datetimeFigureOut">
              <a:rPr lang="zh-CN" altLang="en-US" smtClean="0"/>
              <a:t>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CC7D-9C72-4299-81B4-64261D195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您声明性地指定 </a:t>
            </a:r>
            <a:r>
              <a:rPr kumimoji="1" lang="en-US" altLang="zh-CN" dirty="0" smtClean="0"/>
              <a:t>Web UI </a:t>
            </a:r>
            <a:r>
              <a:rPr kumimoji="1" lang="zh-CN" altLang="en-US" dirty="0" smtClean="0"/>
              <a:t>组件分层结构，并将它提供给 </a:t>
            </a:r>
            <a:r>
              <a:rPr kumimoji="1" lang="en-US" altLang="zh-CN" dirty="0" smtClean="0"/>
              <a:t>React </a:t>
            </a:r>
            <a:r>
              <a:rPr kumimoji="1" lang="zh-CN" altLang="en-US" dirty="0" smtClean="0"/>
              <a:t>的虚拟 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。然后 </a:t>
            </a:r>
            <a:r>
              <a:rPr kumimoji="1" lang="en-US" altLang="zh-CN" dirty="0" smtClean="0"/>
              <a:t>React </a:t>
            </a:r>
            <a:r>
              <a:rPr kumimoji="1" lang="zh-CN" altLang="en-US" dirty="0" smtClean="0"/>
              <a:t>负责在合适的时机同步您的 </a:t>
            </a:r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与浏览器的实际 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React </a:t>
            </a:r>
            <a:r>
              <a:rPr kumimoji="1" lang="zh-CN" altLang="en-US" dirty="0" smtClean="0"/>
              <a:t>的虚拟 </a:t>
            </a:r>
            <a:r>
              <a:rPr kumimoji="1" lang="en-US" altLang="zh-CN" dirty="0" smtClean="0"/>
              <a:t>DOM </a:t>
            </a:r>
            <a:r>
              <a:rPr kumimoji="1" lang="zh-CN" altLang="en-US" dirty="0" smtClean="0"/>
              <a:t>实现是自成一体的，不依赖于浏览器；它甚至可用于服务器端呈现。虚拟 </a:t>
            </a:r>
            <a:r>
              <a:rPr kumimoji="1" lang="en-US" altLang="zh-CN" dirty="0" smtClean="0"/>
              <a:t>DOM </a:t>
            </a:r>
            <a:r>
              <a:rPr kumimoji="1" lang="zh-CN" altLang="en-US" dirty="0" smtClean="0"/>
              <a:t>针对浏览器的 </a:t>
            </a:r>
            <a:r>
              <a:rPr kumimoji="1" lang="en-US" altLang="zh-CN" dirty="0" smtClean="0"/>
              <a:t>DOM </a:t>
            </a:r>
            <a:r>
              <a:rPr kumimoji="1" lang="zh-CN" altLang="en-US" dirty="0" smtClean="0"/>
              <a:t>而对其内部状态执行一次优化的 </a:t>
            </a:r>
            <a:r>
              <a:rPr kumimoji="1" lang="en-US" altLang="zh-CN" dirty="0" smtClean="0"/>
              <a:t>diff </a:t>
            </a:r>
            <a:r>
              <a:rPr kumimoji="1" lang="zh-CN" altLang="en-US" dirty="0" smtClean="0"/>
              <a:t>指令，执行让 </a:t>
            </a:r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保持一致所需的最少更新。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7" indent="0">
              <a:buNone/>
              <a:defRPr sz="2000"/>
            </a:lvl5pPr>
            <a:lvl6pPr marL="2285920" indent="0">
              <a:buNone/>
              <a:defRPr sz="2000"/>
            </a:lvl6pPr>
            <a:lvl7pPr marL="2743103" indent="0">
              <a:buNone/>
              <a:defRPr sz="2000"/>
            </a:lvl7pPr>
            <a:lvl8pPr marL="3200288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16/7/21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561588" y="3159433"/>
            <a:ext cx="52700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TW" sz="3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React </a:t>
            </a:r>
            <a:r>
              <a:rPr lang="zh-TW" altLang="en-US" sz="3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从认识到入门</a:t>
            </a:r>
            <a:endParaRPr lang="en-US" altLang="zh-TW" sz="3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0684" y="3857059"/>
            <a:ext cx="6410632" cy="0"/>
          </a:xfrm>
          <a:prstGeom prst="line">
            <a:avLst/>
          </a:prstGeom>
          <a:ln>
            <a:solidFill>
              <a:srgbClr val="FF9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64534" y="3966303"/>
            <a:ext cx="366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zh-CN" altLang="en-US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前端 黄昌明</a:t>
            </a:r>
            <a:endParaRPr lang="zh-CN" altLang="en-US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0" y="1297978"/>
            <a:ext cx="1791697" cy="17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626838266"/>
              </p:ext>
            </p:extLst>
          </p:nvPr>
        </p:nvGraphicFramePr>
        <p:xfrm>
          <a:off x="1429446" y="2083972"/>
          <a:ext cx="2062805" cy="151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79035" y="4338087"/>
            <a:ext cx="2563627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1600">
                <a:solidFill>
                  <a:srgbClr val="EB6752"/>
                </a:solidFill>
              </a:rPr>
              <a:t>Here to add your analysis, content as concise as possible, say key parts</a:t>
            </a:r>
            <a:r>
              <a:rPr lang="en-US" altLang="zh-CN" sz="1867">
                <a:solidFill>
                  <a:srgbClr val="EB6752"/>
                </a:solidFill>
              </a:rPr>
              <a:t>. </a:t>
            </a:r>
            <a:endParaRPr lang="zh-CN" altLang="en-US" sz="1867">
              <a:solidFill>
                <a:srgbClr val="EB675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65425" y="3600894"/>
            <a:ext cx="119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srgbClr val="EB6752"/>
                </a:solidFill>
              </a:rPr>
              <a:t>45%</a:t>
            </a:r>
            <a:endParaRPr lang="zh-CN" altLang="en-US" sz="3200">
              <a:solidFill>
                <a:srgbClr val="EB6752"/>
              </a:solidFill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909767568"/>
              </p:ext>
            </p:extLst>
          </p:nvPr>
        </p:nvGraphicFramePr>
        <p:xfrm>
          <a:off x="3914693" y="2083972"/>
          <a:ext cx="2062805" cy="151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664282" y="4338087"/>
            <a:ext cx="2563627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1600">
                <a:solidFill>
                  <a:srgbClr val="EB6752"/>
                </a:solidFill>
              </a:rPr>
              <a:t>Here to add your analysis, content as concise as possible, say key parts</a:t>
            </a:r>
            <a:r>
              <a:rPr lang="en-US" altLang="zh-CN" sz="1867">
                <a:solidFill>
                  <a:srgbClr val="EB6752"/>
                </a:solidFill>
              </a:rPr>
              <a:t>. </a:t>
            </a:r>
            <a:endParaRPr lang="zh-CN" altLang="en-US" sz="1867">
              <a:solidFill>
                <a:srgbClr val="EB675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0672" y="3600893"/>
            <a:ext cx="119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srgbClr val="EB6752"/>
                </a:solidFill>
              </a:rPr>
              <a:t>50%</a:t>
            </a:r>
            <a:endParaRPr lang="zh-CN" altLang="en-US" sz="3200">
              <a:solidFill>
                <a:srgbClr val="EB6752"/>
              </a:solidFill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274827424"/>
              </p:ext>
            </p:extLst>
          </p:nvPr>
        </p:nvGraphicFramePr>
        <p:xfrm>
          <a:off x="6399940" y="2083972"/>
          <a:ext cx="2062805" cy="151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149529" y="4338087"/>
            <a:ext cx="2563627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1600">
                <a:solidFill>
                  <a:srgbClr val="EB6752"/>
                </a:solidFill>
              </a:rPr>
              <a:t>Here to add your analysis, content as concise as possible, say key parts</a:t>
            </a:r>
            <a:r>
              <a:rPr lang="en-US" altLang="zh-CN" sz="1867">
                <a:solidFill>
                  <a:srgbClr val="EB6752"/>
                </a:solidFill>
              </a:rPr>
              <a:t>. </a:t>
            </a:r>
            <a:endParaRPr lang="zh-CN" altLang="en-US" sz="1867">
              <a:solidFill>
                <a:srgbClr val="EB675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35919" y="3600891"/>
            <a:ext cx="119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srgbClr val="EB6752"/>
                </a:solidFill>
              </a:rPr>
              <a:t>60%</a:t>
            </a:r>
            <a:endParaRPr lang="zh-CN" altLang="en-US" sz="3200">
              <a:solidFill>
                <a:srgbClr val="EB6752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92052630"/>
              </p:ext>
            </p:extLst>
          </p:nvPr>
        </p:nvGraphicFramePr>
        <p:xfrm>
          <a:off x="8885186" y="2083972"/>
          <a:ext cx="2062805" cy="151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634775" y="4338087"/>
            <a:ext cx="2563627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1600">
                <a:solidFill>
                  <a:srgbClr val="EB6752"/>
                </a:solidFill>
              </a:rPr>
              <a:t>Here to add your analysis, content as concise as possible, say key parts</a:t>
            </a:r>
            <a:r>
              <a:rPr lang="en-US" altLang="zh-CN" sz="1867">
                <a:solidFill>
                  <a:srgbClr val="EB6752"/>
                </a:solidFill>
              </a:rPr>
              <a:t>. </a:t>
            </a:r>
            <a:endParaRPr lang="zh-CN" altLang="en-US" sz="1867">
              <a:solidFill>
                <a:srgbClr val="EB675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21165" y="3600890"/>
            <a:ext cx="119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srgbClr val="EB6752"/>
                </a:solidFill>
              </a:rPr>
              <a:t>100%</a:t>
            </a:r>
            <a:endParaRPr lang="zh-CN" altLang="en-US" sz="3200">
              <a:solidFill>
                <a:srgbClr val="EB675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6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02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01214" y="2159047"/>
            <a:ext cx="2189573" cy="2539905"/>
            <a:chOff x="3750910" y="1619285"/>
            <a:chExt cx="1642180" cy="1904929"/>
          </a:xfrm>
        </p:grpSpPr>
        <p:grpSp>
          <p:nvGrpSpPr>
            <p:cNvPr id="13" name="组合 12"/>
            <p:cNvGrpSpPr/>
            <p:nvPr/>
          </p:nvGrpSpPr>
          <p:grpSpPr>
            <a:xfrm>
              <a:off x="3750910" y="1619285"/>
              <a:ext cx="1642180" cy="1904929"/>
              <a:chOff x="3822955" y="1429528"/>
              <a:chExt cx="1402397" cy="1626781"/>
            </a:xfrm>
          </p:grpSpPr>
          <p:sp>
            <p:nvSpPr>
              <p:cNvPr id="3" name="六边形 2"/>
              <p:cNvSpPr/>
              <p:nvPr/>
            </p:nvSpPr>
            <p:spPr>
              <a:xfrm rot="16200000">
                <a:off x="3710763" y="1541720"/>
                <a:ext cx="1626781" cy="1402397"/>
              </a:xfrm>
              <a:prstGeom prst="hexagon">
                <a:avLst/>
              </a:prstGeom>
              <a:noFill/>
              <a:ln>
                <a:solidFill>
                  <a:srgbClr val="EBB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0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直接连接符 6"/>
              <p:cNvCxnSpPr>
                <a:stCxn id="3" idx="0"/>
                <a:endCxn id="3" idx="4"/>
              </p:cNvCxnSpPr>
              <p:nvPr/>
            </p:nvCxnSpPr>
            <p:spPr>
              <a:xfrm flipH="1">
                <a:off x="3822955" y="1429528"/>
                <a:ext cx="701199" cy="1276182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3" idx="4"/>
                <a:endCxn id="3" idx="2"/>
              </p:cNvCxnSpPr>
              <p:nvPr/>
            </p:nvCxnSpPr>
            <p:spPr>
              <a:xfrm>
                <a:off x="3822955" y="2705710"/>
                <a:ext cx="1402397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3" idx="2"/>
                <a:endCxn id="3" idx="0"/>
              </p:cNvCxnSpPr>
              <p:nvPr/>
            </p:nvCxnSpPr>
            <p:spPr>
              <a:xfrm flipH="1" flipV="1">
                <a:off x="4524154" y="1429528"/>
                <a:ext cx="701198" cy="1276182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4045107" y="2156252"/>
              <a:ext cx="1053786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3200">
                  <a:solidFill>
                    <a:srgbClr val="EBB350"/>
                  </a:solidFill>
                </a:rPr>
                <a:t>PART THREE</a:t>
              </a:r>
              <a:endParaRPr lang="zh-CN" altLang="en-US" sz="3200">
                <a:solidFill>
                  <a:srgbClr val="EBB3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23" name="组合 22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/>
          <p:cNvSpPr txBox="1"/>
          <p:nvPr/>
        </p:nvSpPr>
        <p:spPr>
          <a:xfrm>
            <a:off x="3769832" y="4998865"/>
            <a:ext cx="465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srgbClr val="EBB350"/>
                </a:solidFill>
              </a:rPr>
              <a:t>click here to add your title</a:t>
            </a:r>
            <a:endParaRPr lang="zh-CN" altLang="en-US" sz="3200">
              <a:solidFill>
                <a:srgbClr val="EBB350"/>
              </a:solidFill>
            </a:endParaRPr>
          </a:p>
        </p:txBody>
      </p:sp>
      <p:sp>
        <p:nvSpPr>
          <p:cNvPr id="34" name="半闭框 33"/>
          <p:cNvSpPr/>
          <p:nvPr/>
        </p:nvSpPr>
        <p:spPr>
          <a:xfrm rot="13425323">
            <a:off x="5952768" y="6227428"/>
            <a:ext cx="286462" cy="286462"/>
          </a:xfrm>
          <a:prstGeom prst="halfFrame">
            <a:avLst>
              <a:gd name="adj1" fmla="val 8774"/>
              <a:gd name="adj2" fmla="val 6884"/>
            </a:avLst>
          </a:prstGeom>
          <a:solidFill>
            <a:srgbClr val="EBB350"/>
          </a:solidFill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78327" y="2172929"/>
            <a:ext cx="2958291" cy="2819985"/>
            <a:chOff x="3583745" y="1629697"/>
            <a:chExt cx="1976511" cy="1884106"/>
          </a:xfrm>
        </p:grpSpPr>
        <p:grpSp>
          <p:nvGrpSpPr>
            <p:cNvPr id="5" name="组合 4"/>
            <p:cNvGrpSpPr/>
            <p:nvPr/>
          </p:nvGrpSpPr>
          <p:grpSpPr>
            <a:xfrm>
              <a:off x="3583745" y="1629697"/>
              <a:ext cx="1976511" cy="1884106"/>
              <a:chOff x="3583745" y="1629697"/>
              <a:chExt cx="1976511" cy="188410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3583745" y="2235648"/>
                <a:ext cx="1976511" cy="672204"/>
                <a:chOff x="2806994" y="2179674"/>
                <a:chExt cx="3668234" cy="1247553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2806995" y="2179674"/>
                  <a:ext cx="3668233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806994" y="3427227"/>
                  <a:ext cx="3668233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/>
              <p:cNvGrpSpPr/>
              <p:nvPr/>
            </p:nvGrpSpPr>
            <p:grpSpPr>
              <a:xfrm>
                <a:off x="4152827" y="1629697"/>
                <a:ext cx="838346" cy="1884106"/>
                <a:chOff x="3838353" y="1022102"/>
                <a:chExt cx="1555897" cy="3496735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33" name="直接连接符 32"/>
                <p:cNvCxnSpPr/>
                <p:nvPr/>
              </p:nvCxnSpPr>
              <p:spPr>
                <a:xfrm>
                  <a:off x="3838353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5394250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577" y="1727638"/>
              <a:ext cx="384274" cy="38427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144" y="3071725"/>
              <a:ext cx="384274" cy="38427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149" y="1707410"/>
              <a:ext cx="384274" cy="3842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981" y="3071725"/>
              <a:ext cx="384274" cy="384274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032001" y="2884159"/>
            <a:ext cx="200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2400">
                <a:solidFill>
                  <a:srgbClr val="EBB350"/>
                </a:solidFill>
              </a:rPr>
              <a:t>Add your title</a:t>
            </a:r>
            <a:endParaRPr lang="zh-CN" altLang="en-US" sz="2400">
              <a:solidFill>
                <a:srgbClr val="EBB3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8217" y="1518780"/>
            <a:ext cx="272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add the things  you want</a:t>
            </a:r>
          </a:p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55743" y="2884159"/>
            <a:ext cx="202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defTabSz="914210"/>
            <a:r>
              <a:rPr lang="en-US" altLang="zh-CN" sz="2400"/>
              <a:t>Add your title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8255743" y="1518780"/>
            <a:ext cx="272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prstClr val="white"/>
                </a:solidFill>
              </a:rPr>
              <a:t>add the things  you want</a:t>
            </a:r>
          </a:p>
          <a:p>
            <a:pPr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  <a:p>
            <a:pPr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32000" y="3891249"/>
            <a:ext cx="204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defTabSz="914210"/>
            <a:r>
              <a:rPr lang="en-US" altLang="zh-CN" sz="2400"/>
              <a:t>Add your title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1330491" y="4702628"/>
            <a:ext cx="272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add the things  you want</a:t>
            </a:r>
          </a:p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55742" y="3891249"/>
            <a:ext cx="202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defTabSz="914210"/>
            <a:r>
              <a:rPr lang="en-US" altLang="zh-CN" sz="2400"/>
              <a:t>Add your title</a:t>
            </a:r>
            <a:endParaRPr lang="zh-CN" altLang="en-US" sz="2400"/>
          </a:p>
        </p:txBody>
      </p:sp>
      <p:sp>
        <p:nvSpPr>
          <p:cNvPr id="38" name="文本框 37"/>
          <p:cNvSpPr txBox="1"/>
          <p:nvPr/>
        </p:nvSpPr>
        <p:spPr>
          <a:xfrm>
            <a:off x="8255743" y="4702628"/>
            <a:ext cx="272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prstClr val="white"/>
                </a:solidFill>
              </a:rPr>
              <a:t>add the things  you want</a:t>
            </a:r>
          </a:p>
          <a:p>
            <a:pPr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  <a:p>
            <a:pPr defTabSz="914210"/>
            <a:r>
              <a:rPr lang="en-US" altLang="zh-CN">
                <a:solidFill>
                  <a:prstClr val="white"/>
                </a:solidFill>
              </a:rPr>
              <a:t>add the things  you want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66126" y="2519680"/>
            <a:ext cx="3309257" cy="18346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0766" y="2519680"/>
            <a:ext cx="3309257" cy="1834605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2991" y="2519681"/>
            <a:ext cx="18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EBB350"/>
                </a:solidFill>
              </a:rPr>
              <a:t>ADD YOUR TITLE</a:t>
            </a:r>
            <a:endParaRPr lang="zh-CN" altLang="en-US">
              <a:solidFill>
                <a:srgbClr val="EBB3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9214" y="3021484"/>
            <a:ext cx="279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I love three things in this world. Sun, moon and you. Sun for morning, moon for night , and you forever</a:t>
            </a:r>
            <a:r>
              <a:rPr lang="en-US" altLang="zh-CN">
                <a:solidFill>
                  <a:prstClr val="black"/>
                </a:solidFill>
              </a:rPr>
              <a:t>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6651" y="5152103"/>
            <a:ext cx="61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I love three things in this world. Sun, moon and you. Sun for morning, moon for night , and you forever.</a:t>
            </a:r>
            <a:endParaRPr lang="zh-CN" altLang="en-US">
              <a:solidFill>
                <a:srgbClr val="EBB350"/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>
            <a:off x="6674897" y="4078983"/>
            <a:ext cx="275303" cy="275303"/>
          </a:xfrm>
          <a:prstGeom prst="rtTriangle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16200000">
            <a:off x="9709546" y="4078982"/>
            <a:ext cx="275303" cy="275303"/>
          </a:xfrm>
          <a:prstGeom prst="rtTriangle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25931" y="2199099"/>
            <a:ext cx="3541708" cy="1841572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4987" y="2199099"/>
            <a:ext cx="3541708" cy="1841572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3" y="4651513"/>
            <a:ext cx="3541708" cy="1841572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4987" y="4651513"/>
            <a:ext cx="3541708" cy="1841572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52249" y="2066579"/>
            <a:ext cx="1113183" cy="1086677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52249" y="4518992"/>
            <a:ext cx="1113183" cy="1086677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23513" y="4518992"/>
            <a:ext cx="1113183" cy="1086677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23513" y="2066579"/>
            <a:ext cx="1113183" cy="1086677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78258" y="2199099"/>
            <a:ext cx="3541708" cy="1815931"/>
            <a:chOff x="2078258" y="2199099"/>
            <a:chExt cx="3541708" cy="1815931"/>
          </a:xfrm>
        </p:grpSpPr>
        <p:sp>
          <p:nvSpPr>
            <p:cNvPr id="19" name="文本框 18"/>
            <p:cNvSpPr txBox="1"/>
            <p:nvPr/>
          </p:nvSpPr>
          <p:spPr>
            <a:xfrm>
              <a:off x="2123723" y="2199099"/>
              <a:ext cx="1745912" cy="7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ADD YOUR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78258" y="3153256"/>
              <a:ext cx="3541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srgbClr val="EBB350"/>
                  </a:solidFill>
                </a:rPr>
                <a:t>gazing at each other, but in looking outward together in the same direction.</a:t>
              </a:r>
              <a:endParaRPr lang="zh-CN" altLang="en-US" sz="1600">
                <a:solidFill>
                  <a:srgbClr val="EBB350"/>
                </a:solidFill>
              </a:endParaRPr>
            </a:p>
            <a:p>
              <a:pPr defTabSz="914210"/>
              <a:endParaRPr lang="zh-CN" altLang="en-US">
                <a:solidFill>
                  <a:srgbClr val="EBB35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23723" y="4697703"/>
            <a:ext cx="3541708" cy="1815931"/>
            <a:chOff x="6794988" y="2232841"/>
            <a:chExt cx="3541708" cy="1815931"/>
          </a:xfrm>
        </p:grpSpPr>
        <p:sp>
          <p:nvSpPr>
            <p:cNvPr id="23" name="文本框 22"/>
            <p:cNvSpPr txBox="1"/>
            <p:nvPr/>
          </p:nvSpPr>
          <p:spPr>
            <a:xfrm>
              <a:off x="6840453" y="2232841"/>
              <a:ext cx="1745912" cy="7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ADD YOUR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4988" y="3186998"/>
              <a:ext cx="3541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srgbClr val="EBB350"/>
                  </a:solidFill>
                </a:rPr>
                <a:t>gazing at each other, but in looking outward together in the same direction.</a:t>
              </a:r>
              <a:endParaRPr lang="zh-CN" altLang="en-US" sz="1600">
                <a:solidFill>
                  <a:srgbClr val="EBB350"/>
                </a:solidFill>
              </a:endParaRPr>
            </a:p>
            <a:p>
              <a:pPr defTabSz="914210"/>
              <a:endParaRPr lang="zh-CN" altLang="en-US">
                <a:solidFill>
                  <a:srgbClr val="EBB35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94987" y="2361725"/>
            <a:ext cx="3541708" cy="1815931"/>
            <a:chOff x="6794988" y="2232841"/>
            <a:chExt cx="3541708" cy="1815931"/>
          </a:xfrm>
        </p:grpSpPr>
        <p:sp>
          <p:nvSpPr>
            <p:cNvPr id="30" name="文本框 29"/>
            <p:cNvSpPr txBox="1"/>
            <p:nvPr/>
          </p:nvSpPr>
          <p:spPr>
            <a:xfrm>
              <a:off x="6840453" y="2232841"/>
              <a:ext cx="1745912" cy="7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ADD YOUR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94988" y="3186998"/>
              <a:ext cx="3541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srgbClr val="EBB350"/>
                  </a:solidFill>
                </a:rPr>
                <a:t>gazing at each other, but in looking outward together in the same direction.</a:t>
              </a:r>
              <a:endParaRPr lang="zh-CN" altLang="en-US" sz="1600">
                <a:solidFill>
                  <a:srgbClr val="EBB350"/>
                </a:solidFill>
              </a:endParaRPr>
            </a:p>
            <a:p>
              <a:pPr defTabSz="914210"/>
              <a:endParaRPr lang="zh-CN" altLang="en-US">
                <a:solidFill>
                  <a:srgbClr val="EBB3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94987" y="4697703"/>
            <a:ext cx="3541708" cy="1815931"/>
            <a:chOff x="6794988" y="2232841"/>
            <a:chExt cx="3541708" cy="1815931"/>
          </a:xfrm>
        </p:grpSpPr>
        <p:sp>
          <p:nvSpPr>
            <p:cNvPr id="33" name="文本框 32"/>
            <p:cNvSpPr txBox="1"/>
            <p:nvPr/>
          </p:nvSpPr>
          <p:spPr>
            <a:xfrm>
              <a:off x="6840453" y="2232841"/>
              <a:ext cx="1745912" cy="7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ADD YOUR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94988" y="3186998"/>
              <a:ext cx="3541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srgbClr val="EBB350"/>
                  </a:solidFill>
                </a:rPr>
                <a:t>gazing at each other, but in looking outward together in the same direction.</a:t>
              </a:r>
              <a:endParaRPr lang="zh-CN" altLang="en-US" sz="1600">
                <a:solidFill>
                  <a:srgbClr val="EBB350"/>
                </a:solidFill>
              </a:endParaRPr>
            </a:p>
            <a:p>
              <a:pPr defTabSz="914210"/>
              <a:endParaRPr lang="zh-CN" altLang="en-US">
                <a:solidFill>
                  <a:srgbClr val="EBB3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5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77015" y="2283791"/>
            <a:ext cx="9037972" cy="3551583"/>
            <a:chOff x="1136374" y="1712843"/>
            <a:chExt cx="6778479" cy="2663687"/>
          </a:xfrm>
        </p:grpSpPr>
        <p:grpSp>
          <p:nvGrpSpPr>
            <p:cNvPr id="5" name="组合 4"/>
            <p:cNvGrpSpPr/>
            <p:nvPr/>
          </p:nvGrpSpPr>
          <p:grpSpPr>
            <a:xfrm>
              <a:off x="3614103" y="1712843"/>
              <a:ext cx="1823021" cy="2663687"/>
              <a:chOff x="983974" y="1560443"/>
              <a:chExt cx="1823021" cy="266368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83974" y="1560443"/>
                <a:ext cx="1823021" cy="2663687"/>
              </a:xfrm>
              <a:prstGeom prst="rect">
                <a:avLst/>
              </a:prstGeom>
              <a:noFill/>
              <a:ln>
                <a:solidFill>
                  <a:srgbClr val="EBB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0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383620" y="1848679"/>
                <a:ext cx="1023730" cy="659294"/>
                <a:chOff x="1378650" y="1848679"/>
                <a:chExt cx="1023730" cy="659294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1378650" y="1848679"/>
                  <a:ext cx="1023730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378650" y="2507973"/>
                  <a:ext cx="1023730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1209685" y="1831064"/>
                <a:ext cx="13716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10"/>
                <a:r>
                  <a:rPr lang="en-US" altLang="zh-CN" sz="2400">
                    <a:solidFill>
                      <a:srgbClr val="EBB350"/>
                    </a:solidFill>
                  </a:rPr>
                  <a:t>THIS IS YOUR TITLE</a:t>
                </a:r>
                <a:endParaRPr lang="zh-CN" altLang="en-US" sz="2400">
                  <a:solidFill>
                    <a:srgbClr val="EBB350"/>
                  </a:solidFill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94155" y="2748016"/>
                <a:ext cx="1602658" cy="1315745"/>
              </a:xfrm>
              <a:prstGeom prst="rect">
                <a:avLst/>
              </a:prstGeom>
              <a:noFill/>
              <a:ln>
                <a:solidFill>
                  <a:srgbClr val="EBB3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210"/>
                <a:r>
                  <a:rPr lang="en-US" altLang="zh-CN">
                    <a:solidFill>
                      <a:srgbClr val="EBB350"/>
                    </a:solidFill>
                  </a:rPr>
                  <a:t>I love three things in this world. Sun, moon and you. Sun for morning, moon for night , and you forever.</a:t>
                </a:r>
                <a:endParaRPr lang="zh-CN" altLang="en-US">
                  <a:solidFill>
                    <a:srgbClr val="EBB35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136374" y="1712843"/>
              <a:ext cx="1823021" cy="2663687"/>
              <a:chOff x="983974" y="1560443"/>
              <a:chExt cx="1823021" cy="266368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83974" y="1560443"/>
                <a:ext cx="1823021" cy="2663687"/>
              </a:xfrm>
              <a:prstGeom prst="rect">
                <a:avLst/>
              </a:prstGeom>
              <a:noFill/>
              <a:ln>
                <a:solidFill>
                  <a:srgbClr val="EBB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0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383620" y="1848679"/>
                <a:ext cx="1023730" cy="659294"/>
                <a:chOff x="1378650" y="1848679"/>
                <a:chExt cx="1023730" cy="659294"/>
              </a:xfrm>
            </p:grpSpPr>
            <p:cxnSp>
              <p:nvCxnSpPr>
                <p:cNvPr id="25" name="直接连接符 24"/>
                <p:cNvCxnSpPr/>
                <p:nvPr/>
              </p:nvCxnSpPr>
              <p:spPr>
                <a:xfrm>
                  <a:off x="1378650" y="1848679"/>
                  <a:ext cx="1023730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1378650" y="2507973"/>
                  <a:ext cx="1023730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本框 21"/>
              <p:cNvSpPr txBox="1"/>
              <p:nvPr/>
            </p:nvSpPr>
            <p:spPr>
              <a:xfrm>
                <a:off x="1209685" y="1831064"/>
                <a:ext cx="13716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10"/>
                <a:r>
                  <a:rPr lang="en-US" altLang="zh-CN" sz="2400">
                    <a:solidFill>
                      <a:srgbClr val="EBB350"/>
                    </a:solidFill>
                  </a:rPr>
                  <a:t>THIS IS YOUR TITLE</a:t>
                </a:r>
                <a:endParaRPr lang="zh-CN" altLang="en-US" sz="2400">
                  <a:solidFill>
                    <a:srgbClr val="EBB35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094155" y="2748016"/>
                <a:ext cx="1602658" cy="1315745"/>
              </a:xfrm>
              <a:prstGeom prst="rect">
                <a:avLst/>
              </a:prstGeom>
              <a:noFill/>
              <a:ln>
                <a:solidFill>
                  <a:srgbClr val="EBB3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210"/>
                <a:r>
                  <a:rPr lang="en-US" altLang="zh-CN">
                    <a:solidFill>
                      <a:srgbClr val="EBB350"/>
                    </a:solidFill>
                  </a:rPr>
                  <a:t>I love three things in this world. Sun, moon and you. Sun for morning, moon for night , and you forever.</a:t>
                </a:r>
                <a:endParaRPr lang="zh-CN" altLang="en-US">
                  <a:solidFill>
                    <a:srgbClr val="EBB350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091832" y="1712843"/>
              <a:ext cx="1823021" cy="2663687"/>
              <a:chOff x="983974" y="1560443"/>
              <a:chExt cx="1823021" cy="266368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983974" y="1560443"/>
                <a:ext cx="1823021" cy="2663687"/>
              </a:xfrm>
              <a:prstGeom prst="rect">
                <a:avLst/>
              </a:prstGeom>
              <a:noFill/>
              <a:ln>
                <a:solidFill>
                  <a:srgbClr val="EBB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0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383620" y="1848679"/>
                <a:ext cx="1023730" cy="659294"/>
                <a:chOff x="1378650" y="1848679"/>
                <a:chExt cx="1023730" cy="659294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1378650" y="1848679"/>
                  <a:ext cx="1023730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1378650" y="2507973"/>
                  <a:ext cx="1023730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209685" y="1831064"/>
                <a:ext cx="13716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10"/>
                <a:r>
                  <a:rPr lang="en-US" altLang="zh-CN" sz="2400">
                    <a:solidFill>
                      <a:srgbClr val="EBB350"/>
                    </a:solidFill>
                  </a:rPr>
                  <a:t>THIS IS YOUR TITLE</a:t>
                </a:r>
                <a:endParaRPr lang="zh-CN" altLang="en-US" sz="2400">
                  <a:solidFill>
                    <a:srgbClr val="EBB350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094155" y="2748016"/>
                <a:ext cx="1602658" cy="1315745"/>
              </a:xfrm>
              <a:prstGeom prst="rect">
                <a:avLst/>
              </a:prstGeom>
              <a:noFill/>
              <a:ln>
                <a:solidFill>
                  <a:srgbClr val="EBB3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210"/>
                <a:r>
                  <a:rPr lang="en-US" altLang="zh-CN">
                    <a:solidFill>
                      <a:srgbClr val="EBB350"/>
                    </a:solidFill>
                  </a:rPr>
                  <a:t>I love three things in this world. Sun, moon and you. Sun for morning, moon for night , and you forever.</a:t>
                </a:r>
                <a:endParaRPr lang="zh-CN" altLang="en-US">
                  <a:solidFill>
                    <a:srgbClr val="EBB350"/>
                  </a:solidFill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97496" y="1961321"/>
            <a:ext cx="1073427" cy="1073427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7496" y="3993321"/>
            <a:ext cx="1073427" cy="1073427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000" y="1961321"/>
            <a:ext cx="1073427" cy="1073427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4000" y="3993321"/>
            <a:ext cx="1073427" cy="1073427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52035" y="1961322"/>
            <a:ext cx="3670852" cy="1183044"/>
            <a:chOff x="2064026" y="1470991"/>
            <a:chExt cx="2753139" cy="887283"/>
          </a:xfrm>
        </p:grpSpPr>
        <p:sp>
          <p:nvSpPr>
            <p:cNvPr id="11" name="文本框 10"/>
            <p:cNvSpPr txBox="1"/>
            <p:nvPr/>
          </p:nvSpPr>
          <p:spPr>
            <a:xfrm>
              <a:off x="2064026" y="1470991"/>
              <a:ext cx="1307805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HERE IS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64026" y="1873526"/>
              <a:ext cx="2753139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Do you understand the feeling of missing someone? It is just like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2" y="2227647"/>
            <a:ext cx="540775" cy="540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34" y="4230561"/>
            <a:ext cx="598948" cy="598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39" y="2237641"/>
            <a:ext cx="598948" cy="598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4" y="4230561"/>
            <a:ext cx="690716" cy="69071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760589" y="3969007"/>
            <a:ext cx="3670852" cy="1183044"/>
            <a:chOff x="2064026" y="1470991"/>
            <a:chExt cx="2753139" cy="887283"/>
          </a:xfrm>
        </p:grpSpPr>
        <p:sp>
          <p:nvSpPr>
            <p:cNvPr id="19" name="文本框 18"/>
            <p:cNvSpPr txBox="1"/>
            <p:nvPr/>
          </p:nvSpPr>
          <p:spPr>
            <a:xfrm>
              <a:off x="2064026" y="1470991"/>
              <a:ext cx="1307805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HERE IS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64026" y="1873526"/>
              <a:ext cx="2753139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Do you understand the feeling of missing someone? It is just like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41673" y="3993322"/>
            <a:ext cx="3670852" cy="1183044"/>
            <a:chOff x="2064026" y="1470991"/>
            <a:chExt cx="2753139" cy="887283"/>
          </a:xfrm>
        </p:grpSpPr>
        <p:sp>
          <p:nvSpPr>
            <p:cNvPr id="22" name="文本框 21"/>
            <p:cNvSpPr txBox="1"/>
            <p:nvPr/>
          </p:nvSpPr>
          <p:spPr>
            <a:xfrm>
              <a:off x="2064026" y="1470991"/>
              <a:ext cx="1307805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HERE IS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64026" y="1873526"/>
              <a:ext cx="2753139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Do you understand the feeling of missing someone? It is just like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39653" y="1961322"/>
            <a:ext cx="3670852" cy="1183044"/>
            <a:chOff x="2064026" y="1470991"/>
            <a:chExt cx="2753139" cy="887283"/>
          </a:xfrm>
        </p:grpSpPr>
        <p:sp>
          <p:nvSpPr>
            <p:cNvPr id="26" name="文本框 25"/>
            <p:cNvSpPr txBox="1"/>
            <p:nvPr/>
          </p:nvSpPr>
          <p:spPr>
            <a:xfrm>
              <a:off x="2064026" y="1470991"/>
              <a:ext cx="1307805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EBB350"/>
                  </a:solidFill>
                </a:rPr>
                <a:t>HERE IS TITLE</a:t>
              </a:r>
              <a:endParaRPr lang="zh-CN" altLang="en-US" sz="2133">
                <a:solidFill>
                  <a:srgbClr val="EBB35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64026" y="1873526"/>
              <a:ext cx="2753139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Do you understand the feeling of missing someone? It is just like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3303" y="3726095"/>
            <a:ext cx="794535" cy="794535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5493" y="2392735"/>
            <a:ext cx="794535" cy="794535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7682" y="3726095"/>
            <a:ext cx="794535" cy="794535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59871" y="2392734"/>
            <a:ext cx="794535" cy="794535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>
            <a:stCxn id="3" idx="3"/>
            <a:endCxn id="6" idx="1"/>
          </p:cNvCxnSpPr>
          <p:nvPr/>
        </p:nvCxnSpPr>
        <p:spPr>
          <a:xfrm flipV="1">
            <a:off x="2937838" y="2790003"/>
            <a:ext cx="1577655" cy="1333360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7" idx="1"/>
          </p:cNvCxnSpPr>
          <p:nvPr/>
        </p:nvCxnSpPr>
        <p:spPr>
          <a:xfrm>
            <a:off x="5310027" y="2790003"/>
            <a:ext cx="1577655" cy="1333360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3"/>
            <a:endCxn id="8" idx="1"/>
          </p:cNvCxnSpPr>
          <p:nvPr/>
        </p:nvCxnSpPr>
        <p:spPr>
          <a:xfrm flipV="1">
            <a:off x="7682217" y="2790002"/>
            <a:ext cx="1577655" cy="1333361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48698" y="2790001"/>
            <a:ext cx="1577655" cy="1333360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5649" y="2869911"/>
            <a:ext cx="1577655" cy="1333360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8479" y="2451446"/>
            <a:ext cx="110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second quarter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6289" y="3784807"/>
            <a:ext cx="110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second quarter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30668" y="3784807"/>
            <a:ext cx="110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second quarter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00004" y="2466942"/>
            <a:ext cx="110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second quarter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84659" y="3187489"/>
            <a:ext cx="1911821" cy="369332"/>
          </a:xfrm>
          <a:prstGeom prst="rect">
            <a:avLst/>
          </a:prstGeom>
          <a:solidFill>
            <a:srgbClr val="EBB3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ADD YOUR TITLE</a:t>
            </a:r>
            <a:endParaRPr lang="zh-CN" altLang="en-US">
              <a:solidFill>
                <a:srgbClr val="EBB3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24312" y="3336537"/>
            <a:ext cx="1911821" cy="369332"/>
          </a:xfrm>
          <a:prstGeom prst="rect">
            <a:avLst/>
          </a:prstGeom>
          <a:solidFill>
            <a:srgbClr val="EBB3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ADD YOUR TITLE</a:t>
            </a:r>
            <a:endParaRPr lang="zh-CN" altLang="en-US">
              <a:solidFill>
                <a:srgbClr val="EBB3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26184" y="3187489"/>
            <a:ext cx="1911821" cy="369332"/>
          </a:xfrm>
          <a:prstGeom prst="rect">
            <a:avLst/>
          </a:prstGeom>
          <a:solidFill>
            <a:srgbClr val="EBB3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ADD YOUR TITLE</a:t>
            </a:r>
            <a:endParaRPr lang="zh-CN" altLang="en-US">
              <a:solidFill>
                <a:srgbClr val="EBB3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5520" y="3336537"/>
            <a:ext cx="1911821" cy="369332"/>
          </a:xfrm>
          <a:prstGeom prst="rect">
            <a:avLst/>
          </a:prstGeom>
          <a:solidFill>
            <a:srgbClr val="EBB3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EBB350"/>
                </a:solidFill>
              </a:rPr>
              <a:t>ADD YOUR TITLE</a:t>
            </a:r>
            <a:endParaRPr lang="zh-CN" altLang="en-US">
              <a:solidFill>
                <a:srgbClr val="EBB350"/>
              </a:solidFill>
            </a:endParaRPr>
          </a:p>
        </p:txBody>
      </p:sp>
      <p:sp>
        <p:nvSpPr>
          <p:cNvPr id="12" name="矩形 11" hidden="1"/>
          <p:cNvSpPr/>
          <p:nvPr/>
        </p:nvSpPr>
        <p:spPr>
          <a:xfrm>
            <a:off x="1584659" y="1192981"/>
            <a:ext cx="1911821" cy="1612515"/>
          </a:xfrm>
          <a:prstGeom prst="rect">
            <a:avLst/>
          </a:prstGeom>
          <a:solidFill>
            <a:srgbClr val="EBB3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5892" y="1192982"/>
            <a:ext cx="253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10"/>
            <a:r>
              <a:rPr lang="en-US" altLang="zh-CN">
                <a:solidFill>
                  <a:prstClr val="white"/>
                </a:solidFill>
              </a:rPr>
              <a:t>Maybe God wants you to meet many wrong people before you meet the right one, so when this happens, youl will be thankful.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4608" y="3944628"/>
            <a:ext cx="253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10"/>
            <a:r>
              <a:rPr lang="en-US" altLang="zh-CN">
                <a:solidFill>
                  <a:prstClr val="white"/>
                </a:solidFill>
              </a:rPr>
              <a:t>Maybe God wants you to meet many wrong people before you meet the right one, so when this happens, youl will be thankful.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24553" y="1161983"/>
            <a:ext cx="253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10"/>
            <a:r>
              <a:rPr lang="en-US" altLang="zh-CN">
                <a:solidFill>
                  <a:prstClr val="white"/>
                </a:solidFill>
              </a:rPr>
              <a:t>Maybe God wants you to meet many wrong people before you meet the right one, so when this happens, youl will be thankful.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37229" y="3966278"/>
            <a:ext cx="253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10"/>
            <a:r>
              <a:rPr lang="en-US" altLang="zh-CN">
                <a:solidFill>
                  <a:prstClr val="white"/>
                </a:solidFill>
              </a:rPr>
              <a:t>Maybe God wants you to meet many wrong people before you meet the right one, so when this happens, youl will be thankful.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465137" y="2875003"/>
            <a:ext cx="1261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srgbClr val="45A730"/>
                </a:solidFill>
              </a:rPr>
              <a:t>PART FOUR</a:t>
            </a:r>
            <a:endParaRPr lang="zh-CN" altLang="en-US" sz="3200">
              <a:solidFill>
                <a:srgbClr val="45A73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/>
          <p:cNvSpPr txBox="1"/>
          <p:nvPr/>
        </p:nvSpPr>
        <p:spPr>
          <a:xfrm>
            <a:off x="3769832" y="4998865"/>
            <a:ext cx="465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srgbClr val="45A730"/>
                </a:solidFill>
              </a:rPr>
              <a:t>click here to add your title</a:t>
            </a:r>
            <a:endParaRPr lang="zh-CN" altLang="en-US" sz="3200">
              <a:solidFill>
                <a:srgbClr val="45A730"/>
              </a:solidFill>
            </a:endParaRPr>
          </a:p>
        </p:txBody>
      </p:sp>
      <p:sp>
        <p:nvSpPr>
          <p:cNvPr id="30" name="正五边形 29"/>
          <p:cNvSpPr/>
          <p:nvPr/>
        </p:nvSpPr>
        <p:spPr>
          <a:xfrm>
            <a:off x="5035788" y="2419275"/>
            <a:ext cx="2120424" cy="2019452"/>
          </a:xfrm>
          <a:prstGeom prst="pentagon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13425323">
            <a:off x="5952768" y="6227428"/>
            <a:ext cx="286462" cy="286462"/>
          </a:xfrm>
          <a:prstGeom prst="halfFrame">
            <a:avLst>
              <a:gd name="adj1" fmla="val 8774"/>
              <a:gd name="adj2" fmla="val 6884"/>
            </a:avLst>
          </a:prstGeom>
          <a:solidFill>
            <a:srgbClr val="45A730"/>
          </a:solid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835808" y="2172138"/>
            <a:ext cx="2101072" cy="1598929"/>
          </a:xfrm>
          <a:prstGeom prst="roundRect">
            <a:avLst>
              <a:gd name="adj" fmla="val 6750"/>
            </a:avLst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64001" y="2172138"/>
            <a:ext cx="2101072" cy="1598929"/>
          </a:xfrm>
          <a:prstGeom prst="roundRect">
            <a:avLst>
              <a:gd name="adj" fmla="val 6750"/>
            </a:avLst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92195" y="2172138"/>
            <a:ext cx="2101072" cy="1598929"/>
          </a:xfrm>
          <a:prstGeom prst="roundRect">
            <a:avLst>
              <a:gd name="adj" fmla="val 6750"/>
            </a:avLst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92195" y="3867808"/>
            <a:ext cx="2101072" cy="1598929"/>
          </a:xfrm>
          <a:prstGeom prst="roundRect">
            <a:avLst>
              <a:gd name="adj" fmla="val 6750"/>
            </a:avLst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64000" y="3867808"/>
            <a:ext cx="2101072" cy="1598929"/>
          </a:xfrm>
          <a:prstGeom prst="roundRect">
            <a:avLst>
              <a:gd name="adj" fmla="val 6750"/>
            </a:avLst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35805" y="3867808"/>
            <a:ext cx="2101072" cy="1598929"/>
          </a:xfrm>
          <a:prstGeom prst="roundRect">
            <a:avLst>
              <a:gd name="adj" fmla="val 6750"/>
            </a:avLst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520387" y="2172138"/>
            <a:ext cx="2101072" cy="1598929"/>
          </a:xfrm>
          <a:prstGeom prst="roundRect">
            <a:avLst>
              <a:gd name="adj" fmla="val 6750"/>
            </a:avLst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520385" y="3867808"/>
            <a:ext cx="2101072" cy="1598929"/>
          </a:xfrm>
          <a:prstGeom prst="roundRect">
            <a:avLst>
              <a:gd name="adj" fmla="val 6750"/>
            </a:avLst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3074" y="2192289"/>
            <a:ext cx="178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Add Yout Title</a:t>
            </a:r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3996" y="2607399"/>
            <a:ext cx="21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to add any thing you want to add any thing you want</a:t>
            </a:r>
            <a:endParaRPr lang="zh-CN" altLang="en-US">
              <a:solidFill>
                <a:srgbClr val="45A730"/>
              </a:solidFill>
            </a:endParaRPr>
          </a:p>
          <a:p>
            <a:pPr defTabSz="914210"/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15899" y="2191629"/>
            <a:ext cx="178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Add Yout Title</a:t>
            </a:r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56821" y="2606739"/>
            <a:ext cx="21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to add any thing you want to add any thing you want</a:t>
            </a:r>
            <a:endParaRPr lang="zh-CN" altLang="en-US">
              <a:solidFill>
                <a:srgbClr val="45A730"/>
              </a:solidFill>
            </a:endParaRPr>
          </a:p>
          <a:p>
            <a:pPr defTabSz="914210"/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1273" y="4005614"/>
            <a:ext cx="178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Add Yout Title</a:t>
            </a:r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92195" y="4420724"/>
            <a:ext cx="21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to add any thing you want to add any thing you want</a:t>
            </a:r>
            <a:endParaRPr lang="zh-CN" altLang="en-US">
              <a:solidFill>
                <a:srgbClr val="45A730"/>
              </a:solidFill>
            </a:endParaRPr>
          </a:p>
          <a:p>
            <a:pPr defTabSz="914210"/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94883" y="4005614"/>
            <a:ext cx="178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Add Yout Title</a:t>
            </a:r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35805" y="4420724"/>
            <a:ext cx="21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to add any thing you want to add any thing you want</a:t>
            </a:r>
            <a:endParaRPr lang="zh-CN" altLang="en-US">
              <a:solidFill>
                <a:srgbClr val="45A730"/>
              </a:solidFill>
            </a:endParaRPr>
          </a:p>
          <a:p>
            <a:pPr defTabSz="914210"/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04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4530" y="786090"/>
            <a:ext cx="2875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zh-CN" altLang="en-US" sz="4800" dirty="0" smtClean="0">
                <a:solidFill>
                  <a:srgbClr val="FF9F03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lang="zh-CN" altLang="en-US" sz="4800" dirty="0">
              <a:solidFill>
                <a:srgbClr val="FF9F0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0499" y="1912076"/>
            <a:ext cx="1903887" cy="2131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01</a:t>
            </a:r>
            <a:r>
              <a:rPr kumimoji="1" lang="zh-CN" altLang="en-US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是什么</a:t>
            </a:r>
            <a:endParaRPr kumimoji="1" lang="en-US" altLang="zh-CN" sz="3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为什么</a:t>
            </a:r>
            <a:endParaRPr kumimoji="1" lang="en-US" altLang="zh-CN" sz="3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怎么</a:t>
            </a:r>
            <a:r>
              <a:rPr kumimoji="1" lang="zh-CN" altLang="en-US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用</a:t>
            </a:r>
            <a:endParaRPr kumimoji="1" lang="zh-CN" altLang="en-US" sz="3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34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354" y="2242661"/>
            <a:ext cx="8983295" cy="1441160"/>
            <a:chOff x="1608815" y="1750820"/>
            <a:chExt cx="6737471" cy="1080870"/>
          </a:xfrm>
        </p:grpSpPr>
        <p:sp>
          <p:nvSpPr>
            <p:cNvPr id="5" name="菱形 4"/>
            <p:cNvSpPr/>
            <p:nvPr/>
          </p:nvSpPr>
          <p:spPr>
            <a:xfrm>
              <a:off x="1608815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608815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3580183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3580183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5551551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551551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7522919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7522919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等腰三角形 5"/>
          <p:cNvSpPr/>
          <p:nvPr/>
        </p:nvSpPr>
        <p:spPr>
          <a:xfrm rot="5400000">
            <a:off x="1984901" y="1216995"/>
            <a:ext cx="340312" cy="293373"/>
          </a:xfrm>
          <a:prstGeom prst="triangle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17059" y="1096942"/>
            <a:ext cx="80705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2667">
                <a:solidFill>
                  <a:prstClr val="white"/>
                </a:solidFill>
              </a:rPr>
              <a:t>Every hour of lost time is a chance of future misfortune</a:t>
            </a:r>
            <a:r>
              <a:rPr lang="en-US" altLang="zh-CN">
                <a:solidFill>
                  <a:prstClr val="black"/>
                </a:solidFill>
              </a:rPr>
              <a:t>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2041415" y="1379603"/>
            <a:ext cx="340312" cy="293373"/>
          </a:xfrm>
          <a:prstGeom prst="triangle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69015" y="267142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prstClr val="white"/>
                </a:solidFill>
              </a:rPr>
              <a:t>01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97505" y="267142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prstClr val="white"/>
                </a:solidFill>
              </a:rPr>
              <a:t>01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5996" y="267142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prstClr val="white"/>
                </a:solidFill>
              </a:rPr>
              <a:t>01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54487" y="267142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prstClr val="white"/>
                </a:solidFill>
              </a:rPr>
              <a:t>01</a:t>
            </a:r>
            <a:endParaRPr lang="zh-CN" altLang="en-US" sz="320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25870" y="4027159"/>
            <a:ext cx="2454788" cy="2302447"/>
            <a:chOff x="694402" y="3089193"/>
            <a:chExt cx="1841091" cy="1726835"/>
          </a:xfrm>
        </p:grpSpPr>
        <p:sp>
          <p:nvSpPr>
            <p:cNvPr id="25" name="文本框 24"/>
            <p:cNvSpPr txBox="1"/>
            <p:nvPr/>
          </p:nvSpPr>
          <p:spPr>
            <a:xfrm>
              <a:off x="694402" y="3089193"/>
              <a:ext cx="184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45A730"/>
                  </a:solidFill>
                </a:rPr>
                <a:t>Add your title here</a:t>
              </a:r>
              <a:endParaRPr lang="zh-CN" altLang="en-US" sz="2133">
                <a:solidFill>
                  <a:srgbClr val="45A73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4402" y="3500284"/>
              <a:ext cx="1738468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Maybe God wants you to meet many wrong people before you meet the right one, so when this happens, youl will be thankful.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42661" y="4027159"/>
            <a:ext cx="2454788" cy="2302447"/>
            <a:chOff x="694402" y="3089193"/>
            <a:chExt cx="1841091" cy="1726835"/>
          </a:xfrm>
        </p:grpSpPr>
        <p:sp>
          <p:nvSpPr>
            <p:cNvPr id="29" name="文本框 28"/>
            <p:cNvSpPr txBox="1"/>
            <p:nvPr/>
          </p:nvSpPr>
          <p:spPr>
            <a:xfrm>
              <a:off x="694402" y="3089193"/>
              <a:ext cx="184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45A730"/>
                  </a:solidFill>
                </a:rPr>
                <a:t>Add your title here</a:t>
              </a:r>
              <a:endParaRPr lang="zh-CN" altLang="en-US" sz="2133">
                <a:solidFill>
                  <a:srgbClr val="45A73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94402" y="3500284"/>
              <a:ext cx="1738468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Maybe God wants you to meet many wrong people before you meet the right one, so when this happens, youl will be thankful.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59451" y="4027159"/>
            <a:ext cx="2454788" cy="2302447"/>
            <a:chOff x="694402" y="3089193"/>
            <a:chExt cx="1841091" cy="1726835"/>
          </a:xfrm>
        </p:grpSpPr>
        <p:sp>
          <p:nvSpPr>
            <p:cNvPr id="32" name="文本框 31"/>
            <p:cNvSpPr txBox="1"/>
            <p:nvPr/>
          </p:nvSpPr>
          <p:spPr>
            <a:xfrm>
              <a:off x="694402" y="3089193"/>
              <a:ext cx="184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45A730"/>
                  </a:solidFill>
                </a:rPr>
                <a:t>Add your title here</a:t>
              </a:r>
              <a:endParaRPr lang="zh-CN" altLang="en-US" sz="2133">
                <a:solidFill>
                  <a:srgbClr val="45A73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4402" y="3500284"/>
              <a:ext cx="1738468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Maybe God wants you to meet many wrong people before you meet the right one, so when this happens, youl will be thankful.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376242" y="4027159"/>
            <a:ext cx="2454788" cy="2302447"/>
            <a:chOff x="694402" y="3089193"/>
            <a:chExt cx="1841091" cy="1726835"/>
          </a:xfrm>
        </p:grpSpPr>
        <p:sp>
          <p:nvSpPr>
            <p:cNvPr id="35" name="文本框 34"/>
            <p:cNvSpPr txBox="1"/>
            <p:nvPr/>
          </p:nvSpPr>
          <p:spPr>
            <a:xfrm>
              <a:off x="694402" y="3089193"/>
              <a:ext cx="184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45A730"/>
                  </a:solidFill>
                </a:rPr>
                <a:t>Add your title here</a:t>
              </a:r>
              <a:endParaRPr lang="zh-CN" altLang="en-US" sz="2133">
                <a:solidFill>
                  <a:srgbClr val="45A73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4402" y="3500284"/>
              <a:ext cx="1738468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Maybe God wants you to meet many wrong people before you meet the right one, so when this happens, youl will be thankful.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04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2211571" y="1700472"/>
            <a:ext cx="3307255" cy="1793765"/>
          </a:xfrm>
          <a:prstGeom prst="snip2Diag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6751483" y="3494238"/>
            <a:ext cx="3307255" cy="1793765"/>
          </a:xfrm>
          <a:prstGeom prst="snip2Diag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48722" y="1700472"/>
            <a:ext cx="5530479" cy="1707362"/>
            <a:chOff x="4386541" y="1275354"/>
            <a:chExt cx="4147859" cy="1280521"/>
          </a:xfrm>
        </p:grpSpPr>
        <p:sp>
          <p:nvSpPr>
            <p:cNvPr id="6" name="文本框 5"/>
            <p:cNvSpPr txBox="1"/>
            <p:nvPr/>
          </p:nvSpPr>
          <p:spPr>
            <a:xfrm>
              <a:off x="4386541" y="1275354"/>
              <a:ext cx="19172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133">
                  <a:solidFill>
                    <a:srgbClr val="45A730"/>
                  </a:solidFill>
                </a:rPr>
                <a:t>Add Your Title Here</a:t>
              </a:r>
              <a:endParaRPr lang="zh-CN" altLang="en-US" sz="2133">
                <a:solidFill>
                  <a:srgbClr val="45A73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86541" y="1655628"/>
              <a:ext cx="4147859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You and I remains the same in different time, at different places,among different people; time is changing, space is changing and everything is changing except my miss to you!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74049" y="3673513"/>
            <a:ext cx="25563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0"/>
            <a:r>
              <a:rPr lang="en-US" altLang="zh-CN" sz="2133">
                <a:solidFill>
                  <a:srgbClr val="45A730"/>
                </a:solidFill>
              </a:rPr>
              <a:t>Add Your Title Here</a:t>
            </a:r>
            <a:endParaRPr lang="zh-CN" altLang="en-US" sz="2133">
              <a:solidFill>
                <a:srgbClr val="45A73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9958" y="4180544"/>
            <a:ext cx="553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0"/>
            <a:r>
              <a:rPr lang="en-US" altLang="zh-CN">
                <a:solidFill>
                  <a:prstClr val="white"/>
                </a:solidFill>
              </a:rPr>
              <a:t>You and I remains the same in different time, at different places,among different people; time is changing, space is changing and everything is changing except my miss to you!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04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314465" y="2897797"/>
            <a:ext cx="1559608" cy="1056721"/>
            <a:chOff x="1723269" y="2173347"/>
            <a:chExt cx="1169706" cy="792541"/>
          </a:xfrm>
        </p:grpSpPr>
        <p:sp>
          <p:nvSpPr>
            <p:cNvPr id="7" name="下箭头 6"/>
            <p:cNvSpPr/>
            <p:nvPr/>
          </p:nvSpPr>
          <p:spPr>
            <a:xfrm>
              <a:off x="1787860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3269" y="2173347"/>
              <a:ext cx="1169706" cy="276999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ln>
                    <a:solidFill>
                      <a:srgbClr val="45A730"/>
                    </a:solidFill>
                  </a:ln>
                  <a:solidFill>
                    <a:srgbClr val="45A730"/>
                  </a:solidFill>
                </a:rPr>
                <a:t>Add your title</a:t>
              </a:r>
              <a:endParaRPr lang="zh-CN" altLang="en-US">
                <a:ln>
                  <a:solidFill>
                    <a:srgbClr val="45A730"/>
                  </a:solidFill>
                </a:ln>
                <a:solidFill>
                  <a:srgbClr val="45A73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7244" y="2903484"/>
            <a:ext cx="1559608" cy="1051035"/>
            <a:chOff x="3232521" y="2177612"/>
            <a:chExt cx="1169706" cy="788276"/>
          </a:xfrm>
        </p:grpSpPr>
        <p:sp>
          <p:nvSpPr>
            <p:cNvPr id="6" name="下箭头 5"/>
            <p:cNvSpPr/>
            <p:nvPr/>
          </p:nvSpPr>
          <p:spPr>
            <a:xfrm rot="10800000">
              <a:off x="3297112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32521" y="2665806"/>
              <a:ext cx="1169706" cy="276999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ln>
                    <a:solidFill>
                      <a:srgbClr val="45A730"/>
                    </a:solidFill>
                  </a:ln>
                  <a:solidFill>
                    <a:srgbClr val="45A730"/>
                  </a:solidFill>
                </a:rPr>
                <a:t>Add your title</a:t>
              </a:r>
              <a:endParaRPr lang="zh-CN" altLang="en-US">
                <a:ln>
                  <a:solidFill>
                    <a:srgbClr val="45A730"/>
                  </a:solidFill>
                </a:ln>
                <a:solidFill>
                  <a:srgbClr val="45A73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20023" y="2897797"/>
            <a:ext cx="1559608" cy="1056721"/>
            <a:chOff x="4741773" y="2173347"/>
            <a:chExt cx="1169706" cy="792541"/>
          </a:xfrm>
        </p:grpSpPr>
        <p:sp>
          <p:nvSpPr>
            <p:cNvPr id="8" name="下箭头 7"/>
            <p:cNvSpPr/>
            <p:nvPr/>
          </p:nvSpPr>
          <p:spPr>
            <a:xfrm>
              <a:off x="4806364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41773" y="2173347"/>
              <a:ext cx="1169706" cy="276999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ln>
                    <a:solidFill>
                      <a:srgbClr val="45A730"/>
                    </a:solidFill>
                  </a:ln>
                  <a:solidFill>
                    <a:srgbClr val="45A730"/>
                  </a:solidFill>
                </a:rPr>
                <a:t>Add your title</a:t>
              </a:r>
              <a:endParaRPr lang="zh-CN" altLang="en-US">
                <a:ln>
                  <a:solidFill>
                    <a:srgbClr val="45A730"/>
                  </a:solidFill>
                </a:ln>
                <a:solidFill>
                  <a:srgbClr val="45A73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22803" y="2897798"/>
            <a:ext cx="1559608" cy="1051035"/>
            <a:chOff x="6251025" y="2177612"/>
            <a:chExt cx="1169706" cy="788276"/>
          </a:xfrm>
        </p:grpSpPr>
        <p:sp>
          <p:nvSpPr>
            <p:cNvPr id="9" name="下箭头 8"/>
            <p:cNvSpPr/>
            <p:nvPr/>
          </p:nvSpPr>
          <p:spPr>
            <a:xfrm rot="10800000">
              <a:off x="6315616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51025" y="2665806"/>
              <a:ext cx="1169706" cy="276999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ln>
                    <a:solidFill>
                      <a:srgbClr val="45A730"/>
                    </a:solidFill>
                  </a:ln>
                  <a:solidFill>
                    <a:srgbClr val="45A730"/>
                  </a:solidFill>
                </a:rPr>
                <a:t>Add your title</a:t>
              </a:r>
              <a:endParaRPr lang="zh-CN" altLang="en-US">
                <a:ln>
                  <a:solidFill>
                    <a:srgbClr val="45A730"/>
                  </a:solidFill>
                </a:ln>
                <a:solidFill>
                  <a:srgbClr val="45A73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7509" y="4209290"/>
            <a:ext cx="2333521" cy="2045109"/>
            <a:chOff x="695631" y="3156967"/>
            <a:chExt cx="1750141" cy="1533832"/>
          </a:xfrm>
        </p:grpSpPr>
        <p:sp>
          <p:nvSpPr>
            <p:cNvPr id="21" name="矩形 20"/>
            <p:cNvSpPr/>
            <p:nvPr/>
          </p:nvSpPr>
          <p:spPr>
            <a:xfrm>
              <a:off x="695631" y="3156967"/>
              <a:ext cx="1750141" cy="1533832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95631" y="3156967"/>
              <a:ext cx="1750141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A boy will make you think he loves you, but he really doesn't. A girl will make you think she doesn't love you, when she really does.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42661" y="680483"/>
            <a:ext cx="2333521" cy="2045110"/>
            <a:chOff x="2806995" y="510362"/>
            <a:chExt cx="1750141" cy="1533832"/>
          </a:xfrm>
        </p:grpSpPr>
        <p:sp>
          <p:nvSpPr>
            <p:cNvPr id="23" name="矩形 22"/>
            <p:cNvSpPr/>
            <p:nvPr/>
          </p:nvSpPr>
          <p:spPr>
            <a:xfrm>
              <a:off x="2806995" y="510362"/>
              <a:ext cx="1750141" cy="1533832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806995" y="518883"/>
              <a:ext cx="1750141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A boy will make you think he loves you, but he really doesn't. A girl will make you think she doesn't love you, when she really does.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33066" y="4192297"/>
            <a:ext cx="2333521" cy="2045109"/>
            <a:chOff x="695631" y="3156967"/>
            <a:chExt cx="1750141" cy="1533832"/>
          </a:xfrm>
        </p:grpSpPr>
        <p:sp>
          <p:nvSpPr>
            <p:cNvPr id="29" name="矩形 28"/>
            <p:cNvSpPr/>
            <p:nvPr/>
          </p:nvSpPr>
          <p:spPr>
            <a:xfrm>
              <a:off x="695631" y="3156967"/>
              <a:ext cx="1750141" cy="1533832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95631" y="3156967"/>
              <a:ext cx="1750141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A boy will make you think he loves you, but he really doesn't. A girl will make you think she doesn't love you, when she really does.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019306" y="595619"/>
            <a:ext cx="2333521" cy="2045110"/>
            <a:chOff x="6764479" y="446714"/>
            <a:chExt cx="1750141" cy="1533832"/>
          </a:xfrm>
        </p:grpSpPr>
        <p:sp>
          <p:nvSpPr>
            <p:cNvPr id="31" name="矩形 30"/>
            <p:cNvSpPr/>
            <p:nvPr/>
          </p:nvSpPr>
          <p:spPr>
            <a:xfrm>
              <a:off x="6764479" y="446714"/>
              <a:ext cx="1750141" cy="1533832"/>
            </a:xfrm>
            <a:prstGeom prst="rect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64479" y="455235"/>
              <a:ext cx="1750141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>
                  <a:solidFill>
                    <a:prstClr val="white"/>
                  </a:solidFill>
                </a:rPr>
                <a:t>A boy will make you think he loves you, but he really doesn't. A girl will make you think she doesn't love you, when she really does.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04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587274" y="2284249"/>
            <a:ext cx="3017455" cy="2214179"/>
            <a:chOff x="3186524" y="1713187"/>
            <a:chExt cx="2263091" cy="1660634"/>
          </a:xfrm>
        </p:grpSpPr>
        <p:sp>
          <p:nvSpPr>
            <p:cNvPr id="6" name="平行四边形 5"/>
            <p:cNvSpPr/>
            <p:nvPr/>
          </p:nvSpPr>
          <p:spPr>
            <a:xfrm>
              <a:off x="3449708" y="1713187"/>
              <a:ext cx="922597" cy="693682"/>
            </a:xfrm>
            <a:prstGeom prst="parallelogram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4527018" y="1713187"/>
              <a:ext cx="922597" cy="693682"/>
            </a:xfrm>
            <a:prstGeom prst="parallelogram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186524" y="2680139"/>
              <a:ext cx="922597" cy="693682"/>
            </a:xfrm>
            <a:prstGeom prst="parallelogram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4372305" y="2680139"/>
              <a:ext cx="922597" cy="693682"/>
            </a:xfrm>
            <a:prstGeom prst="parallelogram">
              <a:avLst/>
            </a:prstGeom>
            <a:noFill/>
            <a:ln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11012" y="2069590"/>
            <a:ext cx="4417664" cy="1200331"/>
            <a:chOff x="5858259" y="1552192"/>
            <a:chExt cx="3313248" cy="900248"/>
          </a:xfrm>
        </p:grpSpPr>
        <p:sp>
          <p:nvSpPr>
            <p:cNvPr id="3" name="文本框 2"/>
            <p:cNvSpPr txBox="1"/>
            <p:nvPr/>
          </p:nvSpPr>
          <p:spPr>
            <a:xfrm>
              <a:off x="6108109" y="1552192"/>
              <a:ext cx="17852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400">
                  <a:solidFill>
                    <a:srgbClr val="45A730"/>
                  </a:solidFill>
                </a:rPr>
                <a:t>ADD THE TITLE</a:t>
              </a:r>
              <a:endParaRPr lang="zh-CN" altLang="en-US" sz="2400">
                <a:solidFill>
                  <a:srgbClr val="45A73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91498" y="1921525"/>
              <a:ext cx="283028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prstClr val="white"/>
                  </a:solidFill>
                </a:rPr>
                <a:t>Do you understand the feeling of missing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58259" y="2198525"/>
              <a:ext cx="33132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prstClr val="white"/>
                  </a:solidFill>
                </a:rPr>
                <a:t>It is just like that you will spend a long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46707" y="2107948"/>
            <a:ext cx="4778608" cy="1161976"/>
            <a:chOff x="-35030" y="1580960"/>
            <a:chExt cx="3583956" cy="871482"/>
          </a:xfrm>
        </p:grpSpPr>
        <p:sp>
          <p:nvSpPr>
            <p:cNvPr id="21" name="文本框 20"/>
            <p:cNvSpPr txBox="1"/>
            <p:nvPr/>
          </p:nvSpPr>
          <p:spPr>
            <a:xfrm>
              <a:off x="1763669" y="1580960"/>
              <a:ext cx="17852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10"/>
              <a:r>
                <a:rPr lang="en-US" altLang="zh-CN" sz="2400">
                  <a:solidFill>
                    <a:srgbClr val="45A730"/>
                  </a:solidFill>
                </a:rPr>
                <a:t>ADD THE TITLE</a:t>
              </a:r>
              <a:endParaRPr lang="zh-CN" altLang="en-US" sz="2400">
                <a:solidFill>
                  <a:srgbClr val="45A73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3877" y="1921526"/>
              <a:ext cx="28302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10"/>
              <a:r>
                <a:rPr lang="en-US" altLang="zh-CN" sz="1600">
                  <a:solidFill>
                    <a:prstClr val="white"/>
                  </a:solidFill>
                </a:rPr>
                <a:t>Do you understand the feeling of missing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-35030" y="2198526"/>
              <a:ext cx="3313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10"/>
              <a:r>
                <a:rPr lang="en-US" altLang="zh-CN" sz="1600">
                  <a:solidFill>
                    <a:prstClr val="white"/>
                  </a:solidFill>
                </a:rPr>
                <a:t> It is just like that you will spend a long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93904" y="3634859"/>
            <a:ext cx="4417664" cy="1200331"/>
            <a:chOff x="5858259" y="1552192"/>
            <a:chExt cx="3313248" cy="900248"/>
          </a:xfrm>
        </p:grpSpPr>
        <p:sp>
          <p:nvSpPr>
            <p:cNvPr id="28" name="文本框 27"/>
            <p:cNvSpPr txBox="1"/>
            <p:nvPr/>
          </p:nvSpPr>
          <p:spPr>
            <a:xfrm>
              <a:off x="6108109" y="1552192"/>
              <a:ext cx="17852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2400">
                  <a:solidFill>
                    <a:srgbClr val="45A730"/>
                  </a:solidFill>
                </a:rPr>
                <a:t>ADD THE TITLE</a:t>
              </a:r>
              <a:endParaRPr lang="zh-CN" altLang="en-US" sz="2400">
                <a:solidFill>
                  <a:srgbClr val="45A73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91498" y="1921525"/>
              <a:ext cx="283028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prstClr val="white"/>
                  </a:solidFill>
                </a:rPr>
                <a:t>Do you understand the feeling of missing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58259" y="2198525"/>
              <a:ext cx="33132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0"/>
              <a:r>
                <a:rPr lang="en-US" altLang="zh-CN" sz="1600">
                  <a:solidFill>
                    <a:prstClr val="white"/>
                  </a:solidFill>
                </a:rPr>
                <a:t>It is just like that you will spend a long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280160" y="3634859"/>
            <a:ext cx="4778608" cy="1161975"/>
            <a:chOff x="-35030" y="1580960"/>
            <a:chExt cx="3583956" cy="871481"/>
          </a:xfrm>
        </p:grpSpPr>
        <p:sp>
          <p:nvSpPr>
            <p:cNvPr id="32" name="文本框 31"/>
            <p:cNvSpPr txBox="1"/>
            <p:nvPr/>
          </p:nvSpPr>
          <p:spPr>
            <a:xfrm>
              <a:off x="1763669" y="1580960"/>
              <a:ext cx="17852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10"/>
              <a:r>
                <a:rPr lang="en-US" altLang="zh-CN" sz="2400">
                  <a:solidFill>
                    <a:srgbClr val="45A730"/>
                  </a:solidFill>
                </a:rPr>
                <a:t>ADD THE TITLE</a:t>
              </a:r>
              <a:endParaRPr lang="zh-CN" altLang="en-US" sz="2400">
                <a:solidFill>
                  <a:srgbClr val="45A73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3877" y="1921526"/>
              <a:ext cx="283028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10"/>
              <a:r>
                <a:rPr lang="en-US" altLang="zh-CN" sz="1600">
                  <a:solidFill>
                    <a:prstClr val="white"/>
                  </a:solidFill>
                </a:rPr>
                <a:t>Do you understand the feeling of missing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-35030" y="2198526"/>
              <a:ext cx="33132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10"/>
              <a:r>
                <a:rPr lang="en-US" altLang="zh-CN" sz="1600">
                  <a:solidFill>
                    <a:prstClr val="white"/>
                  </a:solidFill>
                </a:rPr>
                <a:t>It is just like that you will spend a long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773768" y="5573485"/>
            <a:ext cx="8644464" cy="0"/>
          </a:xfrm>
          <a:prstGeom prst="line">
            <a:avLst/>
          </a:prstGeom>
          <a:ln>
            <a:solidFill>
              <a:srgbClr val="45A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373147" y="5723351"/>
            <a:ext cx="744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>
                <a:solidFill>
                  <a:srgbClr val="45A730"/>
                </a:solidFill>
              </a:rPr>
              <a:t>For our ever-lasting friendship, send sincere blessings and warm greetings to my friends whom I miss so much.</a:t>
            </a:r>
            <a:endParaRPr lang="zh-CN" altLang="en-US">
              <a:solidFill>
                <a:srgbClr val="45A73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04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 w="12700"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 w="12700"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 w="12700"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 w="12700"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 w="12700"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 w="12700">
                <a:solidFill>
                  <a:srgbClr val="9F6B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/>
          <p:cNvSpPr txBox="1"/>
          <p:nvPr/>
        </p:nvSpPr>
        <p:spPr>
          <a:xfrm>
            <a:off x="3860382" y="2890445"/>
            <a:ext cx="44712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5867" dirty="0">
                <a:ln>
                  <a:solidFill>
                    <a:srgbClr val="EBB350"/>
                  </a:solidFill>
                </a:ln>
                <a:noFill/>
                <a:latin typeface="汉仪菱心体简" panose="02010609000101010101" pitchFamily="49" charset="-122"/>
                <a:ea typeface="汉仪菱心体简" panose="02010609000101010101" pitchFamily="49" charset="-122"/>
              </a:rPr>
              <a:t>THANKS</a:t>
            </a:r>
            <a:endParaRPr lang="zh-CN" altLang="en-US" sz="5867" dirty="0">
              <a:ln>
                <a:solidFill>
                  <a:srgbClr val="EBB350"/>
                </a:solidFill>
              </a:ln>
              <a:noFill/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3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0484" y="4411"/>
            <a:ext cx="3062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zh-CN" altLang="en-US" sz="30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是什么</a:t>
            </a:r>
            <a:endParaRPr lang="zh-CN" altLang="en-US" sz="30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3689" y="1256324"/>
            <a:ext cx="9196771" cy="1060497"/>
            <a:chOff x="5585638" y="2225748"/>
            <a:chExt cx="3107172" cy="538717"/>
          </a:xfrm>
        </p:grpSpPr>
        <p:sp>
          <p:nvSpPr>
            <p:cNvPr id="19" name="剪去对角的矩形 18"/>
            <p:cNvSpPr/>
            <p:nvPr/>
          </p:nvSpPr>
          <p:spPr>
            <a:xfrm>
              <a:off x="5585638" y="2225748"/>
              <a:ext cx="3090529" cy="538717"/>
            </a:xfrm>
            <a:prstGeom prst="snip2DiagRect">
              <a:avLst/>
            </a:prstGeom>
            <a:noFill/>
            <a:ln w="254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92952" y="2296714"/>
              <a:ext cx="3099858" cy="416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>
                <a:lnSpc>
                  <a:spcPct val="12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React - A JAVASCRIPT LIBRARY FOR BUILDING USER 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INTERFACES</a:t>
              </a:r>
            </a:p>
            <a:p>
              <a:pPr algn="ctr" defTabSz="914210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用于构建用户</a:t>
              </a:r>
              <a:r>
                <a:rPr lang="zh-TW" altLang="en-US" sz="2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界面的</a:t>
              </a:r>
              <a:r>
                <a:rPr lang="en-US" altLang="zh-TW" sz="2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JAVASCRIPT</a:t>
              </a:r>
              <a:r>
                <a:rPr lang="zh-TW" altLang="en-US" sz="2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库</a:t>
              </a:r>
              <a:endParaRPr lang="zh-CN" altLang="en-US" sz="2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271343" y="3000687"/>
            <a:ext cx="3236321" cy="37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库</a:t>
            </a:r>
            <a:endParaRPr lang="zh-CN" altLang="en-US" sz="1867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71344" y="3630823"/>
            <a:ext cx="4059711" cy="37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里面的 </a:t>
            </a:r>
            <a:r>
              <a:rPr lang="en-US" altLang="zh-CN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lang="zh-CN" altLang="en-US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，仅仅是</a:t>
            </a:r>
            <a:r>
              <a:rPr lang="en-US" altLang="zh-CN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UI</a:t>
            </a:r>
            <a:endParaRPr lang="zh-CN" altLang="en-US" sz="1867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2" y="-12462"/>
            <a:ext cx="680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01</a:t>
            </a:r>
            <a:endParaRPr lang="zh-CN" altLang="en-US" sz="30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689" y="3000715"/>
            <a:ext cx="2737665" cy="259357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84188" y="4285663"/>
            <a:ext cx="3739844" cy="37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Virtual</a:t>
            </a:r>
            <a:r>
              <a:rPr lang="zh-CN" altLang="en-US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，服务端渲染</a:t>
            </a:r>
            <a:endParaRPr lang="zh-CN" altLang="en-US" sz="1867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97028" y="4842816"/>
            <a:ext cx="3251387" cy="37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单向数据流</a:t>
            </a:r>
            <a:endParaRPr lang="zh-CN" altLang="en-US" sz="1867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4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0484" y="4411"/>
            <a:ext cx="3062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zh-CN" altLang="en-US" sz="30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是什么</a:t>
            </a:r>
            <a:endParaRPr lang="zh-CN" altLang="en-US" sz="30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2" y="-12462"/>
            <a:ext cx="680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01</a:t>
            </a:r>
            <a:endParaRPr lang="zh-CN" altLang="en-US" sz="30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40" y="642100"/>
            <a:ext cx="5273933" cy="60589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113" y="633135"/>
            <a:ext cx="5219700" cy="601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351" y="627831"/>
            <a:ext cx="7999355" cy="6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0484" y="4411"/>
            <a:ext cx="3062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zh-CN" altLang="en-US" sz="30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是什么</a:t>
            </a:r>
            <a:endParaRPr lang="zh-CN" altLang="en-US" sz="30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95565" y="1284238"/>
            <a:ext cx="9406125" cy="613881"/>
            <a:chOff x="5585638" y="2225748"/>
            <a:chExt cx="3107172" cy="538717"/>
          </a:xfrm>
        </p:grpSpPr>
        <p:sp>
          <p:nvSpPr>
            <p:cNvPr id="19" name="剪去对角的矩形 18"/>
            <p:cNvSpPr/>
            <p:nvPr/>
          </p:nvSpPr>
          <p:spPr>
            <a:xfrm>
              <a:off x="5585638" y="2225748"/>
              <a:ext cx="3090529" cy="538717"/>
            </a:xfrm>
            <a:prstGeom prst="snip2DiagRect">
              <a:avLst/>
            </a:prstGeom>
            <a:noFill/>
            <a:ln w="254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92952" y="2317984"/>
              <a:ext cx="3099858" cy="334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2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React - A JAVASCRIPT LIBRARY FOR BUILDING USER INTERFACES</a:t>
              </a:r>
              <a:endParaRPr lang="zh-CN" altLang="en-US" sz="2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458046" y="3098374"/>
            <a:ext cx="6436241" cy="66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we are the best team in this company</a:t>
            </a:r>
            <a:r>
              <a:rPr lang="zh-CN" altLang="en-US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nothing</a:t>
            </a:r>
            <a:r>
              <a:rPr lang="zh-CN" altLang="en-US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can change</a:t>
            </a:r>
            <a:endParaRPr lang="zh-CN" altLang="en-US" sz="1867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58046" y="4510094"/>
            <a:ext cx="6436241" cy="66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we are the best team in this company</a:t>
            </a:r>
            <a:r>
              <a:rPr lang="zh-CN" altLang="en-US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nothing</a:t>
            </a:r>
            <a:r>
              <a:rPr lang="zh-CN" altLang="en-US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can change</a:t>
            </a:r>
            <a:endParaRPr lang="zh-CN" altLang="en-US" sz="1867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2" y="-12462"/>
            <a:ext cx="680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01</a:t>
            </a:r>
            <a:endParaRPr lang="zh-CN" altLang="en-US" sz="30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68" y="2637830"/>
            <a:ext cx="3143468" cy="2978022"/>
          </a:xfrm>
          <a:prstGeom prst="rect">
            <a:avLst/>
          </a:prstGeom>
        </p:spPr>
      </p:pic>
      <p:grpSp>
        <p:nvGrpSpPr>
          <p:cNvPr id="14" name="Group 62"/>
          <p:cNvGrpSpPr/>
          <p:nvPr/>
        </p:nvGrpSpPr>
        <p:grpSpPr>
          <a:xfrm>
            <a:off x="1027828" y="963014"/>
            <a:ext cx="8784466" cy="5337047"/>
            <a:chOff x="0" y="0"/>
            <a:chExt cx="12103100" cy="7353300"/>
          </a:xfrm>
        </p:grpSpPr>
        <p:sp>
          <p:nvSpPr>
            <p:cNvPr id="15" name="Shape 55"/>
            <p:cNvSpPr/>
            <p:nvPr/>
          </p:nvSpPr>
          <p:spPr>
            <a:xfrm>
              <a:off x="1803400" y="3759200"/>
              <a:ext cx="10287000" cy="340360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&lt;Terminal /&gt;</a:t>
              </a:r>
            </a:p>
          </p:txBody>
        </p:sp>
        <p:sp>
          <p:nvSpPr>
            <p:cNvPr id="16" name="Shape 56"/>
            <p:cNvSpPr/>
            <p:nvPr/>
          </p:nvSpPr>
          <p:spPr>
            <a:xfrm>
              <a:off x="1803400" y="635000"/>
              <a:ext cx="5118100" cy="311150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&lt;Editor /&gt;</a:t>
              </a:r>
            </a:p>
          </p:txBody>
        </p:sp>
        <p:sp>
          <p:nvSpPr>
            <p:cNvPr id="17" name="Shape 57"/>
            <p:cNvSpPr/>
            <p:nvPr/>
          </p:nvSpPr>
          <p:spPr>
            <a:xfrm>
              <a:off x="0" y="431800"/>
              <a:ext cx="1778000" cy="6718300"/>
            </a:xfrm>
            <a:prstGeom prst="rect">
              <a:avLst/>
            </a:prstGeom>
            <a:solidFill>
              <a:srgbClr val="373E4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&lt;Tree /&gt;</a:t>
              </a:r>
            </a:p>
          </p:txBody>
        </p:sp>
        <p:sp>
          <p:nvSpPr>
            <p:cNvPr id="18" name="Shape 58"/>
            <p:cNvSpPr/>
            <p:nvPr/>
          </p:nvSpPr>
          <p:spPr>
            <a:xfrm>
              <a:off x="12700" y="6858000"/>
              <a:ext cx="12090400" cy="495300"/>
            </a:xfrm>
            <a:prstGeom prst="rect">
              <a:avLst/>
            </a:prstGeom>
            <a:solidFill>
              <a:srgbClr val="12121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&lt;StatusBar /&gt;</a:t>
              </a:r>
            </a:p>
          </p:txBody>
        </p:sp>
        <p:sp>
          <p:nvSpPr>
            <p:cNvPr id="25" name="Shape 59"/>
            <p:cNvSpPr/>
            <p:nvPr/>
          </p:nvSpPr>
          <p:spPr>
            <a:xfrm>
              <a:off x="12699" y="0"/>
              <a:ext cx="12090401" cy="495300"/>
            </a:xfrm>
            <a:prstGeom prst="rect">
              <a:avLst/>
            </a:prstGeom>
            <a:solidFill>
              <a:srgbClr val="12121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&lt;Menu /&gt;</a:t>
              </a:r>
            </a:p>
          </p:txBody>
        </p:sp>
        <p:sp>
          <p:nvSpPr>
            <p:cNvPr id="26" name="Shape 60"/>
            <p:cNvSpPr/>
            <p:nvPr/>
          </p:nvSpPr>
          <p:spPr>
            <a:xfrm>
              <a:off x="6946900" y="635000"/>
              <a:ext cx="5118100" cy="311150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&lt;EnvSettings /&gt;</a:t>
              </a:r>
            </a:p>
          </p:txBody>
        </p:sp>
        <p:sp>
          <p:nvSpPr>
            <p:cNvPr id="27" name="Shape 61"/>
            <p:cNvSpPr/>
            <p:nvPr/>
          </p:nvSpPr>
          <p:spPr>
            <a:xfrm>
              <a:off x="1790700" y="495300"/>
              <a:ext cx="10312400" cy="495300"/>
            </a:xfrm>
            <a:prstGeom prst="rect">
              <a:avLst/>
            </a:prstGeom>
            <a:solidFill>
              <a:srgbClr val="373E4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&lt;Tab 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0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451499" y="2091071"/>
            <a:ext cx="3225755" cy="2480931"/>
            <a:chOff x="3338624" y="1568303"/>
            <a:chExt cx="2419316" cy="1860698"/>
          </a:xfrm>
        </p:grpSpPr>
        <p:grpSp>
          <p:nvGrpSpPr>
            <p:cNvPr id="13" name="组合 12"/>
            <p:cNvGrpSpPr/>
            <p:nvPr/>
          </p:nvGrpSpPr>
          <p:grpSpPr>
            <a:xfrm>
              <a:off x="3338624" y="1568303"/>
              <a:ext cx="2419316" cy="1860698"/>
              <a:chOff x="3179135" y="1839432"/>
              <a:chExt cx="2087526" cy="1605518"/>
            </a:xfrm>
            <a:noFill/>
          </p:grpSpPr>
          <p:sp>
            <p:nvSpPr>
              <p:cNvPr id="7" name="菱形 6"/>
              <p:cNvSpPr/>
              <p:nvPr/>
            </p:nvSpPr>
            <p:spPr>
              <a:xfrm>
                <a:off x="3179135" y="1839433"/>
                <a:ext cx="1605517" cy="1605517"/>
              </a:xfrm>
              <a:prstGeom prst="diamond">
                <a:avLst/>
              </a:prstGeom>
              <a:grpFill/>
              <a:ln>
                <a:solidFill>
                  <a:srgbClr val="EB67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0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661144" y="1839432"/>
                <a:ext cx="1605517" cy="1605517"/>
              </a:xfrm>
              <a:prstGeom prst="diamond">
                <a:avLst/>
              </a:prstGeom>
              <a:grpFill/>
              <a:ln>
                <a:solidFill>
                  <a:srgbClr val="EB67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0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075134" y="2083154"/>
              <a:ext cx="94629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3200">
                  <a:solidFill>
                    <a:srgbClr val="EB6752"/>
                  </a:solidFill>
                </a:rPr>
                <a:t>PART TWO</a:t>
              </a:r>
              <a:endParaRPr lang="zh-CN" altLang="en-US" sz="3200">
                <a:solidFill>
                  <a:srgbClr val="EB6752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9832" y="4998865"/>
            <a:ext cx="465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>
                <a:solidFill>
                  <a:srgbClr val="EB6752"/>
                </a:solidFill>
              </a:rPr>
              <a:t>click here to add your title</a:t>
            </a:r>
            <a:endParaRPr lang="zh-CN" altLang="en-US" sz="3200">
              <a:solidFill>
                <a:srgbClr val="EB6752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半闭框 1"/>
          <p:cNvSpPr/>
          <p:nvPr/>
        </p:nvSpPr>
        <p:spPr>
          <a:xfrm rot="13425323">
            <a:off x="5952768" y="6227428"/>
            <a:ext cx="286462" cy="286462"/>
          </a:xfrm>
          <a:prstGeom prst="halfFrame">
            <a:avLst>
              <a:gd name="adj1" fmla="val 8774"/>
              <a:gd name="adj2" fmla="val 6884"/>
            </a:avLst>
          </a:prstGeom>
          <a:solidFill>
            <a:schemeClr val="accent2"/>
          </a:solidFill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2211571" y="2211572"/>
            <a:ext cx="2498104" cy="3048000"/>
          </a:xfrm>
          <a:prstGeom prst="parallelogram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654696" y="2211572"/>
            <a:ext cx="2498104" cy="3048000"/>
          </a:xfrm>
          <a:prstGeom prst="parallelogram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7097821" y="2211572"/>
            <a:ext cx="2498104" cy="3048000"/>
          </a:xfrm>
          <a:prstGeom prst="parallelogram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31116" y="3187405"/>
            <a:ext cx="1545265" cy="1916255"/>
            <a:chOff x="1980876" y="2264735"/>
            <a:chExt cx="1158949" cy="1437191"/>
          </a:xfrm>
        </p:grpSpPr>
        <p:sp>
          <p:nvSpPr>
            <p:cNvPr id="8" name="文本框 7"/>
            <p:cNvSpPr txBox="1"/>
            <p:nvPr/>
          </p:nvSpPr>
          <p:spPr>
            <a:xfrm>
              <a:off x="1980876" y="2264735"/>
              <a:ext cx="115894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2133">
                  <a:solidFill>
                    <a:prstClr val="white"/>
                  </a:solidFill>
                </a:rPr>
                <a:t>THE TITLE</a:t>
              </a:r>
              <a:endParaRPr lang="zh-CN" altLang="en-US" sz="2133">
                <a:solidFill>
                  <a:prstClr val="white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29371" y="2801679"/>
              <a:ext cx="106195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solidFill>
                    <a:prstClr val="white"/>
                  </a:solidFill>
                </a:rPr>
                <a:t>you can add some detailes of this title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87992" y="3222847"/>
            <a:ext cx="1545265" cy="1916255"/>
            <a:chOff x="1980876" y="2264735"/>
            <a:chExt cx="1158949" cy="1437191"/>
          </a:xfrm>
        </p:grpSpPr>
        <p:sp>
          <p:nvSpPr>
            <p:cNvPr id="12" name="文本框 11"/>
            <p:cNvSpPr txBox="1"/>
            <p:nvPr/>
          </p:nvSpPr>
          <p:spPr>
            <a:xfrm>
              <a:off x="1980876" y="2264735"/>
              <a:ext cx="115894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2133">
                  <a:solidFill>
                    <a:prstClr val="white"/>
                  </a:solidFill>
                </a:rPr>
                <a:t>THE TITLE</a:t>
              </a:r>
              <a:endParaRPr lang="zh-CN" altLang="en-US" sz="2133">
                <a:solidFill>
                  <a:prstClr val="white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29371" y="2801679"/>
              <a:ext cx="106195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solidFill>
                    <a:prstClr val="white"/>
                  </a:solidFill>
                </a:rPr>
                <a:t>you can add some detailes of this title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74241" y="3222847"/>
            <a:ext cx="1545265" cy="1916255"/>
            <a:chOff x="1980876" y="2264735"/>
            <a:chExt cx="1158949" cy="1437191"/>
          </a:xfrm>
        </p:grpSpPr>
        <p:sp>
          <p:nvSpPr>
            <p:cNvPr id="15" name="文本框 14"/>
            <p:cNvSpPr txBox="1"/>
            <p:nvPr/>
          </p:nvSpPr>
          <p:spPr>
            <a:xfrm>
              <a:off x="1980876" y="2264735"/>
              <a:ext cx="115894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2133">
                  <a:solidFill>
                    <a:prstClr val="white"/>
                  </a:solidFill>
                </a:rPr>
                <a:t>THE TITLE</a:t>
              </a:r>
              <a:endParaRPr lang="zh-CN" altLang="en-US" sz="2133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29371" y="2801679"/>
              <a:ext cx="106195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>
                  <a:solidFill>
                    <a:prstClr val="white"/>
                  </a:solidFill>
                </a:rPr>
                <a:t>you can add some detailes of this title</a:t>
              </a: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2" y="2474885"/>
            <a:ext cx="527728" cy="527728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113513" y="2391639"/>
            <a:ext cx="694223" cy="6942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999761" y="2391915"/>
            <a:ext cx="694223" cy="6942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56635" y="2391639"/>
            <a:ext cx="694223" cy="6942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rot="4996510">
            <a:off x="1920711" y="1434156"/>
            <a:ext cx="1554829" cy="1554829"/>
          </a:xfrm>
          <a:custGeom>
            <a:avLst/>
            <a:gdLst>
              <a:gd name="connsiteX0" fmla="*/ 0 w 1166122"/>
              <a:gd name="connsiteY0" fmla="*/ 1166122 h 1166122"/>
              <a:gd name="connsiteX1" fmla="*/ 0 w 1166122"/>
              <a:gd name="connsiteY1" fmla="*/ 0 h 1166122"/>
              <a:gd name="connsiteX2" fmla="*/ 1166122 w 1166122"/>
              <a:gd name="connsiteY2" fmla="*/ 1166122 h 1166122"/>
              <a:gd name="connsiteX3" fmla="*/ 0 w 1166122"/>
              <a:gd name="connsiteY3" fmla="*/ 1166122 h 1166122"/>
              <a:gd name="connsiteX0" fmla="*/ 0 w 1166122"/>
              <a:gd name="connsiteY0" fmla="*/ 1166122 h 1166122"/>
              <a:gd name="connsiteX1" fmla="*/ 0 w 1166122"/>
              <a:gd name="connsiteY1" fmla="*/ 0 h 1166122"/>
              <a:gd name="connsiteX2" fmla="*/ 525666 w 1166122"/>
              <a:gd name="connsiteY2" fmla="*/ 536859 h 1166122"/>
              <a:gd name="connsiteX3" fmla="*/ 1166122 w 1166122"/>
              <a:gd name="connsiteY3" fmla="*/ 1166122 h 1166122"/>
              <a:gd name="connsiteX4" fmla="*/ 0 w 1166122"/>
              <a:gd name="connsiteY4" fmla="*/ 1166122 h 1166122"/>
              <a:gd name="connsiteX0" fmla="*/ 0 w 1166122"/>
              <a:gd name="connsiteY0" fmla="*/ 1166122 h 1166122"/>
              <a:gd name="connsiteX1" fmla="*/ 0 w 1166122"/>
              <a:gd name="connsiteY1" fmla="*/ 0 h 1166122"/>
              <a:gd name="connsiteX2" fmla="*/ 323648 w 1166122"/>
              <a:gd name="connsiteY2" fmla="*/ 813305 h 1166122"/>
              <a:gd name="connsiteX3" fmla="*/ 1166122 w 1166122"/>
              <a:gd name="connsiteY3" fmla="*/ 1166122 h 1166122"/>
              <a:gd name="connsiteX4" fmla="*/ 0 w 1166122"/>
              <a:gd name="connsiteY4" fmla="*/ 1166122 h 116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122" h="1166122">
                <a:moveTo>
                  <a:pt x="0" y="1166122"/>
                </a:moveTo>
                <a:lnTo>
                  <a:pt x="0" y="0"/>
                </a:lnTo>
                <a:lnTo>
                  <a:pt x="323648" y="813305"/>
                </a:lnTo>
                <a:lnTo>
                  <a:pt x="1166122" y="1166122"/>
                </a:lnTo>
                <a:lnTo>
                  <a:pt x="0" y="1166122"/>
                </a:lnTo>
                <a:close/>
              </a:path>
            </a:pathLst>
          </a:cu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直角三角形 21"/>
          <p:cNvSpPr/>
          <p:nvPr/>
        </p:nvSpPr>
        <p:spPr>
          <a:xfrm rot="15497053">
            <a:off x="8387931" y="4550514"/>
            <a:ext cx="1554829" cy="1554829"/>
          </a:xfrm>
          <a:custGeom>
            <a:avLst/>
            <a:gdLst>
              <a:gd name="connsiteX0" fmla="*/ 0 w 1166122"/>
              <a:gd name="connsiteY0" fmla="*/ 1166122 h 1166122"/>
              <a:gd name="connsiteX1" fmla="*/ 0 w 1166122"/>
              <a:gd name="connsiteY1" fmla="*/ 0 h 1166122"/>
              <a:gd name="connsiteX2" fmla="*/ 1166122 w 1166122"/>
              <a:gd name="connsiteY2" fmla="*/ 1166122 h 1166122"/>
              <a:gd name="connsiteX3" fmla="*/ 0 w 1166122"/>
              <a:gd name="connsiteY3" fmla="*/ 1166122 h 1166122"/>
              <a:gd name="connsiteX0" fmla="*/ 0 w 1166122"/>
              <a:gd name="connsiteY0" fmla="*/ 1166122 h 1166122"/>
              <a:gd name="connsiteX1" fmla="*/ 0 w 1166122"/>
              <a:gd name="connsiteY1" fmla="*/ 0 h 1166122"/>
              <a:gd name="connsiteX2" fmla="*/ 525666 w 1166122"/>
              <a:gd name="connsiteY2" fmla="*/ 536859 h 1166122"/>
              <a:gd name="connsiteX3" fmla="*/ 1166122 w 1166122"/>
              <a:gd name="connsiteY3" fmla="*/ 1166122 h 1166122"/>
              <a:gd name="connsiteX4" fmla="*/ 0 w 1166122"/>
              <a:gd name="connsiteY4" fmla="*/ 1166122 h 1166122"/>
              <a:gd name="connsiteX0" fmla="*/ 0 w 1166122"/>
              <a:gd name="connsiteY0" fmla="*/ 1166122 h 1166122"/>
              <a:gd name="connsiteX1" fmla="*/ 0 w 1166122"/>
              <a:gd name="connsiteY1" fmla="*/ 0 h 1166122"/>
              <a:gd name="connsiteX2" fmla="*/ 323648 w 1166122"/>
              <a:gd name="connsiteY2" fmla="*/ 813305 h 1166122"/>
              <a:gd name="connsiteX3" fmla="*/ 1166122 w 1166122"/>
              <a:gd name="connsiteY3" fmla="*/ 1166122 h 1166122"/>
              <a:gd name="connsiteX4" fmla="*/ 0 w 1166122"/>
              <a:gd name="connsiteY4" fmla="*/ 1166122 h 116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122" h="1166122">
                <a:moveTo>
                  <a:pt x="0" y="1166122"/>
                </a:moveTo>
                <a:lnTo>
                  <a:pt x="0" y="0"/>
                </a:lnTo>
                <a:lnTo>
                  <a:pt x="323648" y="813305"/>
                </a:lnTo>
                <a:lnTo>
                  <a:pt x="1166122" y="1166122"/>
                </a:lnTo>
                <a:lnTo>
                  <a:pt x="0" y="1166122"/>
                </a:lnTo>
                <a:close/>
              </a:path>
            </a:pathLst>
          </a:cu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21" y="2478645"/>
            <a:ext cx="488449" cy="4884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46" y="2508676"/>
            <a:ext cx="488449" cy="48844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6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02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图表 34"/>
          <p:cNvGraphicFramePr/>
          <p:nvPr>
            <p:extLst>
              <p:ext uri="{D42A27DB-BD31-4B8C-83A1-F6EECF244321}">
                <p14:modId xmlns:p14="http://schemas.microsoft.com/office/powerpoint/2010/main" val="2257202577"/>
              </p:ext>
            </p:extLst>
          </p:nvPr>
        </p:nvGraphicFramePr>
        <p:xfrm>
          <a:off x="581245" y="2098159"/>
          <a:ext cx="5358811" cy="328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878959" y="1800447"/>
            <a:ext cx="0" cy="3501656"/>
          </a:xfrm>
          <a:prstGeom prst="straightConnector1">
            <a:avLst/>
          </a:prstGeom>
          <a:ln>
            <a:solidFill>
              <a:srgbClr val="EB675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37195" y="4961859"/>
            <a:ext cx="5344628" cy="0"/>
          </a:xfrm>
          <a:prstGeom prst="straightConnector1">
            <a:avLst/>
          </a:prstGeom>
          <a:ln>
            <a:solidFill>
              <a:srgbClr val="EB6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904075" y="2169041"/>
            <a:ext cx="348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srgbClr val="EB6752"/>
                </a:solidFill>
              </a:rPr>
              <a:t>Add your title here</a:t>
            </a:r>
            <a:endParaRPr lang="zh-CN" altLang="en-US" sz="3200">
              <a:solidFill>
                <a:srgbClr val="EB675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62308" y="3161413"/>
            <a:ext cx="473503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1867">
                <a:solidFill>
                  <a:srgbClr val="EB6752"/>
                </a:solidFill>
              </a:rPr>
              <a:t>Here to add your analysis, content as concise as possible, say key parts. A brief introduction to the data.</a:t>
            </a:r>
            <a:endParaRPr lang="zh-CN" altLang="en-US" sz="1867">
              <a:solidFill>
                <a:srgbClr val="EB675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26864" y="4146299"/>
            <a:ext cx="473503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1867">
                <a:solidFill>
                  <a:srgbClr val="EB6752"/>
                </a:solidFill>
              </a:rPr>
              <a:t>Here to add your analysis, content as concise as possible, say key parts. A brief introduction to the data.</a:t>
            </a:r>
            <a:endParaRPr lang="zh-CN" altLang="en-US" sz="1867">
              <a:solidFill>
                <a:srgbClr val="EB675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6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02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191118209"/>
              </p:ext>
            </p:extLst>
          </p:nvPr>
        </p:nvGraphicFramePr>
        <p:xfrm>
          <a:off x="3716671" y="2183218"/>
          <a:ext cx="4758660" cy="292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34400" y="2239927"/>
            <a:ext cx="24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srgbClr val="EB6752"/>
                </a:solidFill>
              </a:rPr>
              <a:t>Add the title</a:t>
            </a:r>
            <a:endParaRPr lang="zh-CN" altLang="en-US" sz="3200">
              <a:solidFill>
                <a:srgbClr val="EB675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4400" y="3118878"/>
            <a:ext cx="3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EB6752"/>
                </a:solidFill>
              </a:rPr>
              <a:t>you can add anything you want</a:t>
            </a:r>
            <a:endParaRPr lang="zh-CN" altLang="en-US">
              <a:solidFill>
                <a:srgbClr val="EB675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4400" y="3876779"/>
            <a:ext cx="3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EB6752"/>
                </a:solidFill>
              </a:rPr>
              <a:t>you can add anything you want</a:t>
            </a:r>
            <a:endParaRPr lang="zh-CN" altLang="en-US">
              <a:solidFill>
                <a:srgbClr val="EB675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34400" y="4634681"/>
            <a:ext cx="3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EB6752"/>
                </a:solidFill>
              </a:rPr>
              <a:t>you can add anything you want</a:t>
            </a:r>
            <a:endParaRPr lang="zh-CN" altLang="en-US">
              <a:solidFill>
                <a:srgbClr val="EB675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4168" y="4402060"/>
            <a:ext cx="24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srgbClr val="9F6B9F"/>
                </a:solidFill>
              </a:rPr>
              <a:t>Add the title</a:t>
            </a:r>
            <a:endParaRPr lang="zh-CN" altLang="en-US" sz="3200">
              <a:solidFill>
                <a:srgbClr val="9F6B9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4168" y="2097579"/>
            <a:ext cx="3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9F6B9F"/>
                </a:solidFill>
              </a:rPr>
              <a:t>you can add anything you want</a:t>
            </a:r>
            <a:endParaRPr lang="zh-CN" altLang="en-US">
              <a:solidFill>
                <a:srgbClr val="9F6B9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4168" y="2855481"/>
            <a:ext cx="3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9F6B9F"/>
                </a:solidFill>
              </a:rPr>
              <a:t>you can add anything you want</a:t>
            </a:r>
            <a:endParaRPr lang="zh-CN" altLang="en-US">
              <a:solidFill>
                <a:srgbClr val="9F6B9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64168" y="3613382"/>
            <a:ext cx="3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>
                <a:solidFill>
                  <a:srgbClr val="9F6B9F"/>
                </a:solidFill>
              </a:rPr>
              <a:t>you can add anything you want</a:t>
            </a:r>
            <a:endParaRPr lang="zh-CN" altLang="en-US">
              <a:solidFill>
                <a:srgbClr val="9F6B9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6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484" y="4411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>
                <a:solidFill>
                  <a:prstClr val="white"/>
                </a:solidFill>
              </a:rPr>
              <a:t>ADD  </a:t>
            </a:r>
            <a:r>
              <a:rPr lang="en-US" altLang="zh-CN" sz="3200" smtClean="0">
                <a:solidFill>
                  <a:prstClr val="white"/>
                </a:solidFill>
              </a:rPr>
              <a:t>YOUR </a:t>
            </a:r>
            <a:r>
              <a:rPr lang="en-US" altLang="zh-CN" sz="3200">
                <a:solidFill>
                  <a:prstClr val="white"/>
                </a:solidFill>
              </a:rPr>
              <a:t>TITLE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200" smtClean="0">
                <a:solidFill>
                  <a:prstClr val="white"/>
                </a:solidFill>
              </a:rPr>
              <a:t>02</a:t>
            </a: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1432</Words>
  <Application>Microsoft Macintosh PowerPoint</Application>
  <PresentationFormat>自定义</PresentationFormat>
  <Paragraphs>193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lovefishs huang</cp:lastModifiedBy>
  <cp:revision>46</cp:revision>
  <dcterms:created xsi:type="dcterms:W3CDTF">2015-05-28T03:50:52Z</dcterms:created>
  <dcterms:modified xsi:type="dcterms:W3CDTF">2016-07-20T17:12:06Z</dcterms:modified>
</cp:coreProperties>
</file>