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42" autoAdjust="0"/>
  </p:normalViewPr>
  <p:slideViewPr>
    <p:cSldViewPr>
      <p:cViewPr varScale="1">
        <p:scale>
          <a:sx n="105" d="100"/>
          <a:sy n="105" d="100"/>
        </p:scale>
        <p:origin x="-184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51E6E-AA2A-455E-956F-4F52F146AE47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63EC9-17EF-40CB-8DE5-D697DD32E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285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https://www.dropbox.com/sh/efuv2x34o79r4cy/AAAHhdCWJjWk9zFemr4TMdn0a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63EC9-17EF-40CB-8DE5-D697DD32E93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241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https://www.dropbox.com/sh/efuv2x34o79r4cy/AAAHhdCWJjWk9zFemr4TMdn0a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63EC9-17EF-40CB-8DE5-D697DD32E93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55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E83F-479A-49D6-84DE-7D85D5DB3AF5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853D-3EAA-4CF6-9D20-F335F010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36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E83F-479A-49D6-84DE-7D85D5DB3AF5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853D-3EAA-4CF6-9D20-F335F010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53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E83F-479A-49D6-84DE-7D85D5DB3AF5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853D-3EAA-4CF6-9D20-F335F010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34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E83F-479A-49D6-84DE-7D85D5DB3AF5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853D-3EAA-4CF6-9D20-F335F010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09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E83F-479A-49D6-84DE-7D85D5DB3AF5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853D-3EAA-4CF6-9D20-F335F010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34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E83F-479A-49D6-84DE-7D85D5DB3AF5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853D-3EAA-4CF6-9D20-F335F010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96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E83F-479A-49D6-84DE-7D85D5DB3AF5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853D-3EAA-4CF6-9D20-F335F010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41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E83F-479A-49D6-84DE-7D85D5DB3AF5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853D-3EAA-4CF6-9D20-F335F010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59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E83F-479A-49D6-84DE-7D85D5DB3AF5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853D-3EAA-4CF6-9D20-F335F010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27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E83F-479A-49D6-84DE-7D85D5DB3AF5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853D-3EAA-4CF6-9D20-F335F010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79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E83F-479A-49D6-84DE-7D85D5DB3AF5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853D-3EAA-4CF6-9D20-F335F010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6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7E83F-479A-49D6-84DE-7D85D5DB3AF5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A853D-3EAA-4CF6-9D20-F335F010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15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즐거운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일차 </a:t>
            </a:r>
            <a:r>
              <a:rPr lang="ko-KR" altLang="en-US" dirty="0" smtClean="0"/>
              <a:t>숙제 </a:t>
            </a:r>
            <a:r>
              <a:rPr lang="ko-KR" altLang="en-US" dirty="0"/>
              <a:t>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60557"/>
            <a:ext cx="8229600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검색 키워드를 입력 받은 뒤</a:t>
            </a:r>
            <a:r>
              <a:rPr lang="en-US" altLang="ko-KR" dirty="0" smtClean="0"/>
              <a:t>, </a:t>
            </a:r>
            <a:r>
              <a:rPr lang="ko-KR" altLang="en-US" sz="2400" dirty="0" err="1" smtClean="0"/>
              <a:t>네이버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sz="2400" dirty="0" smtClean="0"/>
              <a:t>다음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</a:t>
            </a:r>
            <a:r>
              <a:rPr lang="ko-KR" altLang="en-US" sz="4400" dirty="0" err="1" smtClean="0"/>
              <a:t>구글</a:t>
            </a:r>
            <a:r>
              <a:rPr lang="ko-KR" altLang="en-US" dirty="0" err="1" smtClean="0"/>
              <a:t>의</a:t>
            </a:r>
            <a:r>
              <a:rPr lang="ko-KR" altLang="en-US" dirty="0" smtClean="0"/>
              <a:t> 검색 결과를 새 창에 보여주는 사이트를 만드세요</a:t>
            </a:r>
            <a:r>
              <a:rPr lang="en-US" altLang="ko-KR" dirty="0" smtClean="0"/>
              <a:t>.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&lt;a&gt;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태그 쓰세요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3</a:t>
            </a:r>
            <a:r>
              <a:rPr lang="ko-KR" altLang="en-US" dirty="0" smtClean="0"/>
              <a:t>주차에서 만들었던 </a:t>
            </a:r>
            <a:r>
              <a:rPr lang="ko-KR" altLang="en-US" dirty="0" err="1" smtClean="0"/>
              <a:t>크롤러를</a:t>
            </a:r>
            <a:r>
              <a:rPr lang="ko-KR" altLang="en-US" dirty="0" smtClean="0"/>
              <a:t> 웹으로 옮겨보세요</a:t>
            </a:r>
            <a:r>
              <a:rPr lang="en-US" altLang="ko-KR" dirty="0" smtClean="0"/>
              <a:t>.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수업 시간에 같이 할 예정이지만 우선은 혼자서 만들어보세요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811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즐거운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일차 </a:t>
            </a:r>
            <a:r>
              <a:rPr lang="ko-KR" altLang="en-US" dirty="0" smtClean="0"/>
              <a:t>숙제 </a:t>
            </a:r>
            <a:r>
              <a:rPr lang="ko-KR" altLang="en-US" dirty="0"/>
              <a:t>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760557"/>
            <a:ext cx="8496944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자신의 홈페이지를 플라스크로 옮겨보세요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로컬에서 테스트해본 다음에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엔진에 올려주세요</a:t>
            </a:r>
            <a:r>
              <a:rPr lang="en-US" altLang="ko-KR" dirty="0" smtClean="0"/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첨부한 </a:t>
            </a:r>
            <a:r>
              <a:rPr lang="en-US" altLang="ko-KR" dirty="0" err="1" smtClean="0"/>
              <a:t>flask_default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예제를 이용하세요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수업을 열심히 들으셨다면 매우 쉽게 할 수 있습니다</a:t>
            </a:r>
            <a:r>
              <a:rPr lang="en-US" altLang="ko-KR" dirty="0" smtClean="0"/>
              <a:t>!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3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apps/template, apps/static 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857364"/>
            <a:ext cx="75724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3600" dirty="0" smtClean="0"/>
              <a:t>모든 </a:t>
            </a:r>
            <a:r>
              <a:rPr lang="en-US" altLang="ko-KR" sz="3600" dirty="0" smtClean="0"/>
              <a:t>HTML </a:t>
            </a:r>
            <a:r>
              <a:rPr lang="ko-KR" altLang="en-US" sz="3600" dirty="0" smtClean="0"/>
              <a:t>파일 </a:t>
            </a:r>
            <a:r>
              <a:rPr lang="en-US" altLang="ko-KR" sz="3600" dirty="0" smtClean="0"/>
              <a:t>: apps/template</a:t>
            </a:r>
          </a:p>
          <a:p>
            <a:pPr>
              <a:buNone/>
            </a:pPr>
            <a:endParaRPr lang="en-US" altLang="ko-KR" sz="3600" dirty="0" smtClean="0"/>
          </a:p>
          <a:p>
            <a:pPr>
              <a:buNone/>
            </a:pPr>
            <a:r>
              <a:rPr lang="ko-KR" altLang="en-US" sz="3600" dirty="0" smtClean="0"/>
              <a:t>모든 </a:t>
            </a:r>
            <a:r>
              <a:rPr lang="en-US" altLang="ko-KR" sz="3600" dirty="0" smtClean="0"/>
              <a:t>CSS </a:t>
            </a:r>
            <a:r>
              <a:rPr lang="ko-KR" altLang="en-US" sz="3600" dirty="0" smtClean="0"/>
              <a:t>파일 </a:t>
            </a:r>
            <a:r>
              <a:rPr lang="en-US" altLang="ko-KR" sz="3600" dirty="0" smtClean="0"/>
              <a:t>: apps/static/</a:t>
            </a:r>
            <a:r>
              <a:rPr lang="en-US" altLang="ko-KR" sz="3600" dirty="0" err="1" smtClean="0"/>
              <a:t>css</a:t>
            </a:r>
            <a:endParaRPr lang="en-US" altLang="ko-KR" sz="3600" dirty="0" smtClean="0"/>
          </a:p>
          <a:p>
            <a:pPr>
              <a:buNone/>
            </a:pPr>
            <a:r>
              <a:rPr lang="ko-KR" altLang="en-US" sz="3600" dirty="0" smtClean="0"/>
              <a:t>모든 이미지 파일 </a:t>
            </a:r>
            <a:r>
              <a:rPr lang="en-US" altLang="ko-KR" sz="3600" dirty="0" smtClean="0"/>
              <a:t>: apps/static/</a:t>
            </a:r>
            <a:r>
              <a:rPr lang="en-US" altLang="ko-KR" sz="3600" dirty="0" err="1" smtClean="0"/>
              <a:t>img</a:t>
            </a:r>
            <a:endParaRPr lang="en-US" altLang="ko-KR" sz="3600" dirty="0" smtClean="0"/>
          </a:p>
          <a:p>
            <a:pPr>
              <a:buNone/>
            </a:pPr>
            <a:r>
              <a:rPr lang="ko-KR" altLang="en-US" sz="3600" dirty="0" smtClean="0"/>
              <a:t>모든 </a:t>
            </a:r>
            <a:r>
              <a:rPr lang="en-US" altLang="ko-KR" sz="3600" dirty="0" smtClean="0"/>
              <a:t>JS </a:t>
            </a:r>
            <a:r>
              <a:rPr lang="ko-KR" altLang="en-US" sz="3600" dirty="0" smtClean="0"/>
              <a:t>파일 </a:t>
            </a:r>
            <a:r>
              <a:rPr lang="en-US" altLang="ko-KR" sz="3600" dirty="0" smtClean="0"/>
              <a:t>: apps/static/</a:t>
            </a:r>
            <a:r>
              <a:rPr lang="en-US" altLang="ko-KR" sz="3600" dirty="0" err="1" smtClean="0"/>
              <a:t>js</a:t>
            </a:r>
            <a:endParaRPr lang="en-US" altLang="ko-KR" sz="3600" dirty="0" smtClean="0"/>
          </a:p>
          <a:p>
            <a:pPr>
              <a:buNone/>
            </a:pPr>
            <a:endParaRPr lang="en-US" altLang="ko-KR" sz="3600" dirty="0" smtClean="0"/>
          </a:p>
          <a:p>
            <a:pPr>
              <a:buNone/>
            </a:pPr>
            <a:r>
              <a:rPr lang="ko-KR" altLang="en-US" sz="3600" dirty="0" smtClean="0"/>
              <a:t>해당하는 위치에 넣으면 됩니다</a:t>
            </a:r>
            <a:r>
              <a:rPr lang="en-US" altLang="ko-KR" sz="3600" dirty="0" smtClean="0"/>
              <a:t>!</a:t>
            </a:r>
            <a:endParaRPr lang="en-US" altLang="ko-KR" sz="3600" dirty="0" smtClean="0"/>
          </a:p>
        </p:txBody>
      </p:sp>
    </p:spTree>
    <p:extLst>
      <p:ext uri="{BB962C8B-B14F-4D97-AF65-F5344CB8AC3E}">
        <p14:creationId xmlns:p14="http://schemas.microsoft.com/office/powerpoint/2010/main" val="409507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홈페이지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문서에서 수정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857364"/>
            <a:ext cx="87849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sz="3600" dirty="0" smtClean="0"/>
              <a:t>CSS </a:t>
            </a:r>
            <a:r>
              <a:rPr lang="ko-KR" altLang="en-US" sz="3600" dirty="0" smtClean="0"/>
              <a:t>경로 </a:t>
            </a:r>
            <a:r>
              <a:rPr lang="en-US" altLang="ko-KR" sz="3600" dirty="0" smtClean="0"/>
              <a:t>: </a:t>
            </a:r>
            <a:r>
              <a:rPr lang="en-US" altLang="ko-KR" sz="3600" dirty="0" err="1" smtClean="0"/>
              <a:t>href</a:t>
            </a:r>
            <a:r>
              <a:rPr lang="en-US" altLang="ko-KR" sz="3600" dirty="0" smtClean="0"/>
              <a:t>=“/static/</a:t>
            </a:r>
            <a:r>
              <a:rPr lang="en-US" altLang="ko-KR" sz="3600" dirty="0" err="1" smtClean="0"/>
              <a:t>css</a:t>
            </a:r>
            <a:r>
              <a:rPr lang="en-US" altLang="ko-KR" sz="3600" dirty="0" smtClean="0"/>
              <a:t>/bootstrap.css”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3600" dirty="0" smtClean="0"/>
              <a:t>이미지 경로 </a:t>
            </a:r>
            <a:r>
              <a:rPr lang="en-US" altLang="ko-KR" sz="3600" dirty="0" smtClean="0"/>
              <a:t>: </a:t>
            </a:r>
            <a:r>
              <a:rPr lang="en-US" altLang="ko-KR" sz="3600" dirty="0" err="1" smtClean="0"/>
              <a:t>src</a:t>
            </a:r>
            <a:r>
              <a:rPr lang="en-US" altLang="ko-KR" sz="3600" dirty="0" smtClean="0"/>
              <a:t>="/static/</a:t>
            </a:r>
            <a:r>
              <a:rPr lang="en-US" altLang="ko-KR" sz="3600" dirty="0" err="1" smtClean="0"/>
              <a:t>img</a:t>
            </a:r>
            <a:r>
              <a:rPr lang="en-US" altLang="ko-KR" sz="3600" dirty="0" smtClean="0"/>
              <a:t>/pjy.jpg“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3600" dirty="0" smtClean="0"/>
              <a:t>JS </a:t>
            </a:r>
            <a:r>
              <a:rPr lang="ko-KR" altLang="en-US" sz="3600" dirty="0" smtClean="0"/>
              <a:t>경로 </a:t>
            </a:r>
            <a:r>
              <a:rPr lang="en-US" altLang="ko-KR" sz="3600" dirty="0" smtClean="0"/>
              <a:t>: </a:t>
            </a:r>
            <a:r>
              <a:rPr lang="en-US" altLang="ko-KR" sz="3600" dirty="0" err="1" smtClean="0"/>
              <a:t>src</a:t>
            </a:r>
            <a:r>
              <a:rPr lang="en-US" altLang="ko-KR" sz="3600" dirty="0" smtClean="0"/>
              <a:t>="/static/</a:t>
            </a:r>
            <a:r>
              <a:rPr lang="en-US" altLang="ko-KR" sz="3600" dirty="0" err="1" smtClean="0"/>
              <a:t>js</a:t>
            </a:r>
            <a:r>
              <a:rPr lang="en-US" altLang="ko-KR" sz="3600" dirty="0" smtClean="0"/>
              <a:t>/holder.js“</a:t>
            </a:r>
          </a:p>
          <a:p>
            <a:pPr>
              <a:buNone/>
            </a:pPr>
            <a:endParaRPr lang="en-US" altLang="ko-KR" sz="3600" dirty="0" smtClean="0"/>
          </a:p>
          <a:p>
            <a:pPr>
              <a:buNone/>
            </a:pPr>
            <a:r>
              <a:rPr lang="ko-KR" altLang="en-US" sz="3600" dirty="0" smtClean="0"/>
              <a:t>이런 식으로 바꿔주어야 합니다</a:t>
            </a:r>
            <a:r>
              <a:rPr lang="en-US" altLang="ko-KR" sz="3600" dirty="0" smtClean="0"/>
              <a:t>!</a:t>
            </a:r>
            <a:endParaRPr lang="en-US" altLang="ko-KR" sz="3600" dirty="0" smtClean="0"/>
          </a:p>
        </p:txBody>
      </p:sp>
    </p:spTree>
    <p:extLst>
      <p:ext uri="{BB962C8B-B14F-4D97-AF65-F5344CB8AC3E}">
        <p14:creationId xmlns:p14="http://schemas.microsoft.com/office/powerpoint/2010/main" val="97763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149</Words>
  <Application>Microsoft Office PowerPoint</Application>
  <PresentationFormat>화면 슬라이드 쇼(4:3)</PresentationFormat>
  <Paragraphs>29</Paragraphs>
  <Slides>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즐거운 1일차 숙제 ♬</vt:lpstr>
      <vt:lpstr>즐거운 1일차 숙제 ♬</vt:lpstr>
      <vt:lpstr>apps/template, apps/static 폴더</vt:lpstr>
      <vt:lpstr>홈페이지 html문서에서 수정!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즐거운 1일차 숙제 ♬</dc:title>
  <dc:creator>master</dc:creator>
  <cp:lastModifiedBy>master</cp:lastModifiedBy>
  <cp:revision>4</cp:revision>
  <dcterms:created xsi:type="dcterms:W3CDTF">2014-07-21T08:03:05Z</dcterms:created>
  <dcterms:modified xsi:type="dcterms:W3CDTF">2014-07-21T08:13:26Z</dcterms:modified>
</cp:coreProperties>
</file>