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6"/>
  </p:handoutMasterIdLst>
  <p:sldIdLst>
    <p:sldId id="256" r:id="rId3"/>
    <p:sldId id="270" r:id="rId4"/>
    <p:sldId id="258" r:id="rId5"/>
    <p:sldId id="259" r:id="rId6"/>
    <p:sldId id="260" r:id="rId7"/>
    <p:sldId id="257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3AF"/>
    <a:srgbClr val="827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28" name="文本框 27"/>
          <p:cNvSpPr txBox="1"/>
          <p:nvPr userDrawn="1"/>
        </p:nvSpPr>
        <p:spPr>
          <a:xfrm>
            <a:off x="10269333" y="507446"/>
            <a:ext cx="172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endParaRPr lang="zh-CN" altLang="en-US" b="1" dirty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0269220" y="293370"/>
            <a:ext cx="11029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en-US" altLang="zh-CN" sz="800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计算机基础培训系列</a:t>
            </a:r>
            <a:endParaRPr lang="en-US" altLang="zh-CN" sz="800" b="1" dirty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1133475" y="465455"/>
            <a:ext cx="3474720" cy="41021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E432-ADC1-4AF9-AC77-CD387D59A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460-850D-457E-864B-E14B5B6DD7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53" y="688621"/>
            <a:ext cx="10131077" cy="56936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76114" y="4144949"/>
            <a:ext cx="2572980" cy="450443"/>
          </a:xfrm>
          <a:prstGeom prst="rect">
            <a:avLst/>
          </a:prstGeom>
          <a:solidFill>
            <a:srgbClr val="7963A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76045" y="3081655"/>
            <a:ext cx="5043805" cy="0"/>
          </a:xfrm>
          <a:prstGeom prst="line">
            <a:avLst/>
          </a:prstGeom>
          <a:ln>
            <a:solidFill>
              <a:srgbClr val="796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84718" y="1929846"/>
            <a:ext cx="53136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6000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endParaRPr lang="zh-CN" altLang="en-US" sz="6000" b="1" dirty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1592580"/>
            <a:ext cx="2017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1600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计算机基础培训系列</a:t>
            </a:r>
            <a:endParaRPr lang="en-US" altLang="zh-CN" sz="1600" b="1" dirty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5547279" y="1195625"/>
            <a:ext cx="1188654" cy="1366270"/>
          </a:xfrm>
          <a:custGeom>
            <a:avLst/>
            <a:gdLst>
              <a:gd name="connsiteX0" fmla="*/ 0 w 1304029"/>
              <a:gd name="connsiteY0" fmla="*/ 567253 h 1134505"/>
              <a:gd name="connsiteX1" fmla="*/ 283626 w 1304029"/>
              <a:gd name="connsiteY1" fmla="*/ 0 h 1134505"/>
              <a:gd name="connsiteX2" fmla="*/ 1020403 w 1304029"/>
              <a:gd name="connsiteY2" fmla="*/ 0 h 1134505"/>
              <a:gd name="connsiteX3" fmla="*/ 1304029 w 1304029"/>
              <a:gd name="connsiteY3" fmla="*/ 567253 h 1134505"/>
              <a:gd name="connsiteX4" fmla="*/ 1020403 w 1304029"/>
              <a:gd name="connsiteY4" fmla="*/ 1134505 h 1134505"/>
              <a:gd name="connsiteX5" fmla="*/ 283626 w 1304029"/>
              <a:gd name="connsiteY5" fmla="*/ 1134505 h 1134505"/>
              <a:gd name="connsiteX6" fmla="*/ 0 w 1304029"/>
              <a:gd name="connsiteY6" fmla="*/ 567253 h 11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29" h="1134505">
                <a:moveTo>
                  <a:pt x="652014" y="0"/>
                </a:moveTo>
                <a:lnTo>
                  <a:pt x="1304029" y="246755"/>
                </a:lnTo>
                <a:lnTo>
                  <a:pt x="1304029" y="887750"/>
                </a:lnTo>
                <a:lnTo>
                  <a:pt x="652014" y="1134505"/>
                </a:lnTo>
                <a:lnTo>
                  <a:pt x="0" y="887750"/>
                </a:lnTo>
                <a:lnTo>
                  <a:pt x="0" y="246755"/>
                </a:lnTo>
                <a:lnTo>
                  <a:pt x="652014" y="0"/>
                </a:lnTo>
                <a:close/>
              </a:path>
            </a:pathLst>
          </a:custGeom>
          <a:solidFill>
            <a:srgbClr val="7963A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94" tIns="203211" rIns="176794" bIns="203211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endParaRPr lang="en-US" altLang="zh-CN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th-TH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263531" y="1195625"/>
            <a:ext cx="1188654" cy="1366270"/>
          </a:xfrm>
          <a:custGeom>
            <a:avLst/>
            <a:gdLst>
              <a:gd name="connsiteX0" fmla="*/ 0 w 1304029"/>
              <a:gd name="connsiteY0" fmla="*/ 567253 h 1134505"/>
              <a:gd name="connsiteX1" fmla="*/ 283626 w 1304029"/>
              <a:gd name="connsiteY1" fmla="*/ 0 h 1134505"/>
              <a:gd name="connsiteX2" fmla="*/ 1020403 w 1304029"/>
              <a:gd name="connsiteY2" fmla="*/ 0 h 1134505"/>
              <a:gd name="connsiteX3" fmla="*/ 1304029 w 1304029"/>
              <a:gd name="connsiteY3" fmla="*/ 567253 h 1134505"/>
              <a:gd name="connsiteX4" fmla="*/ 1020403 w 1304029"/>
              <a:gd name="connsiteY4" fmla="*/ 1134505 h 1134505"/>
              <a:gd name="connsiteX5" fmla="*/ 283626 w 1304029"/>
              <a:gd name="connsiteY5" fmla="*/ 1134505 h 1134505"/>
              <a:gd name="connsiteX6" fmla="*/ 0 w 1304029"/>
              <a:gd name="connsiteY6" fmla="*/ 567253 h 11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29" h="1134505">
                <a:moveTo>
                  <a:pt x="652014" y="0"/>
                </a:moveTo>
                <a:lnTo>
                  <a:pt x="1304029" y="246755"/>
                </a:lnTo>
                <a:lnTo>
                  <a:pt x="1304029" y="887750"/>
                </a:lnTo>
                <a:lnTo>
                  <a:pt x="652014" y="1134505"/>
                </a:lnTo>
                <a:lnTo>
                  <a:pt x="0" y="887750"/>
                </a:lnTo>
                <a:lnTo>
                  <a:pt x="0" y="246755"/>
                </a:lnTo>
                <a:lnTo>
                  <a:pt x="652014" y="0"/>
                </a:lnTo>
                <a:close/>
              </a:path>
            </a:pathLst>
          </a:custGeom>
          <a:solidFill>
            <a:srgbClr val="7963A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94" tIns="203211" rIns="176794" bIns="203211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h-TH" sz="3600">
              <a:solidFill>
                <a:prstClr val="white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894729" y="2340109"/>
            <a:ext cx="1188654" cy="1366270"/>
          </a:xfrm>
          <a:custGeom>
            <a:avLst/>
            <a:gdLst>
              <a:gd name="connsiteX0" fmla="*/ 0 w 1304029"/>
              <a:gd name="connsiteY0" fmla="*/ 567253 h 1134505"/>
              <a:gd name="connsiteX1" fmla="*/ 283626 w 1304029"/>
              <a:gd name="connsiteY1" fmla="*/ 0 h 1134505"/>
              <a:gd name="connsiteX2" fmla="*/ 1020403 w 1304029"/>
              <a:gd name="connsiteY2" fmla="*/ 0 h 1134505"/>
              <a:gd name="connsiteX3" fmla="*/ 1304029 w 1304029"/>
              <a:gd name="connsiteY3" fmla="*/ 567253 h 1134505"/>
              <a:gd name="connsiteX4" fmla="*/ 1020403 w 1304029"/>
              <a:gd name="connsiteY4" fmla="*/ 1134505 h 1134505"/>
              <a:gd name="connsiteX5" fmla="*/ 283626 w 1304029"/>
              <a:gd name="connsiteY5" fmla="*/ 1134505 h 1134505"/>
              <a:gd name="connsiteX6" fmla="*/ 0 w 1304029"/>
              <a:gd name="connsiteY6" fmla="*/ 567253 h 11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29" h="1134505">
                <a:moveTo>
                  <a:pt x="652014" y="0"/>
                </a:moveTo>
                <a:lnTo>
                  <a:pt x="1304029" y="246755"/>
                </a:lnTo>
                <a:lnTo>
                  <a:pt x="1304029" y="887750"/>
                </a:lnTo>
                <a:lnTo>
                  <a:pt x="652014" y="1134505"/>
                </a:lnTo>
                <a:lnTo>
                  <a:pt x="0" y="887750"/>
                </a:lnTo>
                <a:lnTo>
                  <a:pt x="0" y="246755"/>
                </a:lnTo>
                <a:lnTo>
                  <a:pt x="652014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94" tIns="203211" rIns="176794" bIns="203211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h-TH" sz="1100" b="1" dirty="0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178476" y="2340109"/>
            <a:ext cx="1188654" cy="1366270"/>
          </a:xfrm>
          <a:custGeom>
            <a:avLst/>
            <a:gdLst>
              <a:gd name="connsiteX0" fmla="*/ 0 w 1304029"/>
              <a:gd name="connsiteY0" fmla="*/ 567253 h 1134505"/>
              <a:gd name="connsiteX1" fmla="*/ 283626 w 1304029"/>
              <a:gd name="connsiteY1" fmla="*/ 0 h 1134505"/>
              <a:gd name="connsiteX2" fmla="*/ 1020403 w 1304029"/>
              <a:gd name="connsiteY2" fmla="*/ 0 h 1134505"/>
              <a:gd name="connsiteX3" fmla="*/ 1304029 w 1304029"/>
              <a:gd name="connsiteY3" fmla="*/ 567253 h 1134505"/>
              <a:gd name="connsiteX4" fmla="*/ 1020403 w 1304029"/>
              <a:gd name="connsiteY4" fmla="*/ 1134505 h 1134505"/>
              <a:gd name="connsiteX5" fmla="*/ 283626 w 1304029"/>
              <a:gd name="connsiteY5" fmla="*/ 1134505 h 1134505"/>
              <a:gd name="connsiteX6" fmla="*/ 0 w 1304029"/>
              <a:gd name="connsiteY6" fmla="*/ 567253 h 11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29" h="1134505">
                <a:moveTo>
                  <a:pt x="652014" y="0"/>
                </a:moveTo>
                <a:lnTo>
                  <a:pt x="1304029" y="246755"/>
                </a:lnTo>
                <a:lnTo>
                  <a:pt x="1304029" y="887750"/>
                </a:lnTo>
                <a:lnTo>
                  <a:pt x="652014" y="1134505"/>
                </a:lnTo>
                <a:lnTo>
                  <a:pt x="0" y="887750"/>
                </a:lnTo>
                <a:lnTo>
                  <a:pt x="0" y="246755"/>
                </a:lnTo>
                <a:lnTo>
                  <a:pt x="652014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94" tIns="203211" rIns="176794" bIns="203211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h-TH" sz="3600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547279" y="3484593"/>
            <a:ext cx="1188654" cy="1366270"/>
          </a:xfrm>
          <a:custGeom>
            <a:avLst/>
            <a:gdLst>
              <a:gd name="connsiteX0" fmla="*/ 0 w 1304029"/>
              <a:gd name="connsiteY0" fmla="*/ 567253 h 1134505"/>
              <a:gd name="connsiteX1" fmla="*/ 283626 w 1304029"/>
              <a:gd name="connsiteY1" fmla="*/ 0 h 1134505"/>
              <a:gd name="connsiteX2" fmla="*/ 1020403 w 1304029"/>
              <a:gd name="connsiteY2" fmla="*/ 0 h 1134505"/>
              <a:gd name="connsiteX3" fmla="*/ 1304029 w 1304029"/>
              <a:gd name="connsiteY3" fmla="*/ 567253 h 1134505"/>
              <a:gd name="connsiteX4" fmla="*/ 1020403 w 1304029"/>
              <a:gd name="connsiteY4" fmla="*/ 1134505 h 1134505"/>
              <a:gd name="connsiteX5" fmla="*/ 283626 w 1304029"/>
              <a:gd name="connsiteY5" fmla="*/ 1134505 h 1134505"/>
              <a:gd name="connsiteX6" fmla="*/ 0 w 1304029"/>
              <a:gd name="connsiteY6" fmla="*/ 567253 h 11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29" h="1134505">
                <a:moveTo>
                  <a:pt x="652014" y="0"/>
                </a:moveTo>
                <a:lnTo>
                  <a:pt x="1304029" y="246755"/>
                </a:lnTo>
                <a:lnTo>
                  <a:pt x="1304029" y="887750"/>
                </a:lnTo>
                <a:lnTo>
                  <a:pt x="652014" y="1134505"/>
                </a:lnTo>
                <a:lnTo>
                  <a:pt x="0" y="887750"/>
                </a:lnTo>
                <a:lnTo>
                  <a:pt x="0" y="246755"/>
                </a:lnTo>
                <a:lnTo>
                  <a:pt x="652014" y="0"/>
                </a:lnTo>
                <a:close/>
              </a:path>
            </a:pathLst>
          </a:custGeom>
          <a:solidFill>
            <a:srgbClr val="7963A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94" tIns="203211" rIns="176794" bIns="203211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h-TH" sz="1100" b="1" dirty="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263531" y="3484593"/>
            <a:ext cx="1188655" cy="1366270"/>
          </a:xfrm>
          <a:custGeom>
            <a:avLst/>
            <a:gdLst>
              <a:gd name="connsiteX0" fmla="*/ 0 w 1304029"/>
              <a:gd name="connsiteY0" fmla="*/ 567253 h 1134505"/>
              <a:gd name="connsiteX1" fmla="*/ 283626 w 1304029"/>
              <a:gd name="connsiteY1" fmla="*/ 0 h 1134505"/>
              <a:gd name="connsiteX2" fmla="*/ 1020403 w 1304029"/>
              <a:gd name="connsiteY2" fmla="*/ 0 h 1134505"/>
              <a:gd name="connsiteX3" fmla="*/ 1304029 w 1304029"/>
              <a:gd name="connsiteY3" fmla="*/ 567253 h 1134505"/>
              <a:gd name="connsiteX4" fmla="*/ 1020403 w 1304029"/>
              <a:gd name="connsiteY4" fmla="*/ 1134505 h 1134505"/>
              <a:gd name="connsiteX5" fmla="*/ 283626 w 1304029"/>
              <a:gd name="connsiteY5" fmla="*/ 1134505 h 1134505"/>
              <a:gd name="connsiteX6" fmla="*/ 0 w 1304029"/>
              <a:gd name="connsiteY6" fmla="*/ 567253 h 11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29" h="1134505">
                <a:moveTo>
                  <a:pt x="652014" y="0"/>
                </a:moveTo>
                <a:lnTo>
                  <a:pt x="1304029" y="246755"/>
                </a:lnTo>
                <a:lnTo>
                  <a:pt x="1304029" y="887750"/>
                </a:lnTo>
                <a:lnTo>
                  <a:pt x="652014" y="1134505"/>
                </a:lnTo>
                <a:lnTo>
                  <a:pt x="0" y="887750"/>
                </a:lnTo>
                <a:lnTo>
                  <a:pt x="0" y="246755"/>
                </a:lnTo>
                <a:lnTo>
                  <a:pt x="652014" y="0"/>
                </a:lnTo>
                <a:close/>
              </a:path>
            </a:pathLst>
          </a:custGeom>
          <a:solidFill>
            <a:srgbClr val="7963A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94" tIns="203211" rIns="176795" bIns="203211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h-TH" sz="360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894729" y="4629075"/>
            <a:ext cx="1188654" cy="1366271"/>
          </a:xfrm>
          <a:custGeom>
            <a:avLst/>
            <a:gdLst>
              <a:gd name="connsiteX0" fmla="*/ 0 w 1304029"/>
              <a:gd name="connsiteY0" fmla="*/ 567253 h 1134505"/>
              <a:gd name="connsiteX1" fmla="*/ 283626 w 1304029"/>
              <a:gd name="connsiteY1" fmla="*/ 0 h 1134505"/>
              <a:gd name="connsiteX2" fmla="*/ 1020403 w 1304029"/>
              <a:gd name="connsiteY2" fmla="*/ 0 h 1134505"/>
              <a:gd name="connsiteX3" fmla="*/ 1304029 w 1304029"/>
              <a:gd name="connsiteY3" fmla="*/ 567253 h 1134505"/>
              <a:gd name="connsiteX4" fmla="*/ 1020403 w 1304029"/>
              <a:gd name="connsiteY4" fmla="*/ 1134505 h 1134505"/>
              <a:gd name="connsiteX5" fmla="*/ 283626 w 1304029"/>
              <a:gd name="connsiteY5" fmla="*/ 1134505 h 1134505"/>
              <a:gd name="connsiteX6" fmla="*/ 0 w 1304029"/>
              <a:gd name="connsiteY6" fmla="*/ 567253 h 11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29" h="1134505">
                <a:moveTo>
                  <a:pt x="652014" y="0"/>
                </a:moveTo>
                <a:lnTo>
                  <a:pt x="1304029" y="246755"/>
                </a:lnTo>
                <a:lnTo>
                  <a:pt x="1304029" y="887750"/>
                </a:lnTo>
                <a:lnTo>
                  <a:pt x="652014" y="1134505"/>
                </a:lnTo>
                <a:lnTo>
                  <a:pt x="0" y="887750"/>
                </a:lnTo>
                <a:lnTo>
                  <a:pt x="0" y="246755"/>
                </a:lnTo>
                <a:lnTo>
                  <a:pt x="652014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94" tIns="203212" rIns="176794" bIns="203211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h-TH" sz="1100" b="1" dirty="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6178476" y="4629076"/>
            <a:ext cx="1188654" cy="1366270"/>
          </a:xfrm>
          <a:custGeom>
            <a:avLst/>
            <a:gdLst>
              <a:gd name="connsiteX0" fmla="*/ 0 w 1304029"/>
              <a:gd name="connsiteY0" fmla="*/ 567253 h 1134505"/>
              <a:gd name="connsiteX1" fmla="*/ 283626 w 1304029"/>
              <a:gd name="connsiteY1" fmla="*/ 0 h 1134505"/>
              <a:gd name="connsiteX2" fmla="*/ 1020403 w 1304029"/>
              <a:gd name="connsiteY2" fmla="*/ 0 h 1134505"/>
              <a:gd name="connsiteX3" fmla="*/ 1304029 w 1304029"/>
              <a:gd name="connsiteY3" fmla="*/ 567253 h 1134505"/>
              <a:gd name="connsiteX4" fmla="*/ 1020403 w 1304029"/>
              <a:gd name="connsiteY4" fmla="*/ 1134505 h 1134505"/>
              <a:gd name="connsiteX5" fmla="*/ 283626 w 1304029"/>
              <a:gd name="connsiteY5" fmla="*/ 1134505 h 1134505"/>
              <a:gd name="connsiteX6" fmla="*/ 0 w 1304029"/>
              <a:gd name="connsiteY6" fmla="*/ 567253 h 11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029" h="1134505">
                <a:moveTo>
                  <a:pt x="652014" y="0"/>
                </a:moveTo>
                <a:lnTo>
                  <a:pt x="1304029" y="246755"/>
                </a:lnTo>
                <a:lnTo>
                  <a:pt x="1304029" y="887750"/>
                </a:lnTo>
                <a:lnTo>
                  <a:pt x="652014" y="1134505"/>
                </a:lnTo>
                <a:lnTo>
                  <a:pt x="0" y="887750"/>
                </a:lnTo>
                <a:lnTo>
                  <a:pt x="0" y="246755"/>
                </a:lnTo>
                <a:lnTo>
                  <a:pt x="652014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94" tIns="203211" rIns="176794" bIns="203211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h-TH" sz="3600">
              <a:solidFill>
                <a:prstClr val="white"/>
              </a:solidFill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4582914" y="1632417"/>
            <a:ext cx="582745" cy="547370"/>
            <a:chOff x="2216" y="1220"/>
            <a:chExt cx="313" cy="2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2216" y="1285"/>
              <a:ext cx="313" cy="229"/>
            </a:xfrm>
            <a:custGeom>
              <a:avLst/>
              <a:gdLst>
                <a:gd name="T0" fmla="*/ 1178 w 1383"/>
                <a:gd name="T1" fmla="*/ 245 h 1013"/>
                <a:gd name="T2" fmla="*/ 1081 w 1383"/>
                <a:gd name="T3" fmla="*/ 239 h 1013"/>
                <a:gd name="T4" fmla="*/ 965 w 1383"/>
                <a:gd name="T5" fmla="*/ 195 h 1013"/>
                <a:gd name="T6" fmla="*/ 1219 w 1383"/>
                <a:gd name="T7" fmla="*/ 200 h 1013"/>
                <a:gd name="T8" fmla="*/ 1179 w 1383"/>
                <a:gd name="T9" fmla="*/ 128 h 1013"/>
                <a:gd name="T10" fmla="*/ 1181 w 1383"/>
                <a:gd name="T11" fmla="*/ 80 h 1013"/>
                <a:gd name="T12" fmla="*/ 1069 w 1383"/>
                <a:gd name="T13" fmla="*/ 56 h 1013"/>
                <a:gd name="T14" fmla="*/ 959 w 1383"/>
                <a:gd name="T15" fmla="*/ 40 h 1013"/>
                <a:gd name="T16" fmla="*/ 859 w 1383"/>
                <a:gd name="T17" fmla="*/ 51 h 1013"/>
                <a:gd name="T18" fmla="*/ 797 w 1383"/>
                <a:gd name="T19" fmla="*/ 69 h 1013"/>
                <a:gd name="T20" fmla="*/ 743 w 1383"/>
                <a:gd name="T21" fmla="*/ 41 h 1013"/>
                <a:gd name="T22" fmla="*/ 740 w 1383"/>
                <a:gd name="T23" fmla="*/ 0 h 1013"/>
                <a:gd name="T24" fmla="*/ 303 w 1383"/>
                <a:gd name="T25" fmla="*/ 0 h 1013"/>
                <a:gd name="T26" fmla="*/ 0 w 1383"/>
                <a:gd name="T27" fmla="*/ 499 h 1013"/>
                <a:gd name="T28" fmla="*/ 767 w 1383"/>
                <a:gd name="T29" fmla="*/ 934 h 1013"/>
                <a:gd name="T30" fmla="*/ 1199 w 1383"/>
                <a:gd name="T31" fmla="*/ 891 h 1013"/>
                <a:gd name="T32" fmla="*/ 1182 w 1383"/>
                <a:gd name="T33" fmla="*/ 258 h 1013"/>
                <a:gd name="T34" fmla="*/ 541 w 1383"/>
                <a:gd name="T35" fmla="*/ 766 h 1013"/>
                <a:gd name="T36" fmla="*/ 455 w 1383"/>
                <a:gd name="T37" fmla="*/ 777 h 1013"/>
                <a:gd name="T38" fmla="*/ 264 w 1383"/>
                <a:gd name="T39" fmla="*/ 556 h 1013"/>
                <a:gd name="T40" fmla="*/ 375 w 1383"/>
                <a:gd name="T41" fmla="*/ 538 h 1013"/>
                <a:gd name="T42" fmla="*/ 472 w 1383"/>
                <a:gd name="T43" fmla="*/ 589 h 1013"/>
                <a:gd name="T44" fmla="*/ 380 w 1383"/>
                <a:gd name="T45" fmla="*/ 469 h 1013"/>
                <a:gd name="T46" fmla="*/ 421 w 1383"/>
                <a:gd name="T47" fmla="*/ 211 h 1013"/>
                <a:gd name="T48" fmla="*/ 426 w 1383"/>
                <a:gd name="T49" fmla="*/ 157 h 1013"/>
                <a:gd name="T50" fmla="*/ 516 w 1383"/>
                <a:gd name="T51" fmla="*/ 207 h 1013"/>
                <a:gd name="T52" fmla="*/ 670 w 1383"/>
                <a:gd name="T53" fmla="*/ 364 h 1013"/>
                <a:gd name="T54" fmla="*/ 497 w 1383"/>
                <a:gd name="T55" fmla="*/ 336 h 1013"/>
                <a:gd name="T56" fmla="*/ 584 w 1383"/>
                <a:gd name="T57" fmla="*/ 438 h 1013"/>
                <a:gd name="T58" fmla="*/ 538 w 1383"/>
                <a:gd name="T59" fmla="*/ 718 h 1013"/>
                <a:gd name="T60" fmla="*/ 1029 w 1383"/>
                <a:gd name="T61" fmla="*/ 765 h 1013"/>
                <a:gd name="T62" fmla="*/ 968 w 1383"/>
                <a:gd name="T63" fmla="*/ 773 h 1013"/>
                <a:gd name="T64" fmla="*/ 833 w 1383"/>
                <a:gd name="T65" fmla="*/ 616 h 1013"/>
                <a:gd name="T66" fmla="*/ 911 w 1383"/>
                <a:gd name="T67" fmla="*/ 603 h 1013"/>
                <a:gd name="T68" fmla="*/ 980 w 1383"/>
                <a:gd name="T69" fmla="*/ 640 h 1013"/>
                <a:gd name="T70" fmla="*/ 915 w 1383"/>
                <a:gd name="T71" fmla="*/ 555 h 1013"/>
                <a:gd name="T72" fmla="*/ 944 w 1383"/>
                <a:gd name="T73" fmla="*/ 371 h 1013"/>
                <a:gd name="T74" fmla="*/ 948 w 1383"/>
                <a:gd name="T75" fmla="*/ 333 h 1013"/>
                <a:gd name="T76" fmla="*/ 1011 w 1383"/>
                <a:gd name="T77" fmla="*/ 369 h 1013"/>
                <a:gd name="T78" fmla="*/ 1120 w 1383"/>
                <a:gd name="T79" fmla="*/ 480 h 1013"/>
                <a:gd name="T80" fmla="*/ 998 w 1383"/>
                <a:gd name="T81" fmla="*/ 460 h 1013"/>
                <a:gd name="T82" fmla="*/ 1059 w 1383"/>
                <a:gd name="T83" fmla="*/ 533 h 1013"/>
                <a:gd name="T84" fmla="*/ 1027 w 1383"/>
                <a:gd name="T85" fmla="*/ 731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3" h="1013">
                  <a:moveTo>
                    <a:pt x="1182" y="258"/>
                  </a:moveTo>
                  <a:cubicBezTo>
                    <a:pt x="1185" y="253"/>
                    <a:pt x="1185" y="248"/>
                    <a:pt x="1178" y="245"/>
                  </a:cubicBezTo>
                  <a:cubicBezTo>
                    <a:pt x="1181" y="239"/>
                    <a:pt x="1181" y="234"/>
                    <a:pt x="1180" y="229"/>
                  </a:cubicBezTo>
                  <a:cubicBezTo>
                    <a:pt x="1149" y="235"/>
                    <a:pt x="1116" y="239"/>
                    <a:pt x="1081" y="239"/>
                  </a:cubicBezTo>
                  <a:cubicBezTo>
                    <a:pt x="940" y="239"/>
                    <a:pt x="824" y="185"/>
                    <a:pt x="812" y="116"/>
                  </a:cubicBezTo>
                  <a:cubicBezTo>
                    <a:pt x="866" y="153"/>
                    <a:pt x="936" y="187"/>
                    <a:pt x="965" y="195"/>
                  </a:cubicBezTo>
                  <a:cubicBezTo>
                    <a:pt x="965" y="196"/>
                    <a:pt x="966" y="196"/>
                    <a:pt x="966" y="196"/>
                  </a:cubicBezTo>
                  <a:cubicBezTo>
                    <a:pt x="1056" y="232"/>
                    <a:pt x="1219" y="200"/>
                    <a:pt x="1219" y="200"/>
                  </a:cubicBezTo>
                  <a:cubicBezTo>
                    <a:pt x="1219" y="200"/>
                    <a:pt x="1222" y="188"/>
                    <a:pt x="1206" y="173"/>
                  </a:cubicBezTo>
                  <a:cubicBezTo>
                    <a:pt x="1190" y="158"/>
                    <a:pt x="1168" y="146"/>
                    <a:pt x="1179" y="128"/>
                  </a:cubicBezTo>
                  <a:cubicBezTo>
                    <a:pt x="1187" y="116"/>
                    <a:pt x="1201" y="97"/>
                    <a:pt x="1196" y="87"/>
                  </a:cubicBezTo>
                  <a:cubicBezTo>
                    <a:pt x="1195" y="83"/>
                    <a:pt x="1190" y="80"/>
                    <a:pt x="1181" y="80"/>
                  </a:cubicBezTo>
                  <a:cubicBezTo>
                    <a:pt x="1149" y="78"/>
                    <a:pt x="1110" y="86"/>
                    <a:pt x="1110" y="86"/>
                  </a:cubicBezTo>
                  <a:cubicBezTo>
                    <a:pt x="1110" y="86"/>
                    <a:pt x="1104" y="66"/>
                    <a:pt x="1069" y="56"/>
                  </a:cubicBezTo>
                  <a:cubicBezTo>
                    <a:pt x="1038" y="48"/>
                    <a:pt x="986" y="35"/>
                    <a:pt x="965" y="38"/>
                  </a:cubicBezTo>
                  <a:cubicBezTo>
                    <a:pt x="962" y="39"/>
                    <a:pt x="960" y="39"/>
                    <a:pt x="959" y="40"/>
                  </a:cubicBezTo>
                  <a:cubicBezTo>
                    <a:pt x="942" y="47"/>
                    <a:pt x="909" y="70"/>
                    <a:pt x="882" y="62"/>
                  </a:cubicBezTo>
                  <a:cubicBezTo>
                    <a:pt x="871" y="59"/>
                    <a:pt x="865" y="55"/>
                    <a:pt x="859" y="51"/>
                  </a:cubicBezTo>
                  <a:cubicBezTo>
                    <a:pt x="851" y="47"/>
                    <a:pt x="845" y="43"/>
                    <a:pt x="829" y="47"/>
                  </a:cubicBezTo>
                  <a:cubicBezTo>
                    <a:pt x="802" y="52"/>
                    <a:pt x="797" y="69"/>
                    <a:pt x="797" y="69"/>
                  </a:cubicBezTo>
                  <a:cubicBezTo>
                    <a:pt x="797" y="69"/>
                    <a:pt x="794" y="68"/>
                    <a:pt x="791" y="69"/>
                  </a:cubicBezTo>
                  <a:cubicBezTo>
                    <a:pt x="775" y="59"/>
                    <a:pt x="760" y="49"/>
                    <a:pt x="743" y="41"/>
                  </a:cubicBezTo>
                  <a:cubicBezTo>
                    <a:pt x="747" y="34"/>
                    <a:pt x="747" y="26"/>
                    <a:pt x="737" y="23"/>
                  </a:cubicBezTo>
                  <a:cubicBezTo>
                    <a:pt x="741" y="14"/>
                    <a:pt x="742" y="7"/>
                    <a:pt x="740" y="0"/>
                  </a:cubicBezTo>
                  <a:cubicBezTo>
                    <a:pt x="681" y="11"/>
                    <a:pt x="604" y="18"/>
                    <a:pt x="521" y="18"/>
                  </a:cubicBezTo>
                  <a:cubicBezTo>
                    <a:pt x="438" y="18"/>
                    <a:pt x="362" y="11"/>
                    <a:pt x="303" y="0"/>
                  </a:cubicBezTo>
                  <a:cubicBezTo>
                    <a:pt x="299" y="14"/>
                    <a:pt x="292" y="28"/>
                    <a:pt x="294" y="36"/>
                  </a:cubicBezTo>
                  <a:cubicBezTo>
                    <a:pt x="121" y="118"/>
                    <a:pt x="0" y="294"/>
                    <a:pt x="0" y="499"/>
                  </a:cubicBezTo>
                  <a:cubicBezTo>
                    <a:pt x="0" y="658"/>
                    <a:pt x="76" y="796"/>
                    <a:pt x="185" y="894"/>
                  </a:cubicBezTo>
                  <a:cubicBezTo>
                    <a:pt x="305" y="1002"/>
                    <a:pt x="632" y="1013"/>
                    <a:pt x="767" y="934"/>
                  </a:cubicBezTo>
                  <a:cubicBezTo>
                    <a:pt x="789" y="921"/>
                    <a:pt x="809" y="906"/>
                    <a:pt x="829" y="890"/>
                  </a:cubicBezTo>
                  <a:cubicBezTo>
                    <a:pt x="933" y="940"/>
                    <a:pt x="1117" y="939"/>
                    <a:pt x="1199" y="891"/>
                  </a:cubicBezTo>
                  <a:cubicBezTo>
                    <a:pt x="1300" y="832"/>
                    <a:pt x="1383" y="708"/>
                    <a:pt x="1383" y="583"/>
                  </a:cubicBezTo>
                  <a:cubicBezTo>
                    <a:pt x="1383" y="441"/>
                    <a:pt x="1301" y="318"/>
                    <a:pt x="1182" y="258"/>
                  </a:cubicBezTo>
                  <a:close/>
                  <a:moveTo>
                    <a:pt x="538" y="718"/>
                  </a:moveTo>
                  <a:lnTo>
                    <a:pt x="541" y="766"/>
                  </a:lnTo>
                  <a:cubicBezTo>
                    <a:pt x="541" y="770"/>
                    <a:pt x="537" y="773"/>
                    <a:pt x="532" y="773"/>
                  </a:cubicBezTo>
                  <a:lnTo>
                    <a:pt x="455" y="777"/>
                  </a:lnTo>
                  <a:cubicBezTo>
                    <a:pt x="446" y="777"/>
                    <a:pt x="446" y="771"/>
                    <a:pt x="444" y="721"/>
                  </a:cubicBezTo>
                  <a:cubicBezTo>
                    <a:pt x="330" y="710"/>
                    <a:pt x="269" y="655"/>
                    <a:pt x="264" y="556"/>
                  </a:cubicBezTo>
                  <a:cubicBezTo>
                    <a:pt x="264" y="552"/>
                    <a:pt x="267" y="549"/>
                    <a:pt x="273" y="548"/>
                  </a:cubicBezTo>
                  <a:lnTo>
                    <a:pt x="375" y="538"/>
                  </a:lnTo>
                  <a:cubicBezTo>
                    <a:pt x="381" y="537"/>
                    <a:pt x="385" y="539"/>
                    <a:pt x="387" y="546"/>
                  </a:cubicBezTo>
                  <a:cubicBezTo>
                    <a:pt x="397" y="589"/>
                    <a:pt x="448" y="595"/>
                    <a:pt x="472" y="589"/>
                  </a:cubicBezTo>
                  <a:cubicBezTo>
                    <a:pt x="486" y="587"/>
                    <a:pt x="495" y="580"/>
                    <a:pt x="498" y="570"/>
                  </a:cubicBezTo>
                  <a:cubicBezTo>
                    <a:pt x="506" y="542"/>
                    <a:pt x="483" y="516"/>
                    <a:pt x="380" y="469"/>
                  </a:cubicBezTo>
                  <a:cubicBezTo>
                    <a:pt x="315" y="440"/>
                    <a:pt x="277" y="425"/>
                    <a:pt x="274" y="364"/>
                  </a:cubicBezTo>
                  <a:cubicBezTo>
                    <a:pt x="271" y="301"/>
                    <a:pt x="322" y="231"/>
                    <a:pt x="421" y="211"/>
                  </a:cubicBezTo>
                  <a:lnTo>
                    <a:pt x="419" y="165"/>
                  </a:lnTo>
                  <a:cubicBezTo>
                    <a:pt x="419" y="160"/>
                    <a:pt x="422" y="157"/>
                    <a:pt x="426" y="157"/>
                  </a:cubicBezTo>
                  <a:lnTo>
                    <a:pt x="505" y="153"/>
                  </a:lnTo>
                  <a:cubicBezTo>
                    <a:pt x="513" y="153"/>
                    <a:pt x="513" y="158"/>
                    <a:pt x="516" y="207"/>
                  </a:cubicBezTo>
                  <a:cubicBezTo>
                    <a:pt x="615" y="219"/>
                    <a:pt x="678" y="280"/>
                    <a:pt x="681" y="354"/>
                  </a:cubicBezTo>
                  <a:cubicBezTo>
                    <a:pt x="682" y="359"/>
                    <a:pt x="677" y="362"/>
                    <a:pt x="670" y="364"/>
                  </a:cubicBezTo>
                  <a:lnTo>
                    <a:pt x="557" y="375"/>
                  </a:lnTo>
                  <a:cubicBezTo>
                    <a:pt x="557" y="375"/>
                    <a:pt x="554" y="330"/>
                    <a:pt x="497" y="336"/>
                  </a:cubicBezTo>
                  <a:cubicBezTo>
                    <a:pt x="474" y="339"/>
                    <a:pt x="473" y="353"/>
                    <a:pt x="473" y="359"/>
                  </a:cubicBezTo>
                  <a:cubicBezTo>
                    <a:pt x="474" y="385"/>
                    <a:pt x="510" y="399"/>
                    <a:pt x="584" y="438"/>
                  </a:cubicBezTo>
                  <a:cubicBezTo>
                    <a:pt x="652" y="475"/>
                    <a:pt x="689" y="502"/>
                    <a:pt x="691" y="554"/>
                  </a:cubicBezTo>
                  <a:cubicBezTo>
                    <a:pt x="695" y="638"/>
                    <a:pt x="638" y="698"/>
                    <a:pt x="538" y="718"/>
                  </a:cubicBezTo>
                  <a:close/>
                  <a:moveTo>
                    <a:pt x="1027" y="731"/>
                  </a:moveTo>
                  <a:lnTo>
                    <a:pt x="1029" y="765"/>
                  </a:lnTo>
                  <a:cubicBezTo>
                    <a:pt x="1029" y="768"/>
                    <a:pt x="1026" y="770"/>
                    <a:pt x="1023" y="770"/>
                  </a:cubicBezTo>
                  <a:lnTo>
                    <a:pt x="968" y="773"/>
                  </a:lnTo>
                  <a:cubicBezTo>
                    <a:pt x="962" y="773"/>
                    <a:pt x="962" y="769"/>
                    <a:pt x="960" y="733"/>
                  </a:cubicBezTo>
                  <a:cubicBezTo>
                    <a:pt x="880" y="725"/>
                    <a:pt x="836" y="686"/>
                    <a:pt x="833" y="616"/>
                  </a:cubicBezTo>
                  <a:cubicBezTo>
                    <a:pt x="833" y="613"/>
                    <a:pt x="835" y="611"/>
                    <a:pt x="839" y="610"/>
                  </a:cubicBezTo>
                  <a:lnTo>
                    <a:pt x="911" y="603"/>
                  </a:lnTo>
                  <a:cubicBezTo>
                    <a:pt x="916" y="603"/>
                    <a:pt x="919" y="604"/>
                    <a:pt x="920" y="609"/>
                  </a:cubicBezTo>
                  <a:cubicBezTo>
                    <a:pt x="927" y="640"/>
                    <a:pt x="963" y="643"/>
                    <a:pt x="980" y="640"/>
                  </a:cubicBezTo>
                  <a:cubicBezTo>
                    <a:pt x="990" y="638"/>
                    <a:pt x="996" y="633"/>
                    <a:pt x="998" y="626"/>
                  </a:cubicBezTo>
                  <a:cubicBezTo>
                    <a:pt x="1004" y="606"/>
                    <a:pt x="988" y="588"/>
                    <a:pt x="915" y="555"/>
                  </a:cubicBezTo>
                  <a:cubicBezTo>
                    <a:pt x="869" y="534"/>
                    <a:pt x="842" y="523"/>
                    <a:pt x="840" y="480"/>
                  </a:cubicBezTo>
                  <a:cubicBezTo>
                    <a:pt x="838" y="435"/>
                    <a:pt x="874" y="386"/>
                    <a:pt x="944" y="371"/>
                  </a:cubicBezTo>
                  <a:lnTo>
                    <a:pt x="942" y="339"/>
                  </a:lnTo>
                  <a:cubicBezTo>
                    <a:pt x="942" y="336"/>
                    <a:pt x="944" y="333"/>
                    <a:pt x="948" y="333"/>
                  </a:cubicBezTo>
                  <a:lnTo>
                    <a:pt x="1003" y="331"/>
                  </a:lnTo>
                  <a:cubicBezTo>
                    <a:pt x="1009" y="330"/>
                    <a:pt x="1009" y="334"/>
                    <a:pt x="1011" y="369"/>
                  </a:cubicBezTo>
                  <a:cubicBezTo>
                    <a:pt x="1082" y="377"/>
                    <a:pt x="1126" y="420"/>
                    <a:pt x="1128" y="473"/>
                  </a:cubicBezTo>
                  <a:cubicBezTo>
                    <a:pt x="1129" y="476"/>
                    <a:pt x="1126" y="479"/>
                    <a:pt x="1120" y="480"/>
                  </a:cubicBezTo>
                  <a:lnTo>
                    <a:pt x="1040" y="488"/>
                  </a:lnTo>
                  <a:cubicBezTo>
                    <a:pt x="1040" y="488"/>
                    <a:pt x="1038" y="456"/>
                    <a:pt x="998" y="460"/>
                  </a:cubicBezTo>
                  <a:cubicBezTo>
                    <a:pt x="981" y="462"/>
                    <a:pt x="980" y="472"/>
                    <a:pt x="981" y="476"/>
                  </a:cubicBezTo>
                  <a:cubicBezTo>
                    <a:pt x="981" y="495"/>
                    <a:pt x="1007" y="505"/>
                    <a:pt x="1059" y="533"/>
                  </a:cubicBezTo>
                  <a:cubicBezTo>
                    <a:pt x="1108" y="558"/>
                    <a:pt x="1134" y="578"/>
                    <a:pt x="1136" y="615"/>
                  </a:cubicBezTo>
                  <a:cubicBezTo>
                    <a:pt x="1138" y="674"/>
                    <a:pt x="1097" y="717"/>
                    <a:pt x="1027" y="7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249" y="1220"/>
              <a:ext cx="170" cy="63"/>
            </a:xfrm>
            <a:custGeom>
              <a:avLst/>
              <a:gdLst>
                <a:gd name="T0" fmla="*/ 179 w 751"/>
                <a:gd name="T1" fmla="*/ 270 h 282"/>
                <a:gd name="T2" fmla="*/ 352 w 751"/>
                <a:gd name="T3" fmla="*/ 282 h 282"/>
                <a:gd name="T4" fmla="*/ 592 w 751"/>
                <a:gd name="T5" fmla="*/ 259 h 282"/>
                <a:gd name="T6" fmla="*/ 751 w 751"/>
                <a:gd name="T7" fmla="*/ 175 h 282"/>
                <a:gd name="T8" fmla="*/ 719 w 751"/>
                <a:gd name="T9" fmla="*/ 138 h 282"/>
                <a:gd name="T10" fmla="*/ 656 w 751"/>
                <a:gd name="T11" fmla="*/ 80 h 282"/>
                <a:gd name="T12" fmla="*/ 665 w 751"/>
                <a:gd name="T13" fmla="*/ 7 h 282"/>
                <a:gd name="T14" fmla="*/ 638 w 751"/>
                <a:gd name="T15" fmla="*/ 3 h 282"/>
                <a:gd name="T16" fmla="*/ 528 w 751"/>
                <a:gd name="T17" fmla="*/ 45 h 282"/>
                <a:gd name="T18" fmla="*/ 452 w 751"/>
                <a:gd name="T19" fmla="*/ 17 h 282"/>
                <a:gd name="T20" fmla="*/ 279 w 751"/>
                <a:gd name="T21" fmla="*/ 35 h 282"/>
                <a:gd name="T22" fmla="*/ 271 w 751"/>
                <a:gd name="T23" fmla="*/ 40 h 282"/>
                <a:gd name="T24" fmla="*/ 161 w 751"/>
                <a:gd name="T25" fmla="*/ 109 h 282"/>
                <a:gd name="T26" fmla="*/ 120 w 751"/>
                <a:gd name="T27" fmla="*/ 103 h 282"/>
                <a:gd name="T28" fmla="*/ 70 w 751"/>
                <a:gd name="T29" fmla="*/ 109 h 282"/>
                <a:gd name="T30" fmla="*/ 30 w 751"/>
                <a:gd name="T31" fmla="*/ 159 h 282"/>
                <a:gd name="T32" fmla="*/ 0 w 751"/>
                <a:gd name="T33" fmla="*/ 198 h 282"/>
                <a:gd name="T34" fmla="*/ 186 w 751"/>
                <a:gd name="T35" fmla="*/ 268 h 282"/>
                <a:gd name="T36" fmla="*/ 179 w 751"/>
                <a:gd name="T37" fmla="*/ 27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1" h="282">
                  <a:moveTo>
                    <a:pt x="179" y="270"/>
                  </a:moveTo>
                  <a:cubicBezTo>
                    <a:pt x="233" y="277"/>
                    <a:pt x="291" y="282"/>
                    <a:pt x="352" y="282"/>
                  </a:cubicBezTo>
                  <a:cubicBezTo>
                    <a:pt x="439" y="282"/>
                    <a:pt x="521" y="273"/>
                    <a:pt x="592" y="259"/>
                  </a:cubicBezTo>
                  <a:lnTo>
                    <a:pt x="751" y="175"/>
                  </a:lnTo>
                  <a:cubicBezTo>
                    <a:pt x="751" y="175"/>
                    <a:pt x="751" y="155"/>
                    <a:pt x="719" y="138"/>
                  </a:cubicBezTo>
                  <a:cubicBezTo>
                    <a:pt x="687" y="121"/>
                    <a:pt x="647" y="113"/>
                    <a:pt x="656" y="80"/>
                  </a:cubicBezTo>
                  <a:cubicBezTo>
                    <a:pt x="663" y="57"/>
                    <a:pt x="677" y="21"/>
                    <a:pt x="665" y="7"/>
                  </a:cubicBezTo>
                  <a:cubicBezTo>
                    <a:pt x="660" y="2"/>
                    <a:pt x="652" y="0"/>
                    <a:pt x="638" y="3"/>
                  </a:cubicBezTo>
                  <a:cubicBezTo>
                    <a:pt x="587" y="16"/>
                    <a:pt x="528" y="45"/>
                    <a:pt x="528" y="45"/>
                  </a:cubicBezTo>
                  <a:cubicBezTo>
                    <a:pt x="528" y="45"/>
                    <a:pt x="511" y="17"/>
                    <a:pt x="452" y="17"/>
                  </a:cubicBezTo>
                  <a:cubicBezTo>
                    <a:pt x="399" y="17"/>
                    <a:pt x="312" y="21"/>
                    <a:pt x="279" y="35"/>
                  </a:cubicBezTo>
                  <a:cubicBezTo>
                    <a:pt x="276" y="37"/>
                    <a:pt x="273" y="38"/>
                    <a:pt x="271" y="40"/>
                  </a:cubicBezTo>
                  <a:cubicBezTo>
                    <a:pt x="248" y="58"/>
                    <a:pt x="206" y="109"/>
                    <a:pt x="161" y="109"/>
                  </a:cubicBezTo>
                  <a:cubicBezTo>
                    <a:pt x="142" y="109"/>
                    <a:pt x="131" y="106"/>
                    <a:pt x="120" y="103"/>
                  </a:cubicBezTo>
                  <a:cubicBezTo>
                    <a:pt x="105" y="99"/>
                    <a:pt x="94" y="97"/>
                    <a:pt x="70" y="109"/>
                  </a:cubicBezTo>
                  <a:cubicBezTo>
                    <a:pt x="30" y="130"/>
                    <a:pt x="30" y="159"/>
                    <a:pt x="30" y="159"/>
                  </a:cubicBezTo>
                  <a:cubicBezTo>
                    <a:pt x="30" y="159"/>
                    <a:pt x="0" y="156"/>
                    <a:pt x="0" y="198"/>
                  </a:cubicBezTo>
                  <a:cubicBezTo>
                    <a:pt x="101" y="245"/>
                    <a:pt x="186" y="268"/>
                    <a:pt x="186" y="268"/>
                  </a:cubicBezTo>
                  <a:cubicBezTo>
                    <a:pt x="186" y="268"/>
                    <a:pt x="183" y="269"/>
                    <a:pt x="179" y="2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4585360" y="3866701"/>
            <a:ext cx="684995" cy="643253"/>
            <a:chOff x="2149" y="2374"/>
            <a:chExt cx="640" cy="601"/>
          </a:xfrm>
          <a:solidFill>
            <a:schemeClr val="bg1"/>
          </a:solidFill>
        </p:grpSpPr>
        <p:sp>
          <p:nvSpPr>
            <p:cNvPr id="16" name="Freeform 14"/>
            <p:cNvSpPr/>
            <p:nvPr/>
          </p:nvSpPr>
          <p:spPr bwMode="auto">
            <a:xfrm>
              <a:off x="2287" y="2374"/>
              <a:ext cx="502" cy="308"/>
            </a:xfrm>
            <a:custGeom>
              <a:avLst/>
              <a:gdLst>
                <a:gd name="T0" fmla="*/ 2185 w 2214"/>
                <a:gd name="T1" fmla="*/ 11 h 1357"/>
                <a:gd name="T2" fmla="*/ 2126 w 2214"/>
                <a:gd name="T3" fmla="*/ 11 h 1357"/>
                <a:gd name="T4" fmla="*/ 1715 w 2214"/>
                <a:gd name="T5" fmla="*/ 246 h 1357"/>
                <a:gd name="T6" fmla="*/ 1685 w 2214"/>
                <a:gd name="T7" fmla="*/ 297 h 1357"/>
                <a:gd name="T8" fmla="*/ 1715 w 2214"/>
                <a:gd name="T9" fmla="*/ 348 h 1357"/>
                <a:gd name="T10" fmla="*/ 1817 w 2214"/>
                <a:gd name="T11" fmla="*/ 407 h 1357"/>
                <a:gd name="T12" fmla="*/ 1596 w 2214"/>
                <a:gd name="T13" fmla="*/ 723 h 1357"/>
                <a:gd name="T14" fmla="*/ 1339 w 2214"/>
                <a:gd name="T15" fmla="*/ 552 h 1357"/>
                <a:gd name="T16" fmla="*/ 1248 w 2214"/>
                <a:gd name="T17" fmla="*/ 535 h 1357"/>
                <a:gd name="T18" fmla="*/ 1173 w 2214"/>
                <a:gd name="T19" fmla="*/ 589 h 1357"/>
                <a:gd name="T20" fmla="*/ 910 w 2214"/>
                <a:gd name="T21" fmla="*/ 1027 h 1357"/>
                <a:gd name="T22" fmla="*/ 486 w 2214"/>
                <a:gd name="T23" fmla="*/ 462 h 1357"/>
                <a:gd name="T24" fmla="*/ 383 w 2214"/>
                <a:gd name="T25" fmla="*/ 415 h 1357"/>
                <a:gd name="T26" fmla="*/ 288 w 2214"/>
                <a:gd name="T27" fmla="*/ 476 h 1357"/>
                <a:gd name="T28" fmla="*/ 0 w 2214"/>
                <a:gd name="T29" fmla="*/ 1004 h 1357"/>
                <a:gd name="T30" fmla="*/ 241 w 2214"/>
                <a:gd name="T31" fmla="*/ 1054 h 1357"/>
                <a:gd name="T32" fmla="*/ 407 w 2214"/>
                <a:gd name="T33" fmla="*/ 749 h 1357"/>
                <a:gd name="T34" fmla="*/ 827 w 2214"/>
                <a:gd name="T35" fmla="*/ 1308 h 1357"/>
                <a:gd name="T36" fmla="*/ 927 w 2214"/>
                <a:gd name="T37" fmla="*/ 1355 h 1357"/>
                <a:gd name="T38" fmla="*/ 1022 w 2214"/>
                <a:gd name="T39" fmla="*/ 1298 h 1357"/>
                <a:gd name="T40" fmla="*/ 1311 w 2214"/>
                <a:gd name="T41" fmla="*/ 816 h 1357"/>
                <a:gd name="T42" fmla="*/ 1561 w 2214"/>
                <a:gd name="T43" fmla="*/ 983 h 1357"/>
                <a:gd name="T44" fmla="*/ 1723 w 2214"/>
                <a:gd name="T45" fmla="*/ 953 h 1357"/>
                <a:gd name="T46" fmla="*/ 2023 w 2214"/>
                <a:gd name="T47" fmla="*/ 524 h 1357"/>
                <a:gd name="T48" fmla="*/ 2126 w 2214"/>
                <a:gd name="T49" fmla="*/ 583 h 1357"/>
                <a:gd name="T50" fmla="*/ 2155 w 2214"/>
                <a:gd name="T51" fmla="*/ 591 h 1357"/>
                <a:gd name="T52" fmla="*/ 2185 w 2214"/>
                <a:gd name="T53" fmla="*/ 583 h 1357"/>
                <a:gd name="T54" fmla="*/ 2214 w 2214"/>
                <a:gd name="T55" fmla="*/ 532 h 1357"/>
                <a:gd name="T56" fmla="*/ 2214 w 2214"/>
                <a:gd name="T57" fmla="*/ 62 h 1357"/>
                <a:gd name="T58" fmla="*/ 2185 w 2214"/>
                <a:gd name="T59" fmla="*/ 11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4" h="1357">
                  <a:moveTo>
                    <a:pt x="2185" y="11"/>
                  </a:moveTo>
                  <a:cubicBezTo>
                    <a:pt x="2167" y="1"/>
                    <a:pt x="2144" y="0"/>
                    <a:pt x="2126" y="11"/>
                  </a:cubicBezTo>
                  <a:lnTo>
                    <a:pt x="1715" y="246"/>
                  </a:lnTo>
                  <a:cubicBezTo>
                    <a:pt x="1696" y="257"/>
                    <a:pt x="1685" y="276"/>
                    <a:pt x="1685" y="297"/>
                  </a:cubicBezTo>
                  <a:cubicBezTo>
                    <a:pt x="1685" y="318"/>
                    <a:pt x="1696" y="338"/>
                    <a:pt x="1715" y="348"/>
                  </a:cubicBezTo>
                  <a:lnTo>
                    <a:pt x="1817" y="407"/>
                  </a:lnTo>
                  <a:lnTo>
                    <a:pt x="1596" y="723"/>
                  </a:lnTo>
                  <a:lnTo>
                    <a:pt x="1339" y="552"/>
                  </a:lnTo>
                  <a:cubicBezTo>
                    <a:pt x="1312" y="534"/>
                    <a:pt x="1279" y="528"/>
                    <a:pt x="1248" y="535"/>
                  </a:cubicBezTo>
                  <a:cubicBezTo>
                    <a:pt x="1216" y="542"/>
                    <a:pt x="1189" y="562"/>
                    <a:pt x="1173" y="589"/>
                  </a:cubicBezTo>
                  <a:lnTo>
                    <a:pt x="910" y="1027"/>
                  </a:lnTo>
                  <a:lnTo>
                    <a:pt x="486" y="462"/>
                  </a:lnTo>
                  <a:cubicBezTo>
                    <a:pt x="462" y="430"/>
                    <a:pt x="423" y="413"/>
                    <a:pt x="383" y="415"/>
                  </a:cubicBezTo>
                  <a:cubicBezTo>
                    <a:pt x="343" y="418"/>
                    <a:pt x="307" y="441"/>
                    <a:pt x="288" y="476"/>
                  </a:cubicBezTo>
                  <a:lnTo>
                    <a:pt x="0" y="1004"/>
                  </a:lnTo>
                  <a:cubicBezTo>
                    <a:pt x="85" y="1006"/>
                    <a:pt x="166" y="1024"/>
                    <a:pt x="241" y="1054"/>
                  </a:cubicBezTo>
                  <a:lnTo>
                    <a:pt x="407" y="749"/>
                  </a:lnTo>
                  <a:lnTo>
                    <a:pt x="827" y="1308"/>
                  </a:lnTo>
                  <a:cubicBezTo>
                    <a:pt x="850" y="1340"/>
                    <a:pt x="886" y="1357"/>
                    <a:pt x="927" y="1355"/>
                  </a:cubicBezTo>
                  <a:cubicBezTo>
                    <a:pt x="966" y="1353"/>
                    <a:pt x="1001" y="1332"/>
                    <a:pt x="1022" y="1298"/>
                  </a:cubicBezTo>
                  <a:lnTo>
                    <a:pt x="1311" y="816"/>
                  </a:lnTo>
                  <a:lnTo>
                    <a:pt x="1561" y="983"/>
                  </a:lnTo>
                  <a:cubicBezTo>
                    <a:pt x="1614" y="1018"/>
                    <a:pt x="1686" y="1005"/>
                    <a:pt x="1723" y="953"/>
                  </a:cubicBezTo>
                  <a:lnTo>
                    <a:pt x="2023" y="524"/>
                  </a:lnTo>
                  <a:lnTo>
                    <a:pt x="2126" y="583"/>
                  </a:lnTo>
                  <a:cubicBezTo>
                    <a:pt x="2135" y="589"/>
                    <a:pt x="2145" y="591"/>
                    <a:pt x="2155" y="591"/>
                  </a:cubicBezTo>
                  <a:cubicBezTo>
                    <a:pt x="2166" y="591"/>
                    <a:pt x="2176" y="588"/>
                    <a:pt x="2185" y="583"/>
                  </a:cubicBezTo>
                  <a:cubicBezTo>
                    <a:pt x="2203" y="573"/>
                    <a:pt x="2214" y="553"/>
                    <a:pt x="2214" y="532"/>
                  </a:cubicBezTo>
                  <a:lnTo>
                    <a:pt x="2214" y="62"/>
                  </a:lnTo>
                  <a:cubicBezTo>
                    <a:pt x="2214" y="41"/>
                    <a:pt x="2203" y="22"/>
                    <a:pt x="2185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solidFill>
                  <a:prstClr val="black"/>
                </a:solidFill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242" y="2722"/>
              <a:ext cx="80" cy="80"/>
            </a:xfrm>
            <a:prstGeom prst="ellipse">
              <a:avLst/>
            </a:pr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2149" y="2628"/>
              <a:ext cx="293" cy="347"/>
            </a:xfrm>
            <a:custGeom>
              <a:avLst/>
              <a:gdLst>
                <a:gd name="T0" fmla="*/ 1289 w 1294"/>
                <a:gd name="T1" fmla="*/ 860 h 1529"/>
                <a:gd name="T2" fmla="*/ 1289 w 1294"/>
                <a:gd name="T3" fmla="*/ 859 h 1529"/>
                <a:gd name="T4" fmla="*/ 1175 w 1294"/>
                <a:gd name="T5" fmla="*/ 575 h 1529"/>
                <a:gd name="T6" fmla="*/ 588 w 1294"/>
                <a:gd name="T7" fmla="*/ 0 h 1529"/>
                <a:gd name="T8" fmla="*/ 0 w 1294"/>
                <a:gd name="T9" fmla="*/ 588 h 1529"/>
                <a:gd name="T10" fmla="*/ 176 w 1294"/>
                <a:gd name="T11" fmla="*/ 1008 h 1529"/>
                <a:gd name="T12" fmla="*/ 176 w 1294"/>
                <a:gd name="T13" fmla="*/ 1529 h 1529"/>
                <a:gd name="T14" fmla="*/ 882 w 1294"/>
                <a:gd name="T15" fmla="*/ 1529 h 1529"/>
                <a:gd name="T16" fmla="*/ 882 w 1294"/>
                <a:gd name="T17" fmla="*/ 1294 h 1529"/>
                <a:gd name="T18" fmla="*/ 1117 w 1294"/>
                <a:gd name="T19" fmla="*/ 1059 h 1529"/>
                <a:gd name="T20" fmla="*/ 1117 w 1294"/>
                <a:gd name="T21" fmla="*/ 941 h 1529"/>
                <a:gd name="T22" fmla="*/ 1235 w 1294"/>
                <a:gd name="T23" fmla="*/ 941 h 1529"/>
                <a:gd name="T24" fmla="*/ 1294 w 1294"/>
                <a:gd name="T25" fmla="*/ 882 h 1529"/>
                <a:gd name="T26" fmla="*/ 1289 w 1294"/>
                <a:gd name="T27" fmla="*/ 860 h 1529"/>
                <a:gd name="T28" fmla="*/ 941 w 1294"/>
                <a:gd name="T29" fmla="*/ 647 h 1529"/>
                <a:gd name="T30" fmla="*/ 876 w 1294"/>
                <a:gd name="T31" fmla="*/ 647 h 1529"/>
                <a:gd name="T32" fmla="*/ 833 w 1294"/>
                <a:gd name="T33" fmla="*/ 750 h 1529"/>
                <a:gd name="T34" fmla="*/ 889 w 1294"/>
                <a:gd name="T35" fmla="*/ 806 h 1529"/>
                <a:gd name="T36" fmla="*/ 806 w 1294"/>
                <a:gd name="T37" fmla="*/ 889 h 1529"/>
                <a:gd name="T38" fmla="*/ 750 w 1294"/>
                <a:gd name="T39" fmla="*/ 833 h 1529"/>
                <a:gd name="T40" fmla="*/ 647 w 1294"/>
                <a:gd name="T41" fmla="*/ 876 h 1529"/>
                <a:gd name="T42" fmla="*/ 647 w 1294"/>
                <a:gd name="T43" fmla="*/ 941 h 1529"/>
                <a:gd name="T44" fmla="*/ 529 w 1294"/>
                <a:gd name="T45" fmla="*/ 941 h 1529"/>
                <a:gd name="T46" fmla="*/ 529 w 1294"/>
                <a:gd name="T47" fmla="*/ 876 h 1529"/>
                <a:gd name="T48" fmla="*/ 426 w 1294"/>
                <a:gd name="T49" fmla="*/ 833 h 1529"/>
                <a:gd name="T50" fmla="*/ 370 w 1294"/>
                <a:gd name="T51" fmla="*/ 889 h 1529"/>
                <a:gd name="T52" fmla="*/ 287 w 1294"/>
                <a:gd name="T53" fmla="*/ 806 h 1529"/>
                <a:gd name="T54" fmla="*/ 343 w 1294"/>
                <a:gd name="T55" fmla="*/ 750 h 1529"/>
                <a:gd name="T56" fmla="*/ 300 w 1294"/>
                <a:gd name="T57" fmla="*/ 647 h 1529"/>
                <a:gd name="T58" fmla="*/ 235 w 1294"/>
                <a:gd name="T59" fmla="*/ 647 h 1529"/>
                <a:gd name="T60" fmla="*/ 235 w 1294"/>
                <a:gd name="T61" fmla="*/ 529 h 1529"/>
                <a:gd name="T62" fmla="*/ 300 w 1294"/>
                <a:gd name="T63" fmla="*/ 529 h 1529"/>
                <a:gd name="T64" fmla="*/ 343 w 1294"/>
                <a:gd name="T65" fmla="*/ 426 h 1529"/>
                <a:gd name="T66" fmla="*/ 291 w 1294"/>
                <a:gd name="T67" fmla="*/ 374 h 1529"/>
                <a:gd name="T68" fmla="*/ 374 w 1294"/>
                <a:gd name="T69" fmla="*/ 291 h 1529"/>
                <a:gd name="T70" fmla="*/ 426 w 1294"/>
                <a:gd name="T71" fmla="*/ 343 h 1529"/>
                <a:gd name="T72" fmla="*/ 529 w 1294"/>
                <a:gd name="T73" fmla="*/ 300 h 1529"/>
                <a:gd name="T74" fmla="*/ 529 w 1294"/>
                <a:gd name="T75" fmla="*/ 236 h 1529"/>
                <a:gd name="T76" fmla="*/ 647 w 1294"/>
                <a:gd name="T77" fmla="*/ 236 h 1529"/>
                <a:gd name="T78" fmla="*/ 647 w 1294"/>
                <a:gd name="T79" fmla="*/ 300 h 1529"/>
                <a:gd name="T80" fmla="*/ 750 w 1294"/>
                <a:gd name="T81" fmla="*/ 343 h 1529"/>
                <a:gd name="T82" fmla="*/ 802 w 1294"/>
                <a:gd name="T83" fmla="*/ 291 h 1529"/>
                <a:gd name="T84" fmla="*/ 885 w 1294"/>
                <a:gd name="T85" fmla="*/ 374 h 1529"/>
                <a:gd name="T86" fmla="*/ 833 w 1294"/>
                <a:gd name="T87" fmla="*/ 426 h 1529"/>
                <a:gd name="T88" fmla="*/ 876 w 1294"/>
                <a:gd name="T89" fmla="*/ 529 h 1529"/>
                <a:gd name="T90" fmla="*/ 941 w 1294"/>
                <a:gd name="T91" fmla="*/ 529 h 1529"/>
                <a:gd name="T92" fmla="*/ 941 w 1294"/>
                <a:gd name="T93" fmla="*/ 647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94" h="1529">
                  <a:moveTo>
                    <a:pt x="1289" y="860"/>
                  </a:moveTo>
                  <a:cubicBezTo>
                    <a:pt x="1289" y="859"/>
                    <a:pt x="1289" y="859"/>
                    <a:pt x="1289" y="859"/>
                  </a:cubicBezTo>
                  <a:lnTo>
                    <a:pt x="1175" y="575"/>
                  </a:lnTo>
                  <a:cubicBezTo>
                    <a:pt x="1168" y="257"/>
                    <a:pt x="908" y="0"/>
                    <a:pt x="588" y="0"/>
                  </a:cubicBezTo>
                  <a:cubicBezTo>
                    <a:pt x="264" y="0"/>
                    <a:pt x="0" y="264"/>
                    <a:pt x="0" y="588"/>
                  </a:cubicBezTo>
                  <a:cubicBezTo>
                    <a:pt x="0" y="752"/>
                    <a:pt x="68" y="901"/>
                    <a:pt x="176" y="1008"/>
                  </a:cubicBezTo>
                  <a:lnTo>
                    <a:pt x="176" y="1529"/>
                  </a:lnTo>
                  <a:lnTo>
                    <a:pt x="882" y="1529"/>
                  </a:lnTo>
                  <a:lnTo>
                    <a:pt x="882" y="1294"/>
                  </a:lnTo>
                  <a:cubicBezTo>
                    <a:pt x="1044" y="1294"/>
                    <a:pt x="1117" y="1221"/>
                    <a:pt x="1117" y="1059"/>
                  </a:cubicBezTo>
                  <a:lnTo>
                    <a:pt x="1117" y="941"/>
                  </a:lnTo>
                  <a:lnTo>
                    <a:pt x="1235" y="941"/>
                  </a:lnTo>
                  <a:cubicBezTo>
                    <a:pt x="1267" y="941"/>
                    <a:pt x="1294" y="915"/>
                    <a:pt x="1294" y="882"/>
                  </a:cubicBezTo>
                  <a:cubicBezTo>
                    <a:pt x="1294" y="875"/>
                    <a:pt x="1289" y="860"/>
                    <a:pt x="1289" y="860"/>
                  </a:cubicBezTo>
                  <a:close/>
                  <a:moveTo>
                    <a:pt x="941" y="647"/>
                  </a:moveTo>
                  <a:lnTo>
                    <a:pt x="876" y="647"/>
                  </a:lnTo>
                  <a:cubicBezTo>
                    <a:pt x="868" y="685"/>
                    <a:pt x="853" y="719"/>
                    <a:pt x="833" y="750"/>
                  </a:cubicBezTo>
                  <a:lnTo>
                    <a:pt x="889" y="806"/>
                  </a:lnTo>
                  <a:lnTo>
                    <a:pt x="806" y="889"/>
                  </a:lnTo>
                  <a:lnTo>
                    <a:pt x="750" y="833"/>
                  </a:lnTo>
                  <a:cubicBezTo>
                    <a:pt x="719" y="854"/>
                    <a:pt x="684" y="869"/>
                    <a:pt x="647" y="876"/>
                  </a:cubicBezTo>
                  <a:lnTo>
                    <a:pt x="647" y="941"/>
                  </a:lnTo>
                  <a:lnTo>
                    <a:pt x="529" y="941"/>
                  </a:lnTo>
                  <a:lnTo>
                    <a:pt x="529" y="876"/>
                  </a:lnTo>
                  <a:cubicBezTo>
                    <a:pt x="492" y="869"/>
                    <a:pt x="457" y="854"/>
                    <a:pt x="426" y="833"/>
                  </a:cubicBezTo>
                  <a:lnTo>
                    <a:pt x="370" y="889"/>
                  </a:lnTo>
                  <a:lnTo>
                    <a:pt x="287" y="806"/>
                  </a:lnTo>
                  <a:lnTo>
                    <a:pt x="343" y="750"/>
                  </a:lnTo>
                  <a:cubicBezTo>
                    <a:pt x="323" y="719"/>
                    <a:pt x="308" y="685"/>
                    <a:pt x="300" y="647"/>
                  </a:cubicBezTo>
                  <a:lnTo>
                    <a:pt x="235" y="647"/>
                  </a:lnTo>
                  <a:lnTo>
                    <a:pt x="235" y="529"/>
                  </a:lnTo>
                  <a:lnTo>
                    <a:pt x="300" y="529"/>
                  </a:lnTo>
                  <a:cubicBezTo>
                    <a:pt x="308" y="492"/>
                    <a:pt x="323" y="457"/>
                    <a:pt x="343" y="426"/>
                  </a:cubicBezTo>
                  <a:lnTo>
                    <a:pt x="291" y="374"/>
                  </a:lnTo>
                  <a:lnTo>
                    <a:pt x="374" y="291"/>
                  </a:lnTo>
                  <a:lnTo>
                    <a:pt x="426" y="343"/>
                  </a:lnTo>
                  <a:cubicBezTo>
                    <a:pt x="457" y="323"/>
                    <a:pt x="492" y="308"/>
                    <a:pt x="529" y="300"/>
                  </a:cubicBezTo>
                  <a:lnTo>
                    <a:pt x="529" y="236"/>
                  </a:lnTo>
                  <a:lnTo>
                    <a:pt x="647" y="236"/>
                  </a:lnTo>
                  <a:lnTo>
                    <a:pt x="647" y="300"/>
                  </a:lnTo>
                  <a:cubicBezTo>
                    <a:pt x="684" y="308"/>
                    <a:pt x="719" y="323"/>
                    <a:pt x="750" y="343"/>
                  </a:cubicBezTo>
                  <a:lnTo>
                    <a:pt x="802" y="291"/>
                  </a:lnTo>
                  <a:lnTo>
                    <a:pt x="885" y="374"/>
                  </a:lnTo>
                  <a:lnTo>
                    <a:pt x="833" y="426"/>
                  </a:lnTo>
                  <a:cubicBezTo>
                    <a:pt x="853" y="457"/>
                    <a:pt x="868" y="492"/>
                    <a:pt x="876" y="529"/>
                  </a:cubicBezTo>
                  <a:lnTo>
                    <a:pt x="941" y="529"/>
                  </a:lnTo>
                  <a:lnTo>
                    <a:pt x="941" y="6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solidFill>
                  <a:prstClr val="black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000779" y="275948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endParaRPr lang="en-US" altLang="zh-CN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90200" y="388949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endParaRPr lang="en-US" altLang="zh-CN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37650" y="505275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endParaRPr lang="en-US" altLang="zh-CN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7"/>
          <p:cNvSpPr>
            <a:spLocks noEditPoints="1"/>
          </p:cNvSpPr>
          <p:nvPr/>
        </p:nvSpPr>
        <p:spPr bwMode="auto">
          <a:xfrm>
            <a:off x="6598654" y="2847395"/>
            <a:ext cx="348297" cy="347400"/>
          </a:xfrm>
          <a:custGeom>
            <a:avLst/>
            <a:gdLst>
              <a:gd name="T0" fmla="*/ 65 w 164"/>
              <a:gd name="T1" fmla="*/ 100 h 164"/>
              <a:gd name="T2" fmla="*/ 59 w 164"/>
              <a:gd name="T3" fmla="*/ 106 h 164"/>
              <a:gd name="T4" fmla="*/ 59 w 164"/>
              <a:gd name="T5" fmla="*/ 158 h 164"/>
              <a:gd name="T6" fmla="*/ 53 w 164"/>
              <a:gd name="T7" fmla="*/ 164 h 164"/>
              <a:gd name="T8" fmla="*/ 6 w 164"/>
              <a:gd name="T9" fmla="*/ 164 h 164"/>
              <a:gd name="T10" fmla="*/ 0 w 164"/>
              <a:gd name="T11" fmla="*/ 158 h 164"/>
              <a:gd name="T12" fmla="*/ 0 w 164"/>
              <a:gd name="T13" fmla="*/ 111 h 164"/>
              <a:gd name="T14" fmla="*/ 23 w 164"/>
              <a:gd name="T15" fmla="*/ 32 h 164"/>
              <a:gd name="T16" fmla="*/ 26 w 164"/>
              <a:gd name="T17" fmla="*/ 29 h 164"/>
              <a:gd name="T18" fmla="*/ 65 w 164"/>
              <a:gd name="T19" fmla="*/ 29 h 164"/>
              <a:gd name="T20" fmla="*/ 65 w 164"/>
              <a:gd name="T21" fmla="*/ 100 h 164"/>
              <a:gd name="T22" fmla="*/ 67 w 164"/>
              <a:gd name="T23" fmla="*/ 24 h 164"/>
              <a:gd name="T24" fmla="*/ 35 w 164"/>
              <a:gd name="T25" fmla="*/ 24 h 164"/>
              <a:gd name="T26" fmla="*/ 35 w 164"/>
              <a:gd name="T27" fmla="*/ 3 h 164"/>
              <a:gd name="T28" fmla="*/ 38 w 164"/>
              <a:gd name="T29" fmla="*/ 0 h 164"/>
              <a:gd name="T30" fmla="*/ 65 w 164"/>
              <a:gd name="T31" fmla="*/ 0 h 164"/>
              <a:gd name="T32" fmla="*/ 67 w 164"/>
              <a:gd name="T33" fmla="*/ 3 h 164"/>
              <a:gd name="T34" fmla="*/ 67 w 164"/>
              <a:gd name="T35" fmla="*/ 24 h 164"/>
              <a:gd name="T36" fmla="*/ 94 w 164"/>
              <a:gd name="T37" fmla="*/ 94 h 164"/>
              <a:gd name="T38" fmla="*/ 70 w 164"/>
              <a:gd name="T39" fmla="*/ 94 h 164"/>
              <a:gd name="T40" fmla="*/ 70 w 164"/>
              <a:gd name="T41" fmla="*/ 29 h 164"/>
              <a:gd name="T42" fmla="*/ 94 w 164"/>
              <a:gd name="T43" fmla="*/ 29 h 164"/>
              <a:gd name="T44" fmla="*/ 94 w 164"/>
              <a:gd name="T45" fmla="*/ 94 h 164"/>
              <a:gd name="T46" fmla="*/ 129 w 164"/>
              <a:gd name="T47" fmla="*/ 24 h 164"/>
              <a:gd name="T48" fmla="*/ 97 w 164"/>
              <a:gd name="T49" fmla="*/ 24 h 164"/>
              <a:gd name="T50" fmla="*/ 97 w 164"/>
              <a:gd name="T51" fmla="*/ 3 h 164"/>
              <a:gd name="T52" fmla="*/ 100 w 164"/>
              <a:gd name="T53" fmla="*/ 0 h 164"/>
              <a:gd name="T54" fmla="*/ 126 w 164"/>
              <a:gd name="T55" fmla="*/ 0 h 164"/>
              <a:gd name="T56" fmla="*/ 129 w 164"/>
              <a:gd name="T57" fmla="*/ 3 h 164"/>
              <a:gd name="T58" fmla="*/ 129 w 164"/>
              <a:gd name="T59" fmla="*/ 24 h 164"/>
              <a:gd name="T60" fmla="*/ 164 w 164"/>
              <a:gd name="T61" fmla="*/ 158 h 164"/>
              <a:gd name="T62" fmla="*/ 158 w 164"/>
              <a:gd name="T63" fmla="*/ 164 h 164"/>
              <a:gd name="T64" fmla="*/ 111 w 164"/>
              <a:gd name="T65" fmla="*/ 164 h 164"/>
              <a:gd name="T66" fmla="*/ 106 w 164"/>
              <a:gd name="T67" fmla="*/ 158 h 164"/>
              <a:gd name="T68" fmla="*/ 106 w 164"/>
              <a:gd name="T69" fmla="*/ 106 h 164"/>
              <a:gd name="T70" fmla="*/ 100 w 164"/>
              <a:gd name="T71" fmla="*/ 100 h 164"/>
              <a:gd name="T72" fmla="*/ 100 w 164"/>
              <a:gd name="T73" fmla="*/ 29 h 164"/>
              <a:gd name="T74" fmla="*/ 139 w 164"/>
              <a:gd name="T75" fmla="*/ 29 h 164"/>
              <a:gd name="T76" fmla="*/ 141 w 164"/>
              <a:gd name="T77" fmla="*/ 32 h 164"/>
              <a:gd name="T78" fmla="*/ 164 w 164"/>
              <a:gd name="T79" fmla="*/ 111 h 164"/>
              <a:gd name="T80" fmla="*/ 164 w 164"/>
              <a:gd name="T81" fmla="*/ 15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" h="164">
                <a:moveTo>
                  <a:pt x="65" y="100"/>
                </a:moveTo>
                <a:cubicBezTo>
                  <a:pt x="65" y="103"/>
                  <a:pt x="62" y="106"/>
                  <a:pt x="59" y="106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59" y="161"/>
                  <a:pt x="56" y="164"/>
                  <a:pt x="53" y="164"/>
                </a:cubicBezTo>
                <a:cubicBezTo>
                  <a:pt x="6" y="164"/>
                  <a:pt x="6" y="164"/>
                  <a:pt x="6" y="164"/>
                </a:cubicBezTo>
                <a:cubicBezTo>
                  <a:pt x="3" y="164"/>
                  <a:pt x="0" y="161"/>
                  <a:pt x="0" y="158"/>
                </a:cubicBezTo>
                <a:cubicBezTo>
                  <a:pt x="0" y="111"/>
                  <a:pt x="0" y="111"/>
                  <a:pt x="0" y="111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0"/>
                  <a:pt x="24" y="29"/>
                  <a:pt x="26" y="29"/>
                </a:cubicBezTo>
                <a:cubicBezTo>
                  <a:pt x="65" y="29"/>
                  <a:pt x="65" y="29"/>
                  <a:pt x="65" y="29"/>
                </a:cubicBezTo>
                <a:lnTo>
                  <a:pt x="65" y="100"/>
                </a:lnTo>
                <a:close/>
                <a:moveTo>
                  <a:pt x="67" y="24"/>
                </a:moveTo>
                <a:cubicBezTo>
                  <a:pt x="35" y="24"/>
                  <a:pt x="35" y="24"/>
                  <a:pt x="35" y="24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1"/>
                  <a:pt x="37" y="0"/>
                  <a:pt x="3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7" y="1"/>
                  <a:pt x="67" y="3"/>
                </a:cubicBezTo>
                <a:lnTo>
                  <a:pt x="67" y="24"/>
                </a:lnTo>
                <a:close/>
                <a:moveTo>
                  <a:pt x="94" y="94"/>
                </a:moveTo>
                <a:cubicBezTo>
                  <a:pt x="70" y="94"/>
                  <a:pt x="70" y="94"/>
                  <a:pt x="70" y="94"/>
                </a:cubicBezTo>
                <a:cubicBezTo>
                  <a:pt x="70" y="29"/>
                  <a:pt x="70" y="29"/>
                  <a:pt x="70" y="29"/>
                </a:cubicBezTo>
                <a:cubicBezTo>
                  <a:pt x="94" y="29"/>
                  <a:pt x="94" y="29"/>
                  <a:pt x="94" y="29"/>
                </a:cubicBezTo>
                <a:lnTo>
                  <a:pt x="94" y="94"/>
                </a:lnTo>
                <a:close/>
                <a:moveTo>
                  <a:pt x="129" y="24"/>
                </a:moveTo>
                <a:cubicBezTo>
                  <a:pt x="97" y="24"/>
                  <a:pt x="97" y="24"/>
                  <a:pt x="97" y="24"/>
                </a:cubicBezTo>
                <a:cubicBezTo>
                  <a:pt x="97" y="3"/>
                  <a:pt x="97" y="3"/>
                  <a:pt x="97" y="3"/>
                </a:cubicBezTo>
                <a:cubicBezTo>
                  <a:pt x="97" y="1"/>
                  <a:pt x="98" y="0"/>
                  <a:pt x="10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8" y="0"/>
                  <a:pt x="129" y="1"/>
                  <a:pt x="129" y="3"/>
                </a:cubicBezTo>
                <a:lnTo>
                  <a:pt x="129" y="24"/>
                </a:lnTo>
                <a:close/>
                <a:moveTo>
                  <a:pt x="164" y="158"/>
                </a:moveTo>
                <a:cubicBezTo>
                  <a:pt x="164" y="161"/>
                  <a:pt x="161" y="164"/>
                  <a:pt x="158" y="164"/>
                </a:cubicBezTo>
                <a:cubicBezTo>
                  <a:pt x="111" y="164"/>
                  <a:pt x="111" y="164"/>
                  <a:pt x="111" y="164"/>
                </a:cubicBezTo>
                <a:cubicBezTo>
                  <a:pt x="108" y="164"/>
                  <a:pt x="106" y="161"/>
                  <a:pt x="106" y="158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2" y="106"/>
                  <a:pt x="100" y="103"/>
                  <a:pt x="100" y="100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40" y="29"/>
                  <a:pt x="141" y="30"/>
                  <a:pt x="141" y="32"/>
                </a:cubicBezTo>
                <a:cubicBezTo>
                  <a:pt x="164" y="111"/>
                  <a:pt x="164" y="111"/>
                  <a:pt x="164" y="111"/>
                </a:cubicBezTo>
                <a:lnTo>
                  <a:pt x="164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735">
              <a:solidFill>
                <a:srgbClr val="000000"/>
              </a:solidFill>
              <a:sym typeface="Gill Sans" panose="020B0502020104020203" charset="0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6526929" y="5173772"/>
            <a:ext cx="491745" cy="272533"/>
          </a:xfrm>
          <a:custGeom>
            <a:avLst/>
            <a:gdLst>
              <a:gd name="T0" fmla="*/ 170 w 211"/>
              <a:gd name="T1" fmla="*/ 117 h 117"/>
              <a:gd name="T2" fmla="*/ 129 w 211"/>
              <a:gd name="T3" fmla="*/ 76 h 117"/>
              <a:gd name="T4" fmla="*/ 143 w 211"/>
              <a:gd name="T5" fmla="*/ 46 h 117"/>
              <a:gd name="T6" fmla="*/ 137 w 211"/>
              <a:gd name="T7" fmla="*/ 37 h 117"/>
              <a:gd name="T8" fmla="*/ 104 w 211"/>
              <a:gd name="T9" fmla="*/ 80 h 117"/>
              <a:gd name="T10" fmla="*/ 100 w 211"/>
              <a:gd name="T11" fmla="*/ 82 h 117"/>
              <a:gd name="T12" fmla="*/ 82 w 211"/>
              <a:gd name="T13" fmla="*/ 82 h 117"/>
              <a:gd name="T14" fmla="*/ 41 w 211"/>
              <a:gd name="T15" fmla="*/ 117 h 117"/>
              <a:gd name="T16" fmla="*/ 0 w 211"/>
              <a:gd name="T17" fmla="*/ 76 h 117"/>
              <a:gd name="T18" fmla="*/ 41 w 211"/>
              <a:gd name="T19" fmla="*/ 35 h 117"/>
              <a:gd name="T20" fmla="*/ 61 w 211"/>
              <a:gd name="T21" fmla="*/ 40 h 117"/>
              <a:gd name="T22" fmla="*/ 73 w 211"/>
              <a:gd name="T23" fmla="*/ 24 h 117"/>
              <a:gd name="T24" fmla="*/ 53 w 211"/>
              <a:gd name="T25" fmla="*/ 24 h 117"/>
              <a:gd name="T26" fmla="*/ 47 w 211"/>
              <a:gd name="T27" fmla="*/ 18 h 117"/>
              <a:gd name="T28" fmla="*/ 53 w 211"/>
              <a:gd name="T29" fmla="*/ 12 h 117"/>
              <a:gd name="T30" fmla="*/ 88 w 211"/>
              <a:gd name="T31" fmla="*/ 12 h 117"/>
              <a:gd name="T32" fmla="*/ 88 w 211"/>
              <a:gd name="T33" fmla="*/ 24 h 117"/>
              <a:gd name="T34" fmla="*/ 128 w 211"/>
              <a:gd name="T35" fmla="*/ 24 h 117"/>
              <a:gd name="T36" fmla="*/ 120 w 211"/>
              <a:gd name="T37" fmla="*/ 12 h 117"/>
              <a:gd name="T38" fmla="*/ 100 w 211"/>
              <a:gd name="T39" fmla="*/ 12 h 117"/>
              <a:gd name="T40" fmla="*/ 94 w 211"/>
              <a:gd name="T41" fmla="*/ 6 h 117"/>
              <a:gd name="T42" fmla="*/ 100 w 211"/>
              <a:gd name="T43" fmla="*/ 0 h 117"/>
              <a:gd name="T44" fmla="*/ 123 w 211"/>
              <a:gd name="T45" fmla="*/ 0 h 117"/>
              <a:gd name="T46" fmla="*/ 128 w 211"/>
              <a:gd name="T47" fmla="*/ 3 h 117"/>
              <a:gd name="T48" fmla="*/ 152 w 211"/>
              <a:gd name="T49" fmla="*/ 39 h 117"/>
              <a:gd name="T50" fmla="*/ 170 w 211"/>
              <a:gd name="T51" fmla="*/ 35 h 117"/>
              <a:gd name="T52" fmla="*/ 211 w 211"/>
              <a:gd name="T53" fmla="*/ 76 h 117"/>
              <a:gd name="T54" fmla="*/ 170 w 211"/>
              <a:gd name="T55" fmla="*/ 117 h 117"/>
              <a:gd name="T56" fmla="*/ 41 w 211"/>
              <a:gd name="T57" fmla="*/ 82 h 117"/>
              <a:gd name="T58" fmla="*/ 36 w 211"/>
              <a:gd name="T59" fmla="*/ 73 h 117"/>
              <a:gd name="T60" fmla="*/ 54 w 211"/>
              <a:gd name="T61" fmla="*/ 50 h 117"/>
              <a:gd name="T62" fmla="*/ 41 w 211"/>
              <a:gd name="T63" fmla="*/ 47 h 117"/>
              <a:gd name="T64" fmla="*/ 12 w 211"/>
              <a:gd name="T65" fmla="*/ 76 h 117"/>
              <a:gd name="T66" fmla="*/ 41 w 211"/>
              <a:gd name="T67" fmla="*/ 106 h 117"/>
              <a:gd name="T68" fmla="*/ 70 w 211"/>
              <a:gd name="T69" fmla="*/ 82 h 117"/>
              <a:gd name="T70" fmla="*/ 41 w 211"/>
              <a:gd name="T71" fmla="*/ 82 h 117"/>
              <a:gd name="T72" fmla="*/ 70 w 211"/>
              <a:gd name="T73" fmla="*/ 70 h 117"/>
              <a:gd name="T74" fmla="*/ 63 w 211"/>
              <a:gd name="T75" fmla="*/ 57 h 117"/>
              <a:gd name="T76" fmla="*/ 53 w 211"/>
              <a:gd name="T77" fmla="*/ 70 h 117"/>
              <a:gd name="T78" fmla="*/ 70 w 211"/>
              <a:gd name="T79" fmla="*/ 70 h 117"/>
              <a:gd name="T80" fmla="*/ 123 w 211"/>
              <a:gd name="T81" fmla="*/ 35 h 117"/>
              <a:gd name="T82" fmla="*/ 79 w 211"/>
              <a:gd name="T83" fmla="*/ 35 h 117"/>
              <a:gd name="T84" fmla="*/ 70 w 211"/>
              <a:gd name="T85" fmla="*/ 47 h 117"/>
              <a:gd name="T86" fmla="*/ 82 w 211"/>
              <a:gd name="T87" fmla="*/ 70 h 117"/>
              <a:gd name="T88" fmla="*/ 97 w 211"/>
              <a:gd name="T89" fmla="*/ 70 h 117"/>
              <a:gd name="T90" fmla="*/ 123 w 211"/>
              <a:gd name="T91" fmla="*/ 35 h 117"/>
              <a:gd name="T92" fmla="*/ 170 w 211"/>
              <a:gd name="T93" fmla="*/ 47 h 117"/>
              <a:gd name="T94" fmla="*/ 159 w 211"/>
              <a:gd name="T95" fmla="*/ 49 h 117"/>
              <a:gd name="T96" fmla="*/ 175 w 211"/>
              <a:gd name="T97" fmla="*/ 73 h 117"/>
              <a:gd name="T98" fmla="*/ 173 w 211"/>
              <a:gd name="T99" fmla="*/ 81 h 117"/>
              <a:gd name="T100" fmla="*/ 170 w 211"/>
              <a:gd name="T101" fmla="*/ 82 h 117"/>
              <a:gd name="T102" fmla="*/ 165 w 211"/>
              <a:gd name="T103" fmla="*/ 79 h 117"/>
              <a:gd name="T104" fmla="*/ 149 w 211"/>
              <a:gd name="T105" fmla="*/ 56 h 117"/>
              <a:gd name="T106" fmla="*/ 141 w 211"/>
              <a:gd name="T107" fmla="*/ 76 h 117"/>
              <a:gd name="T108" fmla="*/ 170 w 211"/>
              <a:gd name="T109" fmla="*/ 106 h 117"/>
              <a:gd name="T110" fmla="*/ 199 w 211"/>
              <a:gd name="T111" fmla="*/ 76 h 117"/>
              <a:gd name="T112" fmla="*/ 170 w 211"/>
              <a:gd name="T113" fmla="*/ 4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" h="117">
                <a:moveTo>
                  <a:pt x="170" y="117"/>
                </a:moveTo>
                <a:cubicBezTo>
                  <a:pt x="147" y="117"/>
                  <a:pt x="129" y="99"/>
                  <a:pt x="129" y="76"/>
                </a:cubicBezTo>
                <a:cubicBezTo>
                  <a:pt x="129" y="64"/>
                  <a:pt x="134" y="53"/>
                  <a:pt x="143" y="46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3" y="81"/>
                  <a:pt x="102" y="82"/>
                  <a:pt x="100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79" y="102"/>
                  <a:pt x="62" y="117"/>
                  <a:pt x="41" y="117"/>
                </a:cubicBezTo>
                <a:cubicBezTo>
                  <a:pt x="19" y="117"/>
                  <a:pt x="0" y="99"/>
                  <a:pt x="0" y="76"/>
                </a:cubicBezTo>
                <a:cubicBezTo>
                  <a:pt x="0" y="54"/>
                  <a:pt x="19" y="35"/>
                  <a:pt x="41" y="35"/>
                </a:cubicBezTo>
                <a:cubicBezTo>
                  <a:pt x="48" y="35"/>
                  <a:pt x="55" y="37"/>
                  <a:pt x="61" y="40"/>
                </a:cubicBezTo>
                <a:cubicBezTo>
                  <a:pt x="73" y="24"/>
                  <a:pt x="73" y="24"/>
                  <a:pt x="73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0" y="24"/>
                  <a:pt x="47" y="21"/>
                  <a:pt x="47" y="18"/>
                </a:cubicBezTo>
                <a:cubicBezTo>
                  <a:pt x="47" y="15"/>
                  <a:pt x="50" y="12"/>
                  <a:pt x="53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24"/>
                  <a:pt x="88" y="24"/>
                  <a:pt x="88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96" y="12"/>
                  <a:pt x="94" y="9"/>
                  <a:pt x="94" y="6"/>
                </a:cubicBezTo>
                <a:cubicBezTo>
                  <a:pt x="94" y="3"/>
                  <a:pt x="96" y="0"/>
                  <a:pt x="100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0"/>
                  <a:pt x="127" y="1"/>
                  <a:pt x="128" y="3"/>
                </a:cubicBezTo>
                <a:cubicBezTo>
                  <a:pt x="152" y="39"/>
                  <a:pt x="152" y="39"/>
                  <a:pt x="152" y="39"/>
                </a:cubicBezTo>
                <a:cubicBezTo>
                  <a:pt x="158" y="37"/>
                  <a:pt x="164" y="35"/>
                  <a:pt x="170" y="35"/>
                </a:cubicBezTo>
                <a:cubicBezTo>
                  <a:pt x="193" y="35"/>
                  <a:pt x="211" y="54"/>
                  <a:pt x="211" y="76"/>
                </a:cubicBezTo>
                <a:cubicBezTo>
                  <a:pt x="211" y="99"/>
                  <a:pt x="193" y="117"/>
                  <a:pt x="170" y="117"/>
                </a:cubicBezTo>
                <a:close/>
                <a:moveTo>
                  <a:pt x="41" y="82"/>
                </a:moveTo>
                <a:cubicBezTo>
                  <a:pt x="36" y="82"/>
                  <a:pt x="34" y="77"/>
                  <a:pt x="36" y="73"/>
                </a:cubicBezTo>
                <a:cubicBezTo>
                  <a:pt x="54" y="50"/>
                  <a:pt x="54" y="50"/>
                  <a:pt x="54" y="50"/>
                </a:cubicBezTo>
                <a:cubicBezTo>
                  <a:pt x="50" y="48"/>
                  <a:pt x="46" y="47"/>
                  <a:pt x="41" y="47"/>
                </a:cubicBezTo>
                <a:cubicBezTo>
                  <a:pt x="25" y="47"/>
                  <a:pt x="12" y="60"/>
                  <a:pt x="12" y="76"/>
                </a:cubicBezTo>
                <a:cubicBezTo>
                  <a:pt x="12" y="92"/>
                  <a:pt x="25" y="106"/>
                  <a:pt x="41" y="106"/>
                </a:cubicBezTo>
                <a:cubicBezTo>
                  <a:pt x="55" y="106"/>
                  <a:pt x="67" y="96"/>
                  <a:pt x="70" y="82"/>
                </a:cubicBezTo>
                <a:lnTo>
                  <a:pt x="41" y="82"/>
                </a:lnTo>
                <a:close/>
                <a:moveTo>
                  <a:pt x="70" y="70"/>
                </a:moveTo>
                <a:cubicBezTo>
                  <a:pt x="69" y="65"/>
                  <a:pt x="66" y="61"/>
                  <a:pt x="63" y="57"/>
                </a:cubicBezTo>
                <a:cubicBezTo>
                  <a:pt x="53" y="70"/>
                  <a:pt x="53" y="70"/>
                  <a:pt x="53" y="70"/>
                </a:cubicBezTo>
                <a:lnTo>
                  <a:pt x="70" y="70"/>
                </a:lnTo>
                <a:close/>
                <a:moveTo>
                  <a:pt x="123" y="35"/>
                </a:moveTo>
                <a:cubicBezTo>
                  <a:pt x="79" y="35"/>
                  <a:pt x="79" y="35"/>
                  <a:pt x="79" y="35"/>
                </a:cubicBezTo>
                <a:cubicBezTo>
                  <a:pt x="70" y="47"/>
                  <a:pt x="70" y="47"/>
                  <a:pt x="70" y="47"/>
                </a:cubicBezTo>
                <a:cubicBezTo>
                  <a:pt x="76" y="53"/>
                  <a:pt x="80" y="61"/>
                  <a:pt x="82" y="70"/>
                </a:cubicBezTo>
                <a:cubicBezTo>
                  <a:pt x="97" y="70"/>
                  <a:pt x="97" y="70"/>
                  <a:pt x="97" y="70"/>
                </a:cubicBezTo>
                <a:lnTo>
                  <a:pt x="123" y="35"/>
                </a:lnTo>
                <a:close/>
                <a:moveTo>
                  <a:pt x="170" y="47"/>
                </a:moveTo>
                <a:cubicBezTo>
                  <a:pt x="166" y="47"/>
                  <a:pt x="162" y="48"/>
                  <a:pt x="159" y="49"/>
                </a:cubicBezTo>
                <a:cubicBezTo>
                  <a:pt x="175" y="73"/>
                  <a:pt x="175" y="73"/>
                  <a:pt x="175" y="73"/>
                </a:cubicBezTo>
                <a:cubicBezTo>
                  <a:pt x="177" y="76"/>
                  <a:pt x="176" y="79"/>
                  <a:pt x="173" y="81"/>
                </a:cubicBezTo>
                <a:cubicBezTo>
                  <a:pt x="172" y="82"/>
                  <a:pt x="171" y="82"/>
                  <a:pt x="170" y="82"/>
                </a:cubicBezTo>
                <a:cubicBezTo>
                  <a:pt x="168" y="82"/>
                  <a:pt x="166" y="81"/>
                  <a:pt x="165" y="79"/>
                </a:cubicBezTo>
                <a:cubicBezTo>
                  <a:pt x="149" y="56"/>
                  <a:pt x="149" y="56"/>
                  <a:pt x="149" y="56"/>
                </a:cubicBezTo>
                <a:cubicBezTo>
                  <a:pt x="144" y="61"/>
                  <a:pt x="141" y="68"/>
                  <a:pt x="141" y="76"/>
                </a:cubicBezTo>
                <a:cubicBezTo>
                  <a:pt x="141" y="92"/>
                  <a:pt x="154" y="106"/>
                  <a:pt x="170" y="106"/>
                </a:cubicBezTo>
                <a:cubicBezTo>
                  <a:pt x="186" y="106"/>
                  <a:pt x="199" y="92"/>
                  <a:pt x="199" y="76"/>
                </a:cubicBezTo>
                <a:cubicBezTo>
                  <a:pt x="199" y="60"/>
                  <a:pt x="186" y="47"/>
                  <a:pt x="17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735">
              <a:solidFill>
                <a:srgbClr val="000000"/>
              </a:solidFill>
              <a:sym typeface="Gill Sans" panose="020B0502020104020203" charset="0"/>
            </a:endParaRPr>
          </a:p>
        </p:txBody>
      </p:sp>
      <p:sp>
        <p:nvSpPr>
          <p:cNvPr id="28" name="TextBox 15"/>
          <p:cNvSpPr txBox="1"/>
          <p:nvPr/>
        </p:nvSpPr>
        <p:spPr>
          <a:xfrm>
            <a:off x="7661139" y="1288046"/>
            <a:ext cx="19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1723840" y="3676893"/>
            <a:ext cx="19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5"/>
          <p:cNvSpPr txBox="1"/>
          <p:nvPr/>
        </p:nvSpPr>
        <p:spPr>
          <a:xfrm>
            <a:off x="7661138" y="4848373"/>
            <a:ext cx="19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3"/>
          <p:cNvSpPr/>
          <p:nvPr/>
        </p:nvSpPr>
        <p:spPr bwMode="auto">
          <a:xfrm>
            <a:off x="1301166" y="1887192"/>
            <a:ext cx="2955812" cy="3751607"/>
          </a:xfrm>
          <a:custGeom>
            <a:avLst/>
            <a:gdLst>
              <a:gd name="T0" fmla="*/ 1856 w 19952"/>
              <a:gd name="T1" fmla="*/ 0 h 21600"/>
              <a:gd name="T2" fmla="*/ 0 w 19952"/>
              <a:gd name="T3" fmla="*/ 1583 h 21600"/>
              <a:gd name="T4" fmla="*/ 0 w 19952"/>
              <a:gd name="T5" fmla="*/ 20017 h 21600"/>
              <a:gd name="T6" fmla="*/ 1856 w 19952"/>
              <a:gd name="T7" fmla="*/ 21600 h 21600"/>
              <a:gd name="T8" fmla="*/ 18096 w 19952"/>
              <a:gd name="T9" fmla="*/ 21600 h 21600"/>
              <a:gd name="T10" fmla="*/ 19952 w 19952"/>
              <a:gd name="T11" fmla="*/ 20017 h 21600"/>
              <a:gd name="T12" fmla="*/ 19952 w 19952"/>
              <a:gd name="T13" fmla="*/ 6957 h 21600"/>
              <a:gd name="T14" fmla="*/ 21600 w 19952"/>
              <a:gd name="T15" fmla="*/ 6098 h 21600"/>
              <a:gd name="T16" fmla="*/ 19952 w 19952"/>
              <a:gd name="T17" fmla="*/ 5240 h 21600"/>
              <a:gd name="T18" fmla="*/ 19952 w 19952"/>
              <a:gd name="T19" fmla="*/ 1583 h 21600"/>
              <a:gd name="T20" fmla="*/ 18096 w 19952"/>
              <a:gd name="T21" fmla="*/ 0 h 21600"/>
              <a:gd name="T22" fmla="*/ 1856 w 19952"/>
              <a:gd name="T23" fmla="*/ 0 h 21600"/>
              <a:gd name="T24" fmla="*/ 1856 w 19952"/>
              <a:gd name="T2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52" h="21600">
                <a:moveTo>
                  <a:pt x="1856" y="0"/>
                </a:moveTo>
                <a:cubicBezTo>
                  <a:pt x="831" y="0"/>
                  <a:pt x="0" y="709"/>
                  <a:pt x="0" y="1583"/>
                </a:cubicBezTo>
                <a:lnTo>
                  <a:pt x="0" y="20017"/>
                </a:lnTo>
                <a:cubicBezTo>
                  <a:pt x="0" y="20891"/>
                  <a:pt x="831" y="21600"/>
                  <a:pt x="1856" y="21600"/>
                </a:cubicBezTo>
                <a:lnTo>
                  <a:pt x="18096" y="21600"/>
                </a:lnTo>
                <a:cubicBezTo>
                  <a:pt x="19121" y="21600"/>
                  <a:pt x="19952" y="20891"/>
                  <a:pt x="19952" y="20017"/>
                </a:cubicBezTo>
                <a:lnTo>
                  <a:pt x="19952" y="6957"/>
                </a:lnTo>
                <a:lnTo>
                  <a:pt x="21600" y="6098"/>
                </a:lnTo>
                <a:lnTo>
                  <a:pt x="19952" y="5240"/>
                </a:lnTo>
                <a:lnTo>
                  <a:pt x="19952" y="1583"/>
                </a:lnTo>
                <a:cubicBezTo>
                  <a:pt x="19952" y="709"/>
                  <a:pt x="19121" y="0"/>
                  <a:pt x="18096" y="0"/>
                </a:cubicBezTo>
                <a:lnTo>
                  <a:pt x="1856" y="0"/>
                </a:lnTo>
                <a:close/>
                <a:moveTo>
                  <a:pt x="1856" y="0"/>
                </a:moveTo>
              </a:path>
            </a:pathLst>
          </a:custGeom>
          <a:solidFill>
            <a:srgbClr val="827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AutoShape 6"/>
          <p:cNvSpPr/>
          <p:nvPr/>
        </p:nvSpPr>
        <p:spPr bwMode="auto">
          <a:xfrm>
            <a:off x="2611052" y="2447259"/>
            <a:ext cx="371149" cy="374492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AutoShape 7"/>
          <p:cNvSpPr/>
          <p:nvPr/>
        </p:nvSpPr>
        <p:spPr bwMode="auto">
          <a:xfrm>
            <a:off x="2484827" y="2806703"/>
            <a:ext cx="628612" cy="402914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>
            <a:off x="1429062" y="3692777"/>
            <a:ext cx="2687480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AutoShape 4"/>
          <p:cNvSpPr/>
          <p:nvPr/>
        </p:nvSpPr>
        <p:spPr bwMode="auto">
          <a:xfrm>
            <a:off x="4618095" y="1833692"/>
            <a:ext cx="2955812" cy="3751607"/>
          </a:xfrm>
          <a:custGeom>
            <a:avLst/>
            <a:gdLst>
              <a:gd name="T0" fmla="*/ 1931 w 19952"/>
              <a:gd name="T1" fmla="*/ 0 h 21600"/>
              <a:gd name="T2" fmla="*/ 0 w 19952"/>
              <a:gd name="T3" fmla="*/ 1647 h 21600"/>
              <a:gd name="T4" fmla="*/ 0 w 19952"/>
              <a:gd name="T5" fmla="*/ 19953 h 21600"/>
              <a:gd name="T6" fmla="*/ 1931 w 19952"/>
              <a:gd name="T7" fmla="*/ 21600 h 21600"/>
              <a:gd name="T8" fmla="*/ 18021 w 19952"/>
              <a:gd name="T9" fmla="*/ 21600 h 21600"/>
              <a:gd name="T10" fmla="*/ 19952 w 19952"/>
              <a:gd name="T11" fmla="*/ 19953 h 21600"/>
              <a:gd name="T12" fmla="*/ 19952 w 19952"/>
              <a:gd name="T13" fmla="*/ 6957 h 21600"/>
              <a:gd name="T14" fmla="*/ 21600 w 19952"/>
              <a:gd name="T15" fmla="*/ 6098 h 21600"/>
              <a:gd name="T16" fmla="*/ 19952 w 19952"/>
              <a:gd name="T17" fmla="*/ 5240 h 21600"/>
              <a:gd name="T18" fmla="*/ 19952 w 19952"/>
              <a:gd name="T19" fmla="*/ 1647 h 21600"/>
              <a:gd name="T20" fmla="*/ 18021 w 19952"/>
              <a:gd name="T21" fmla="*/ 0 h 21600"/>
              <a:gd name="T22" fmla="*/ 1931 w 19952"/>
              <a:gd name="T23" fmla="*/ 0 h 21600"/>
              <a:gd name="T24" fmla="*/ 1931 w 19952"/>
              <a:gd name="T2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52" h="21600">
                <a:moveTo>
                  <a:pt x="1931" y="0"/>
                </a:moveTo>
                <a:cubicBezTo>
                  <a:pt x="865" y="0"/>
                  <a:pt x="0" y="738"/>
                  <a:pt x="0" y="1647"/>
                </a:cubicBezTo>
                <a:lnTo>
                  <a:pt x="0" y="19953"/>
                </a:lnTo>
                <a:cubicBezTo>
                  <a:pt x="0" y="20862"/>
                  <a:pt x="865" y="21600"/>
                  <a:pt x="1931" y="21600"/>
                </a:cubicBezTo>
                <a:lnTo>
                  <a:pt x="18021" y="21600"/>
                </a:lnTo>
                <a:cubicBezTo>
                  <a:pt x="19088" y="21600"/>
                  <a:pt x="19952" y="20862"/>
                  <a:pt x="19952" y="19953"/>
                </a:cubicBezTo>
                <a:lnTo>
                  <a:pt x="19952" y="6957"/>
                </a:lnTo>
                <a:lnTo>
                  <a:pt x="21600" y="6098"/>
                </a:lnTo>
                <a:lnTo>
                  <a:pt x="19952" y="5240"/>
                </a:lnTo>
                <a:lnTo>
                  <a:pt x="19952" y="1647"/>
                </a:lnTo>
                <a:cubicBezTo>
                  <a:pt x="19952" y="738"/>
                  <a:pt x="19088" y="0"/>
                  <a:pt x="18021" y="0"/>
                </a:cubicBezTo>
                <a:lnTo>
                  <a:pt x="1931" y="0"/>
                </a:lnTo>
                <a:close/>
                <a:moveTo>
                  <a:pt x="1931" y="0"/>
                </a:moveTo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AutoShape 8"/>
          <p:cNvSpPr/>
          <p:nvPr/>
        </p:nvSpPr>
        <p:spPr bwMode="auto">
          <a:xfrm>
            <a:off x="5453179" y="2462305"/>
            <a:ext cx="371149" cy="373657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AutoShape 9"/>
          <p:cNvSpPr/>
          <p:nvPr/>
        </p:nvSpPr>
        <p:spPr bwMode="auto">
          <a:xfrm>
            <a:off x="5326954" y="2820914"/>
            <a:ext cx="628612" cy="402914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AutoShape 10"/>
          <p:cNvSpPr/>
          <p:nvPr/>
        </p:nvSpPr>
        <p:spPr bwMode="auto">
          <a:xfrm>
            <a:off x="6416157" y="2468991"/>
            <a:ext cx="371149" cy="373657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AutoShape 11"/>
          <p:cNvSpPr/>
          <p:nvPr/>
        </p:nvSpPr>
        <p:spPr bwMode="auto">
          <a:xfrm>
            <a:off x="6289933" y="2827602"/>
            <a:ext cx="628612" cy="402914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AutoShape 12"/>
          <p:cNvSpPr/>
          <p:nvPr/>
        </p:nvSpPr>
        <p:spPr bwMode="auto">
          <a:xfrm>
            <a:off x="5927981" y="2522490"/>
            <a:ext cx="371149" cy="373657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AutoShape 13"/>
          <p:cNvSpPr/>
          <p:nvPr/>
        </p:nvSpPr>
        <p:spPr bwMode="auto">
          <a:xfrm>
            <a:off x="5801757" y="2881099"/>
            <a:ext cx="628612" cy="402914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Line 37"/>
          <p:cNvSpPr>
            <a:spLocks noChangeShapeType="1"/>
          </p:cNvSpPr>
          <p:nvPr/>
        </p:nvSpPr>
        <p:spPr bwMode="auto">
          <a:xfrm>
            <a:off x="4745155" y="3692777"/>
            <a:ext cx="2686645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AutoShape 5"/>
          <p:cNvSpPr/>
          <p:nvPr/>
        </p:nvSpPr>
        <p:spPr bwMode="auto">
          <a:xfrm>
            <a:off x="7935023" y="1833692"/>
            <a:ext cx="2955812" cy="3751607"/>
          </a:xfrm>
          <a:custGeom>
            <a:avLst/>
            <a:gdLst>
              <a:gd name="T0" fmla="*/ 0 w 21600"/>
              <a:gd name="T1" fmla="*/ 19956 h 21600"/>
              <a:gd name="T2" fmla="*/ 0 w 21600"/>
              <a:gd name="T3" fmla="*/ 1644 h 21600"/>
              <a:gd name="T4" fmla="*/ 2087 w 21600"/>
              <a:gd name="T5" fmla="*/ 0 h 21600"/>
              <a:gd name="T6" fmla="*/ 19513 w 21600"/>
              <a:gd name="T7" fmla="*/ 0 h 21600"/>
              <a:gd name="T8" fmla="*/ 21600 w 21600"/>
              <a:gd name="T9" fmla="*/ 1644 h 21600"/>
              <a:gd name="T10" fmla="*/ 21600 w 21600"/>
              <a:gd name="T11" fmla="*/ 19956 h 21600"/>
              <a:gd name="T12" fmla="*/ 19513 w 21600"/>
              <a:gd name="T13" fmla="*/ 21600 h 21600"/>
              <a:gd name="T14" fmla="*/ 2087 w 21600"/>
              <a:gd name="T15" fmla="*/ 21600 h 21600"/>
              <a:gd name="T16" fmla="*/ 0 w 21600"/>
              <a:gd name="T17" fmla="*/ 19956 h 21600"/>
              <a:gd name="T18" fmla="*/ 0 w 21600"/>
              <a:gd name="T19" fmla="*/ 1995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9956"/>
                </a:moveTo>
                <a:lnTo>
                  <a:pt x="0" y="1644"/>
                </a:lnTo>
                <a:cubicBezTo>
                  <a:pt x="0" y="736"/>
                  <a:pt x="934" y="0"/>
                  <a:pt x="2087" y="0"/>
                </a:cubicBezTo>
                <a:lnTo>
                  <a:pt x="19513" y="0"/>
                </a:lnTo>
                <a:cubicBezTo>
                  <a:pt x="20666" y="0"/>
                  <a:pt x="21600" y="736"/>
                  <a:pt x="21600" y="1644"/>
                </a:cubicBezTo>
                <a:lnTo>
                  <a:pt x="21600" y="19956"/>
                </a:lnTo>
                <a:cubicBezTo>
                  <a:pt x="21600" y="20864"/>
                  <a:pt x="20666" y="21600"/>
                  <a:pt x="19513" y="21600"/>
                </a:cubicBezTo>
                <a:lnTo>
                  <a:pt x="2087" y="21600"/>
                </a:lnTo>
                <a:cubicBezTo>
                  <a:pt x="934" y="21600"/>
                  <a:pt x="0" y="20864"/>
                  <a:pt x="0" y="19956"/>
                </a:cubicBezTo>
                <a:close/>
                <a:moveTo>
                  <a:pt x="0" y="19956"/>
                </a:moveTo>
              </a:path>
            </a:pathLst>
          </a:custGeom>
          <a:solidFill>
            <a:srgbClr val="827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7" name="Group 32"/>
          <p:cNvGrpSpPr/>
          <p:nvPr/>
        </p:nvGrpSpPr>
        <p:grpSpPr bwMode="auto">
          <a:xfrm>
            <a:off x="8363014" y="2214872"/>
            <a:ext cx="2099830" cy="1170287"/>
            <a:chOff x="0" y="0"/>
            <a:chExt cx="2512" cy="1400"/>
          </a:xfrm>
        </p:grpSpPr>
        <p:sp>
          <p:nvSpPr>
            <p:cNvPr id="18" name="AutoShape 14"/>
            <p:cNvSpPr/>
            <p:nvPr/>
          </p:nvSpPr>
          <p:spPr bwMode="auto">
            <a:xfrm>
              <a:off x="98" y="759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AutoShape 15"/>
            <p:cNvSpPr/>
            <p:nvPr/>
          </p:nvSpPr>
          <p:spPr bwMode="auto">
            <a:xfrm>
              <a:off x="0" y="1039"/>
              <a:ext cx="489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AutoShape 16"/>
            <p:cNvSpPr/>
            <p:nvPr/>
          </p:nvSpPr>
          <p:spPr bwMode="auto">
            <a:xfrm>
              <a:off x="848" y="765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1" name="AutoShape 17"/>
            <p:cNvSpPr/>
            <p:nvPr/>
          </p:nvSpPr>
          <p:spPr bwMode="auto">
            <a:xfrm>
              <a:off x="750" y="1044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2" name="AutoShape 18"/>
            <p:cNvSpPr/>
            <p:nvPr/>
          </p:nvSpPr>
          <p:spPr bwMode="auto">
            <a:xfrm>
              <a:off x="468" y="806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3" name="AutoShape 19"/>
            <p:cNvSpPr/>
            <p:nvPr/>
          </p:nvSpPr>
          <p:spPr bwMode="auto">
            <a:xfrm>
              <a:off x="369" y="1086"/>
              <a:ext cx="490" cy="313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4" name="AutoShape 20"/>
            <p:cNvSpPr/>
            <p:nvPr/>
          </p:nvSpPr>
          <p:spPr bwMode="auto">
            <a:xfrm>
              <a:off x="1370" y="760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5" name="AutoShape 21"/>
            <p:cNvSpPr/>
            <p:nvPr/>
          </p:nvSpPr>
          <p:spPr bwMode="auto">
            <a:xfrm>
              <a:off x="1272" y="1039"/>
              <a:ext cx="489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6" name="AutoShape 22"/>
            <p:cNvSpPr/>
            <p:nvPr/>
          </p:nvSpPr>
          <p:spPr bwMode="auto">
            <a:xfrm>
              <a:off x="2120" y="765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7" name="AutoShape 23"/>
            <p:cNvSpPr/>
            <p:nvPr/>
          </p:nvSpPr>
          <p:spPr bwMode="auto">
            <a:xfrm>
              <a:off x="2022" y="1044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8" name="AutoShape 24"/>
            <p:cNvSpPr/>
            <p:nvPr/>
          </p:nvSpPr>
          <p:spPr bwMode="auto">
            <a:xfrm>
              <a:off x="1740" y="806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9" name="AutoShape 25"/>
            <p:cNvSpPr/>
            <p:nvPr/>
          </p:nvSpPr>
          <p:spPr bwMode="auto">
            <a:xfrm>
              <a:off x="1641" y="1086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0" name="AutoShape 26"/>
            <p:cNvSpPr/>
            <p:nvPr/>
          </p:nvSpPr>
          <p:spPr bwMode="auto">
            <a:xfrm>
              <a:off x="738" y="0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1" name="AutoShape 27"/>
            <p:cNvSpPr/>
            <p:nvPr/>
          </p:nvSpPr>
          <p:spPr bwMode="auto">
            <a:xfrm>
              <a:off x="640" y="279"/>
              <a:ext cx="489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2" name="AutoShape 28"/>
            <p:cNvSpPr/>
            <p:nvPr/>
          </p:nvSpPr>
          <p:spPr bwMode="auto">
            <a:xfrm>
              <a:off x="1488" y="5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3" name="AutoShape 29"/>
            <p:cNvSpPr/>
            <p:nvPr/>
          </p:nvSpPr>
          <p:spPr bwMode="auto">
            <a:xfrm>
              <a:off x="1390" y="284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4" name="AutoShape 30"/>
            <p:cNvSpPr/>
            <p:nvPr/>
          </p:nvSpPr>
          <p:spPr bwMode="auto">
            <a:xfrm>
              <a:off x="1108" y="46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5" name="AutoShape 31"/>
            <p:cNvSpPr/>
            <p:nvPr/>
          </p:nvSpPr>
          <p:spPr bwMode="auto">
            <a:xfrm>
              <a:off x="1009" y="326"/>
              <a:ext cx="490" cy="313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8062083" y="3692777"/>
            <a:ext cx="2686645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</a:ln>
        </p:spPr>
        <p:txBody>
          <a:bodyPr lIns="0" tIns="0" rIns="0" bIns="0"/>
          <a:lstStyle/>
          <a:p>
            <a:endParaRPr lang="en-US" sz="13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1569479" y="4168479"/>
            <a:ext cx="246105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1573776" y="4469422"/>
            <a:ext cx="2456763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4861175" y="4168479"/>
            <a:ext cx="246105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4865471" y="4469422"/>
            <a:ext cx="2456763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8166876" y="4168479"/>
            <a:ext cx="246105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8171173" y="4469422"/>
            <a:ext cx="2456763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2003986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rPr>
              <a:t>01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4923722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63A98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rPr>
              <a:t>02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rgbClr val="763A98"/>
              </a:solidFill>
              <a:effectLst/>
              <a:uLnTx/>
              <a:uFillTx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7822437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rPr>
              <a:t>03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2003986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63A98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rPr>
              <a:t>06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rgbClr val="763A98"/>
              </a:solidFill>
              <a:effectLst/>
              <a:uLnTx/>
              <a:uFillTx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Text Placeholder 3"/>
          <p:cNvSpPr txBox="1"/>
          <p:nvPr/>
        </p:nvSpPr>
        <p:spPr>
          <a:xfrm>
            <a:off x="4909629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rPr>
              <a:t>05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Text Placeholder 3"/>
          <p:cNvSpPr txBox="1"/>
          <p:nvPr/>
        </p:nvSpPr>
        <p:spPr>
          <a:xfrm>
            <a:off x="7867279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rPr>
              <a:t>04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0" name="Straight Connector 25"/>
          <p:cNvCxnSpPr/>
          <p:nvPr/>
        </p:nvCxnSpPr>
        <p:spPr>
          <a:xfrm>
            <a:off x="2814270" y="2171423"/>
            <a:ext cx="1958535" cy="0"/>
          </a:xfrm>
          <a:prstGeom prst="line">
            <a:avLst/>
          </a:prstGeom>
          <a:ln w="38100" cap="rnd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4"/>
          <p:cNvCxnSpPr/>
          <p:nvPr/>
        </p:nvCxnSpPr>
        <p:spPr>
          <a:xfrm>
            <a:off x="5774218" y="2171423"/>
            <a:ext cx="1958535" cy="0"/>
          </a:xfrm>
          <a:prstGeom prst="line">
            <a:avLst/>
          </a:prstGeom>
          <a:ln w="38100" cap="rnd">
            <a:solidFill>
              <a:srgbClr val="763A9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9"/>
          <p:cNvCxnSpPr/>
          <p:nvPr/>
        </p:nvCxnSpPr>
        <p:spPr>
          <a:xfrm>
            <a:off x="8711268" y="2171423"/>
            <a:ext cx="1958535" cy="0"/>
          </a:xfrm>
          <a:prstGeom prst="line">
            <a:avLst/>
          </a:prstGeom>
          <a:ln w="38100" cap="rnd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44"/>
          <p:cNvCxnSpPr/>
          <p:nvPr/>
        </p:nvCxnSpPr>
        <p:spPr>
          <a:xfrm rot="5400000">
            <a:off x="8503655" y="2265975"/>
            <a:ext cx="2260700" cy="2071596"/>
          </a:xfrm>
          <a:prstGeom prst="bentConnector3">
            <a:avLst>
              <a:gd name="adj1" fmla="val 10056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67"/>
          <p:cNvCxnSpPr/>
          <p:nvPr/>
        </p:nvCxnSpPr>
        <p:spPr>
          <a:xfrm flipH="1">
            <a:off x="5732433" y="4432123"/>
            <a:ext cx="1958535" cy="0"/>
          </a:xfrm>
          <a:prstGeom prst="line">
            <a:avLst/>
          </a:prstGeom>
          <a:ln w="38100" cap="rnd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8"/>
          <p:cNvCxnSpPr/>
          <p:nvPr/>
        </p:nvCxnSpPr>
        <p:spPr>
          <a:xfrm flipH="1">
            <a:off x="2772485" y="4432123"/>
            <a:ext cx="1958535" cy="0"/>
          </a:xfrm>
          <a:prstGeom prst="line">
            <a:avLst/>
          </a:prstGeom>
          <a:ln w="38100" cap="rnd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939360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39360" y="2874496"/>
            <a:ext cx="224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27760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43458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27760" y="2874496"/>
            <a:ext cx="224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43458" y="2874496"/>
            <a:ext cx="224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39360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39360" y="5077742"/>
            <a:ext cx="224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27760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43458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27760" y="5077742"/>
            <a:ext cx="224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43458" y="5077742"/>
            <a:ext cx="224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53" y="688621"/>
            <a:ext cx="10131077" cy="56936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14164" y="4155744"/>
            <a:ext cx="2572980" cy="450443"/>
          </a:xfrm>
          <a:prstGeom prst="rect">
            <a:avLst/>
          </a:prstGeom>
          <a:solidFill>
            <a:srgbClr val="7963A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汇报人：野百合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75774" y="3081868"/>
            <a:ext cx="3849762" cy="0"/>
          </a:xfrm>
          <a:prstGeom prst="line">
            <a:avLst/>
          </a:prstGeom>
          <a:ln>
            <a:solidFill>
              <a:srgbClr val="796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34549" y="3218228"/>
            <a:ext cx="4027673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Add your words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here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,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according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to your need to draw the text box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size.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5774" y="1871813"/>
            <a:ext cx="384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6000" b="1" dirty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99025" y="1243965"/>
            <a:ext cx="19215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 b="1">
                <a:solidFill>
                  <a:schemeClr val="tx1">
                    <a:lumMod val="65000"/>
                    <a:lumOff val="35000"/>
                  </a:schemeClr>
                </a:solidFill>
              </a:rPr>
              <a:t>目 录</a:t>
            </a:r>
            <a:endParaRPr lang="zh-CN" altLang="en-US" sz="6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19812" y="1943101"/>
            <a:ext cx="2958164" cy="1908810"/>
            <a:chOff x="6757637" y="1682716"/>
            <a:chExt cx="3765220" cy="2429579"/>
          </a:xfrm>
        </p:grpSpPr>
        <p:sp>
          <p:nvSpPr>
            <p:cNvPr id="19" name="Arc 21"/>
            <p:cNvSpPr/>
            <p:nvPr/>
          </p:nvSpPr>
          <p:spPr>
            <a:xfrm flipH="1">
              <a:off x="7480162" y="1900061"/>
              <a:ext cx="1966059" cy="1966058"/>
            </a:xfrm>
            <a:prstGeom prst="arc">
              <a:avLst>
                <a:gd name="adj1" fmla="val 16200000"/>
                <a:gd name="adj2" fmla="val 5426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25"/>
            <p:cNvCxnSpPr/>
            <p:nvPr/>
          </p:nvCxnSpPr>
          <p:spPr>
            <a:xfrm flipH="1">
              <a:off x="6757637" y="2883090"/>
              <a:ext cx="23228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31"/>
            <p:cNvSpPr/>
            <p:nvPr/>
          </p:nvSpPr>
          <p:spPr>
            <a:xfrm flipH="1">
              <a:off x="8369584" y="1682716"/>
              <a:ext cx="2153273" cy="469399"/>
            </a:xfrm>
            <a:prstGeom prst="roundRect">
              <a:avLst/>
            </a:prstGeom>
            <a:solidFill>
              <a:srgbClr val="796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2" name="Rounded Rectangle 32"/>
            <p:cNvSpPr/>
            <p:nvPr/>
          </p:nvSpPr>
          <p:spPr>
            <a:xfrm flipH="1">
              <a:off x="8369584" y="2671344"/>
              <a:ext cx="2153273" cy="469399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3" name="Rounded Rectangle 33"/>
            <p:cNvSpPr/>
            <p:nvPr/>
          </p:nvSpPr>
          <p:spPr>
            <a:xfrm flipH="1">
              <a:off x="8369584" y="3642896"/>
              <a:ext cx="2153273" cy="469399"/>
            </a:xfrm>
            <a:prstGeom prst="roundRect">
              <a:avLst/>
            </a:prstGeom>
            <a:solidFill>
              <a:srgbClr val="763A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6" name="Sev01"/>
          <p:cNvSpPr>
            <a:spLocks noChangeAspect="1"/>
          </p:cNvSpPr>
          <p:nvPr/>
        </p:nvSpPr>
        <p:spPr>
          <a:xfrm flipH="1">
            <a:off x="2086280" y="3367315"/>
            <a:ext cx="997610" cy="99761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7" name="Straight Connector 25"/>
          <p:cNvCxnSpPr/>
          <p:nvPr/>
        </p:nvCxnSpPr>
        <p:spPr>
          <a:xfrm flipH="1">
            <a:off x="3105150" y="3866118"/>
            <a:ext cx="195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21"/>
          <p:cNvSpPr/>
          <p:nvPr/>
        </p:nvSpPr>
        <p:spPr>
          <a:xfrm flipH="1">
            <a:off x="3464331" y="2883089"/>
            <a:ext cx="1966059" cy="1966058"/>
          </a:xfrm>
          <a:prstGeom prst="arc">
            <a:avLst>
              <a:gd name="adj1" fmla="val 16200000"/>
              <a:gd name="adj2" fmla="val 54268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31"/>
          <p:cNvSpPr/>
          <p:nvPr/>
        </p:nvSpPr>
        <p:spPr>
          <a:xfrm flipH="1">
            <a:off x="4353753" y="2654268"/>
            <a:ext cx="2153273" cy="469399"/>
          </a:xfrm>
          <a:prstGeom prst="roundRect">
            <a:avLst/>
          </a:prstGeom>
          <a:solidFill>
            <a:srgbClr val="796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0" name="Rounded Rectangle 32"/>
          <p:cNvSpPr/>
          <p:nvPr/>
        </p:nvSpPr>
        <p:spPr>
          <a:xfrm flipH="1">
            <a:off x="4353753" y="3642896"/>
            <a:ext cx="2153273" cy="4693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33"/>
          <p:cNvSpPr/>
          <p:nvPr/>
        </p:nvSpPr>
        <p:spPr>
          <a:xfrm flipH="1">
            <a:off x="4353753" y="4614448"/>
            <a:ext cx="2153273" cy="469399"/>
          </a:xfrm>
          <a:prstGeom prst="roundRect">
            <a:avLst/>
          </a:prstGeom>
          <a:solidFill>
            <a:srgbClr val="763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2" name="Freeform 62"/>
          <p:cNvSpPr>
            <a:spLocks noEditPoints="1"/>
          </p:cNvSpPr>
          <p:nvPr/>
        </p:nvSpPr>
        <p:spPr bwMode="auto">
          <a:xfrm>
            <a:off x="2291234" y="3598192"/>
            <a:ext cx="598296" cy="53340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763A9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93033" y="2694512"/>
            <a:ext cx="149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3033" y="3678129"/>
            <a:ext cx="149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93033" y="4649092"/>
            <a:ext cx="149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91699" y="1929410"/>
            <a:ext cx="149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91699" y="2719821"/>
            <a:ext cx="149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91699" y="3474110"/>
            <a:ext cx="149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9"/>
          <p:cNvSpPr/>
          <p:nvPr/>
        </p:nvSpPr>
        <p:spPr>
          <a:xfrm>
            <a:off x="3162300" y="1905000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18CE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Oval 40"/>
          <p:cNvSpPr/>
          <p:nvPr/>
        </p:nvSpPr>
        <p:spPr>
          <a:xfrm>
            <a:off x="6791325" y="2330450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Oval 41"/>
          <p:cNvSpPr/>
          <p:nvPr/>
        </p:nvSpPr>
        <p:spPr>
          <a:xfrm>
            <a:off x="5104992" y="4103103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E7E7E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Oval 42"/>
          <p:cNvSpPr/>
          <p:nvPr/>
        </p:nvSpPr>
        <p:spPr>
          <a:xfrm>
            <a:off x="8512287" y="3687178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8" name="Straight Connector 43"/>
          <p:cNvCxnSpPr>
            <a:stCxn id="4" idx="4"/>
          </p:cNvCxnSpPr>
          <p:nvPr/>
        </p:nvCxnSpPr>
        <p:spPr>
          <a:xfrm flipH="1">
            <a:off x="0" y="2838450"/>
            <a:ext cx="3629025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cxnSp>
        <p:nvCxnSpPr>
          <p:cNvPr id="9" name="Straight Connector 63"/>
          <p:cNvCxnSpPr/>
          <p:nvPr/>
        </p:nvCxnSpPr>
        <p:spPr>
          <a:xfrm flipH="1">
            <a:off x="0" y="3263900"/>
            <a:ext cx="7258050" cy="0"/>
          </a:xfrm>
          <a:prstGeom prst="line">
            <a:avLst/>
          </a:prstGeom>
          <a:noFill/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" name="Straight Connector 64"/>
          <p:cNvCxnSpPr/>
          <p:nvPr/>
        </p:nvCxnSpPr>
        <p:spPr>
          <a:xfrm flipH="1">
            <a:off x="0" y="3687178"/>
            <a:ext cx="8921014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cxnSp>
        <p:nvCxnSpPr>
          <p:cNvPr id="11" name="Straight Connector 65"/>
          <p:cNvCxnSpPr>
            <a:stCxn id="6" idx="0"/>
          </p:cNvCxnSpPr>
          <p:nvPr/>
        </p:nvCxnSpPr>
        <p:spPr>
          <a:xfrm flipH="1">
            <a:off x="0" y="4103103"/>
            <a:ext cx="5571717" cy="0"/>
          </a:xfrm>
          <a:prstGeom prst="line">
            <a:avLst/>
          </a:prstGeom>
          <a:noFill/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12" name="Oval 74"/>
          <p:cNvSpPr/>
          <p:nvPr/>
        </p:nvSpPr>
        <p:spPr>
          <a:xfrm>
            <a:off x="1687359" y="4509306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13" name="Straight Connector 75"/>
          <p:cNvCxnSpPr>
            <a:stCxn id="12" idx="0"/>
          </p:cNvCxnSpPr>
          <p:nvPr/>
        </p:nvCxnSpPr>
        <p:spPr>
          <a:xfrm flipH="1">
            <a:off x="0" y="4509306"/>
            <a:ext cx="2154084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64625" y="2053522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</a:t>
            </a:r>
            <a:endParaRPr lang="en-US" sz="1600" b="1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359742" y="2320596"/>
            <a:ext cx="200295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7929975" y="2478972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</a:t>
            </a:r>
            <a:endParaRPr lang="en-US" sz="1600" b="1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8025092" y="2746046"/>
            <a:ext cx="200295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9627672" y="3835700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</a:t>
            </a:r>
            <a:endParaRPr lang="en-US" sz="1600" b="1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9722789" y="4102774"/>
            <a:ext cx="200295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6226327" y="4400147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</a:t>
            </a:r>
            <a:endParaRPr lang="en-US" sz="1600" b="1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6321444" y="4667221"/>
            <a:ext cx="200295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2808694" y="4657828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</a:t>
            </a:r>
            <a:endParaRPr lang="en-US" sz="1600" b="1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2903811" y="4924902"/>
            <a:ext cx="200295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" b="4871"/>
          <a:stretch>
            <a:fillRect/>
          </a:stretch>
        </p:blipFill>
        <p:spPr>
          <a:xfrm>
            <a:off x="2160377" y="1600970"/>
            <a:ext cx="2553468" cy="16093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28" b="4533"/>
          <a:stretch>
            <a:fillRect/>
          </a:stretch>
        </p:blipFill>
        <p:spPr>
          <a:xfrm>
            <a:off x="7478156" y="1600972"/>
            <a:ext cx="2553468" cy="1609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" b="5500"/>
          <a:stretch>
            <a:fillRect/>
          </a:stretch>
        </p:blipFill>
        <p:spPr>
          <a:xfrm>
            <a:off x="4827606" y="1600972"/>
            <a:ext cx="2536789" cy="16093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60377" y="3210317"/>
            <a:ext cx="2553468" cy="292605"/>
          </a:xfrm>
          <a:prstGeom prst="rect">
            <a:avLst/>
          </a:prstGeom>
          <a:solidFill>
            <a:srgbClr val="796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27605" y="3210317"/>
            <a:ext cx="2536789" cy="2926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78156" y="3210317"/>
            <a:ext cx="2553468" cy="292605"/>
          </a:xfrm>
          <a:prstGeom prst="rect">
            <a:avLst/>
          </a:prstGeom>
          <a:solidFill>
            <a:srgbClr val="796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5"/>
          <p:cNvSpPr txBox="1"/>
          <p:nvPr/>
        </p:nvSpPr>
        <p:spPr>
          <a:xfrm>
            <a:off x="2475473" y="3780519"/>
            <a:ext cx="192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6632" y="3173081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3576" y="3182454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47263" y="3187342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5150408" y="3780519"/>
            <a:ext cx="192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825343" y="3780519"/>
            <a:ext cx="192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输入简单的文字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2"/>
          <p:cNvSpPr>
            <a:spLocks noChangeArrowheads="1"/>
          </p:cNvSpPr>
          <p:nvPr/>
        </p:nvSpPr>
        <p:spPr bwMode="auto">
          <a:xfrm>
            <a:off x="3407020" y="1843748"/>
            <a:ext cx="1261403" cy="953606"/>
          </a:xfrm>
          <a:custGeom>
            <a:avLst/>
            <a:gdLst>
              <a:gd name="T0" fmla="*/ 425503 w 747713"/>
              <a:gd name="T1" fmla="*/ 0 h 565150"/>
              <a:gd name="T2" fmla="*/ 1692965 w 747713"/>
              <a:gd name="T3" fmla="*/ 0 h 565150"/>
              <a:gd name="T4" fmla="*/ 2132049 w 747713"/>
              <a:gd name="T5" fmla="*/ 550208 h 565150"/>
              <a:gd name="T6" fmla="*/ 1620537 w 747713"/>
              <a:gd name="T7" fmla="*/ 1612126 h 565150"/>
              <a:gd name="T8" fmla="*/ 579409 w 747713"/>
              <a:gd name="T9" fmla="*/ 1612126 h 565150"/>
              <a:gd name="T10" fmla="*/ 0 w 747713"/>
              <a:gd name="T11" fmla="*/ 552469 h 565150"/>
              <a:gd name="T12" fmla="*/ 425503 w 747713"/>
              <a:gd name="T13" fmla="*/ 0 h 5651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7713"/>
              <a:gd name="T22" fmla="*/ 0 h 565150"/>
              <a:gd name="T23" fmla="*/ 747713 w 747713"/>
              <a:gd name="T24" fmla="*/ 565150 h 5651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7713" h="565150">
                <a:moveTo>
                  <a:pt x="149225" y="0"/>
                </a:moveTo>
                <a:lnTo>
                  <a:pt x="593725" y="0"/>
                </a:lnTo>
                <a:lnTo>
                  <a:pt x="747713" y="192882"/>
                </a:lnTo>
                <a:lnTo>
                  <a:pt x="568325" y="565150"/>
                </a:lnTo>
                <a:lnTo>
                  <a:pt x="203200" y="565150"/>
                </a:lnTo>
                <a:lnTo>
                  <a:pt x="0" y="193675"/>
                </a:lnTo>
                <a:lnTo>
                  <a:pt x="14922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01</a:t>
            </a:r>
            <a:endParaRPr lang="zh-CN" altLang="en-US" sz="2800">
              <a:solidFill>
                <a:schemeClr val="bg1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任意多边形 33"/>
          <p:cNvSpPr>
            <a:spLocks noChangeArrowheads="1"/>
          </p:cNvSpPr>
          <p:nvPr/>
        </p:nvSpPr>
        <p:spPr bwMode="auto">
          <a:xfrm>
            <a:off x="4421053" y="2242186"/>
            <a:ext cx="1155657" cy="1142438"/>
          </a:xfrm>
          <a:custGeom>
            <a:avLst/>
            <a:gdLst>
              <a:gd name="T0" fmla="*/ 316861 w 964104"/>
              <a:gd name="T1" fmla="*/ 0 h 954563"/>
              <a:gd name="T2" fmla="*/ 665727 w 964104"/>
              <a:gd name="T3" fmla="*/ 46489 h 954563"/>
              <a:gd name="T4" fmla="*/ 985673 w 964104"/>
              <a:gd name="T5" fmla="*/ 598927 h 954563"/>
              <a:gd name="T6" fmla="*/ 856044 w 964104"/>
              <a:gd name="T7" fmla="*/ 928709 h 954563"/>
              <a:gd name="T8" fmla="*/ 262812 w 964104"/>
              <a:gd name="T9" fmla="*/ 972881 h 954563"/>
              <a:gd name="T10" fmla="*/ 0 w 964104"/>
              <a:gd name="T11" fmla="*/ 519094 h 9545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4104"/>
              <a:gd name="T19" fmla="*/ 0 h 954563"/>
              <a:gd name="T20" fmla="*/ 964104 w 964104"/>
              <a:gd name="T21" fmla="*/ 954563 h 9545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4104" h="954563">
                <a:moveTo>
                  <a:pt x="309927" y="0"/>
                </a:moveTo>
                <a:lnTo>
                  <a:pt x="651159" y="45614"/>
                </a:lnTo>
                <a:lnTo>
                  <a:pt x="964104" y="587650"/>
                </a:lnTo>
                <a:lnTo>
                  <a:pt x="837311" y="911223"/>
                </a:lnTo>
                <a:lnTo>
                  <a:pt x="257061" y="954563"/>
                </a:lnTo>
                <a:lnTo>
                  <a:pt x="0" y="509320"/>
                </a:lnTo>
                <a:lnTo>
                  <a:pt x="309927" y="0"/>
                </a:lnTo>
                <a:close/>
              </a:path>
            </a:pathLst>
          </a:custGeom>
          <a:solidFill>
            <a:srgbClr val="7963AF"/>
          </a:solidFill>
          <a:ln>
            <a:noFill/>
          </a:ln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02</a:t>
            </a:r>
            <a:endParaRPr lang="zh-CN" altLang="en-US" sz="2800">
              <a:solidFill>
                <a:schemeClr val="bg1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任意多边形 34"/>
          <p:cNvSpPr>
            <a:spLocks noChangeArrowheads="1"/>
          </p:cNvSpPr>
          <p:nvPr/>
        </p:nvSpPr>
        <p:spPr bwMode="auto">
          <a:xfrm>
            <a:off x="4402170" y="3460157"/>
            <a:ext cx="1178317" cy="1108449"/>
          </a:xfrm>
          <a:custGeom>
            <a:avLst/>
            <a:gdLst>
              <a:gd name="T0" fmla="*/ 262165 w 984222"/>
              <a:gd name="T1" fmla="*/ 0 h 926085"/>
              <a:gd name="T2" fmla="*/ 870045 w 984222"/>
              <a:gd name="T3" fmla="*/ 14011 h 926085"/>
              <a:gd name="T4" fmla="*/ 1003760 w 984222"/>
              <a:gd name="T5" fmla="*/ 338498 h 926085"/>
              <a:gd name="T6" fmla="*/ 684603 w 984222"/>
              <a:gd name="T7" fmla="*/ 891030 h 926085"/>
              <a:gd name="T8" fmla="*/ 334164 w 984222"/>
              <a:gd name="T9" fmla="*/ 944016 h 926085"/>
              <a:gd name="T10" fmla="*/ 0 w 984222"/>
              <a:gd name="T11" fmla="*/ 453865 h 9260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4222"/>
              <a:gd name="T19" fmla="*/ 0 h 926085"/>
              <a:gd name="T20" fmla="*/ 984222 w 984222"/>
              <a:gd name="T21" fmla="*/ 926085 h 9260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4222" h="926085">
                <a:moveTo>
                  <a:pt x="257062" y="0"/>
                </a:moveTo>
                <a:lnTo>
                  <a:pt x="853109" y="13745"/>
                </a:lnTo>
                <a:lnTo>
                  <a:pt x="984222" y="332068"/>
                </a:lnTo>
                <a:lnTo>
                  <a:pt x="671278" y="874104"/>
                </a:lnTo>
                <a:lnTo>
                  <a:pt x="327659" y="926085"/>
                </a:lnTo>
                <a:lnTo>
                  <a:pt x="0" y="445244"/>
                </a:lnTo>
                <a:lnTo>
                  <a:pt x="2570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03</a:t>
            </a:r>
            <a:endParaRPr lang="zh-CN" altLang="en-US" sz="2800">
              <a:solidFill>
                <a:schemeClr val="bg1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任意多边形 35"/>
          <p:cNvSpPr>
            <a:spLocks noChangeArrowheads="1"/>
          </p:cNvSpPr>
          <p:nvPr/>
        </p:nvSpPr>
        <p:spPr bwMode="auto">
          <a:xfrm>
            <a:off x="3407020" y="4013438"/>
            <a:ext cx="1261403" cy="953605"/>
          </a:xfrm>
          <a:custGeom>
            <a:avLst/>
            <a:gdLst>
              <a:gd name="T0" fmla="*/ 257991 w 1052835"/>
              <a:gd name="T1" fmla="*/ 0 h 795773"/>
              <a:gd name="T2" fmla="*/ 783104 w 1052835"/>
              <a:gd name="T3" fmla="*/ 0 h 795773"/>
              <a:gd name="T4" fmla="*/ 1075341 w 1052835"/>
              <a:gd name="T5" fmla="*/ 534457 h 795773"/>
              <a:gd name="T6" fmla="*/ 860729 w 1052835"/>
              <a:gd name="T7" fmla="*/ 813105 h 795773"/>
              <a:gd name="T8" fmla="*/ 221461 w 1052835"/>
              <a:gd name="T9" fmla="*/ 813105 h 795773"/>
              <a:gd name="T10" fmla="*/ 0 w 1052835"/>
              <a:gd name="T11" fmla="*/ 535598 h 7957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2835"/>
              <a:gd name="T19" fmla="*/ 0 h 795773"/>
              <a:gd name="T20" fmla="*/ 1052835 w 1052835"/>
              <a:gd name="T21" fmla="*/ 795773 h 7957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2835" h="795773">
                <a:moveTo>
                  <a:pt x="252591" y="0"/>
                </a:moveTo>
                <a:lnTo>
                  <a:pt x="766714" y="0"/>
                </a:lnTo>
                <a:lnTo>
                  <a:pt x="1052835" y="523064"/>
                </a:lnTo>
                <a:lnTo>
                  <a:pt x="842715" y="795773"/>
                </a:lnTo>
                <a:lnTo>
                  <a:pt x="216826" y="795773"/>
                </a:lnTo>
                <a:lnTo>
                  <a:pt x="0" y="524181"/>
                </a:lnTo>
                <a:lnTo>
                  <a:pt x="252591" y="0"/>
                </a:lnTo>
                <a:close/>
              </a:path>
            </a:pathLst>
          </a:custGeom>
          <a:solidFill>
            <a:srgbClr val="7963AF"/>
          </a:solidFill>
          <a:ln>
            <a:noFill/>
          </a:ln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04</a:t>
            </a:r>
            <a:endParaRPr lang="zh-CN" altLang="en-US" sz="2800">
              <a:solidFill>
                <a:schemeClr val="bg1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任意多边形 36"/>
          <p:cNvSpPr>
            <a:spLocks noChangeArrowheads="1"/>
          </p:cNvSpPr>
          <p:nvPr/>
        </p:nvSpPr>
        <p:spPr bwMode="auto">
          <a:xfrm>
            <a:off x="2500623" y="3424279"/>
            <a:ext cx="1155657" cy="1144327"/>
          </a:xfrm>
          <a:custGeom>
            <a:avLst/>
            <a:gdLst>
              <a:gd name="T0" fmla="*/ 722861 w 964104"/>
              <a:gd name="T1" fmla="*/ 0 h 954564"/>
              <a:gd name="T2" fmla="*/ 985673 w 964104"/>
              <a:gd name="T3" fmla="*/ 455289 h 954564"/>
              <a:gd name="T4" fmla="*/ 668813 w 964104"/>
              <a:gd name="T5" fmla="*/ 976099 h 954564"/>
              <a:gd name="T6" fmla="*/ 319946 w 964104"/>
              <a:gd name="T7" fmla="*/ 929456 h 954564"/>
              <a:gd name="T8" fmla="*/ 0 w 964104"/>
              <a:gd name="T9" fmla="*/ 375191 h 954564"/>
              <a:gd name="T10" fmla="*/ 129629 w 964104"/>
              <a:gd name="T11" fmla="*/ 44318 h 9545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4104"/>
              <a:gd name="T19" fmla="*/ 0 h 954564"/>
              <a:gd name="T20" fmla="*/ 964104 w 964104"/>
              <a:gd name="T21" fmla="*/ 954564 h 9545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4104" h="954564">
                <a:moveTo>
                  <a:pt x="707042" y="0"/>
                </a:moveTo>
                <a:lnTo>
                  <a:pt x="964104" y="445244"/>
                </a:lnTo>
                <a:lnTo>
                  <a:pt x="654177" y="954564"/>
                </a:lnTo>
                <a:lnTo>
                  <a:pt x="312945" y="908949"/>
                </a:lnTo>
                <a:lnTo>
                  <a:pt x="0" y="366913"/>
                </a:lnTo>
                <a:lnTo>
                  <a:pt x="126793" y="43340"/>
                </a:lnTo>
                <a:lnTo>
                  <a:pt x="70704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05</a:t>
            </a:r>
            <a:endParaRPr lang="zh-CN" altLang="en-US" sz="2800">
              <a:solidFill>
                <a:schemeClr val="bg1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任意多边形 37"/>
          <p:cNvSpPr>
            <a:spLocks noChangeArrowheads="1"/>
          </p:cNvSpPr>
          <p:nvPr/>
        </p:nvSpPr>
        <p:spPr bwMode="auto">
          <a:xfrm>
            <a:off x="2496846" y="2242186"/>
            <a:ext cx="1178317" cy="1108448"/>
          </a:xfrm>
          <a:custGeom>
            <a:avLst/>
            <a:gdLst>
              <a:gd name="T0" fmla="*/ 669598 w 984221"/>
              <a:gd name="T1" fmla="*/ 0 h 926084"/>
              <a:gd name="T2" fmla="*/ 1003761 w 984221"/>
              <a:gd name="T3" fmla="*/ 490151 h 926084"/>
              <a:gd name="T4" fmla="*/ 741597 w 984221"/>
              <a:gd name="T5" fmla="*/ 944015 h 926084"/>
              <a:gd name="T6" fmla="*/ 133716 w 984221"/>
              <a:gd name="T7" fmla="*/ 930005 h 926084"/>
              <a:gd name="T8" fmla="*/ 0 w 984221"/>
              <a:gd name="T9" fmla="*/ 605518 h 926084"/>
              <a:gd name="T10" fmla="*/ 319157 w 984221"/>
              <a:gd name="T11" fmla="*/ 52988 h 9260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4221"/>
              <a:gd name="T19" fmla="*/ 0 h 926084"/>
              <a:gd name="T20" fmla="*/ 984221 w 984221"/>
              <a:gd name="T21" fmla="*/ 926084 h 9260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4221" h="926084">
                <a:moveTo>
                  <a:pt x="656563" y="0"/>
                </a:moveTo>
                <a:lnTo>
                  <a:pt x="984221" y="480841"/>
                </a:lnTo>
                <a:lnTo>
                  <a:pt x="727160" y="926084"/>
                </a:lnTo>
                <a:lnTo>
                  <a:pt x="131113" y="912340"/>
                </a:lnTo>
                <a:lnTo>
                  <a:pt x="0" y="594016"/>
                </a:lnTo>
                <a:lnTo>
                  <a:pt x="312944" y="51981"/>
                </a:lnTo>
                <a:lnTo>
                  <a:pt x="656563" y="0"/>
                </a:lnTo>
                <a:close/>
              </a:path>
            </a:pathLst>
          </a:custGeom>
          <a:solidFill>
            <a:srgbClr val="7963AF"/>
          </a:solidFill>
          <a:ln>
            <a:noFill/>
          </a:ln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06</a:t>
            </a:r>
            <a:endParaRPr lang="zh-CN" altLang="en-US" sz="2800" dirty="0">
              <a:solidFill>
                <a:schemeClr val="bg1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椭圆 50"/>
          <p:cNvSpPr>
            <a:spLocks noChangeArrowheads="1"/>
          </p:cNvSpPr>
          <p:nvPr/>
        </p:nvSpPr>
        <p:spPr bwMode="auto">
          <a:xfrm>
            <a:off x="3344706" y="2710491"/>
            <a:ext cx="1386033" cy="138603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1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51"/>
          <p:cNvSpPr>
            <a:spLocks noChangeArrowheads="1"/>
          </p:cNvSpPr>
          <p:nvPr/>
        </p:nvSpPr>
        <p:spPr bwMode="auto">
          <a:xfrm>
            <a:off x="3104888" y="1294245"/>
            <a:ext cx="1880775" cy="51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52"/>
          <p:cNvSpPr>
            <a:spLocks noChangeArrowheads="1"/>
          </p:cNvSpPr>
          <p:nvPr/>
        </p:nvSpPr>
        <p:spPr bwMode="auto">
          <a:xfrm>
            <a:off x="5404872" y="2279952"/>
            <a:ext cx="1168876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53"/>
          <p:cNvSpPr>
            <a:spLocks noChangeArrowheads="1"/>
          </p:cNvSpPr>
          <p:nvPr/>
        </p:nvSpPr>
        <p:spPr bwMode="auto">
          <a:xfrm>
            <a:off x="5367105" y="4013438"/>
            <a:ext cx="1206642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54"/>
          <p:cNvSpPr>
            <a:spLocks noChangeArrowheads="1"/>
          </p:cNvSpPr>
          <p:nvPr/>
        </p:nvSpPr>
        <p:spPr bwMode="auto">
          <a:xfrm>
            <a:off x="3104888" y="5052019"/>
            <a:ext cx="1880775" cy="51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57"/>
          <p:cNvSpPr>
            <a:spLocks noChangeArrowheads="1"/>
          </p:cNvSpPr>
          <p:nvPr/>
        </p:nvSpPr>
        <p:spPr bwMode="auto">
          <a:xfrm>
            <a:off x="1367626" y="2279952"/>
            <a:ext cx="116698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58"/>
          <p:cNvSpPr>
            <a:spLocks noChangeArrowheads="1"/>
          </p:cNvSpPr>
          <p:nvPr/>
        </p:nvSpPr>
        <p:spPr bwMode="auto">
          <a:xfrm>
            <a:off x="1329859" y="4013438"/>
            <a:ext cx="120475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59"/>
          <p:cNvSpPr txBox="1">
            <a:spLocks noChangeArrowheads="1"/>
          </p:cNvSpPr>
          <p:nvPr/>
        </p:nvSpPr>
        <p:spPr bwMode="auto">
          <a:xfrm>
            <a:off x="7210114" y="1781260"/>
            <a:ext cx="779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7247881" y="2279951"/>
            <a:ext cx="3618037" cy="35879"/>
          </a:xfrm>
          <a:prstGeom prst="rect">
            <a:avLst/>
          </a:prstGeom>
          <a:solidFill>
            <a:srgbClr val="BF2590"/>
          </a:solidFill>
          <a:ln w="25400">
            <a:solidFill>
              <a:srgbClr val="7963AF"/>
            </a:solidFill>
            <a:miter lim="800000"/>
          </a:ln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53"/>
          <p:cNvSpPr txBox="1">
            <a:spLocks noChangeArrowheads="1"/>
          </p:cNvSpPr>
          <p:nvPr/>
        </p:nvSpPr>
        <p:spPr bwMode="auto">
          <a:xfrm flipH="1">
            <a:off x="7145911" y="2415912"/>
            <a:ext cx="3618037" cy="7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marL="342900" indent="-3429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30000"/>
              </a:lnSpc>
              <a:spcAft>
                <a:spcPct val="15000"/>
              </a:spcAft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此处输入您的文本，或者将您的文本粘贴到此处。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53"/>
          <p:cNvSpPr txBox="1">
            <a:spLocks noChangeArrowheads="1"/>
          </p:cNvSpPr>
          <p:nvPr/>
        </p:nvSpPr>
        <p:spPr bwMode="auto">
          <a:xfrm flipH="1">
            <a:off x="7145911" y="3216563"/>
            <a:ext cx="3618037" cy="7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marL="342900" indent="-3429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30000"/>
              </a:lnSpc>
              <a:spcAft>
                <a:spcPct val="15000"/>
              </a:spcAft>
            </a:pPr>
            <a:r>
              <a:rPr lang="zh-CN" altLang="en-US" sz="1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此处输入您的文本，或者将您的文本粘贴到此处。</a:t>
            </a:r>
            <a:endParaRPr lang="zh-CN" altLang="en-US" sz="16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3"/>
          <p:cNvSpPr txBox="1">
            <a:spLocks noChangeArrowheads="1"/>
          </p:cNvSpPr>
          <p:nvPr/>
        </p:nvSpPr>
        <p:spPr bwMode="auto">
          <a:xfrm flipH="1">
            <a:off x="7145911" y="3996442"/>
            <a:ext cx="3618037" cy="76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marL="342900" indent="-3429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 defTabSz="488950"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defTabSz="488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30000"/>
              </a:lnSpc>
              <a:spcAft>
                <a:spcPct val="15000"/>
              </a:spcAft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此处输入您的文本，或者将您的文本粘贴到此处。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25"/>
          <p:cNvSpPr/>
          <p:nvPr/>
        </p:nvSpPr>
        <p:spPr>
          <a:xfrm>
            <a:off x="0" y="2180957"/>
            <a:ext cx="6096002" cy="293786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Freeform 33"/>
          <p:cNvSpPr/>
          <p:nvPr/>
        </p:nvSpPr>
        <p:spPr>
          <a:xfrm flipH="1">
            <a:off x="6095998" y="2180957"/>
            <a:ext cx="6096000" cy="293786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796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Oval 34"/>
          <p:cNvSpPr/>
          <p:nvPr/>
        </p:nvSpPr>
        <p:spPr>
          <a:xfrm>
            <a:off x="5105402" y="2659290"/>
            <a:ext cx="1981198" cy="19811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Chord 2"/>
          <p:cNvSpPr/>
          <p:nvPr/>
        </p:nvSpPr>
        <p:spPr>
          <a:xfrm flipH="1">
            <a:off x="5193321" y="2749842"/>
            <a:ext cx="1805354" cy="1805354"/>
          </a:xfrm>
          <a:prstGeom prst="chord">
            <a:avLst>
              <a:gd name="adj1" fmla="val 5382770"/>
              <a:gd name="adj2" fmla="val 162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Chord 17"/>
          <p:cNvSpPr/>
          <p:nvPr/>
        </p:nvSpPr>
        <p:spPr>
          <a:xfrm>
            <a:off x="5193321" y="2749842"/>
            <a:ext cx="1805354" cy="1805354"/>
          </a:xfrm>
          <a:prstGeom prst="chord">
            <a:avLst>
              <a:gd name="adj1" fmla="val 5382770"/>
              <a:gd name="adj2" fmla="val 16200000"/>
            </a:avLst>
          </a:prstGeom>
          <a:solidFill>
            <a:srgbClr val="796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9" name="Group 23"/>
          <p:cNvGrpSpPr/>
          <p:nvPr/>
        </p:nvGrpSpPr>
        <p:grpSpPr>
          <a:xfrm>
            <a:off x="5479892" y="3373283"/>
            <a:ext cx="380334" cy="553212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0" name="Freeform 114"/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" name="Freeform 115"/>
            <p:cNvSpPr/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2" name="Group 47"/>
          <p:cNvGrpSpPr/>
          <p:nvPr/>
        </p:nvGrpSpPr>
        <p:grpSpPr>
          <a:xfrm>
            <a:off x="6316908" y="3374921"/>
            <a:ext cx="547432" cy="528055"/>
            <a:chOff x="1677988" y="384175"/>
            <a:chExt cx="358775" cy="346075"/>
          </a:xfrm>
          <a:solidFill>
            <a:schemeClr val="bg1"/>
          </a:solidFill>
          <a:effectLst/>
        </p:grpSpPr>
        <p:sp>
          <p:nvSpPr>
            <p:cNvPr id="13" name="Freeform 68"/>
            <p:cNvSpPr>
              <a:spLocks noEditPoints="1"/>
            </p:cNvSpPr>
            <p:nvPr/>
          </p:nvSpPr>
          <p:spPr bwMode="auto">
            <a:xfrm>
              <a:off x="1677988" y="384175"/>
              <a:ext cx="358775" cy="346075"/>
            </a:xfrm>
            <a:custGeom>
              <a:avLst/>
              <a:gdLst>
                <a:gd name="T0" fmla="*/ 1106 w 1129"/>
                <a:gd name="T1" fmla="*/ 0 h 1089"/>
                <a:gd name="T2" fmla="*/ 885 w 1129"/>
                <a:gd name="T3" fmla="*/ 56 h 1089"/>
                <a:gd name="T4" fmla="*/ 12 w 1129"/>
                <a:gd name="T5" fmla="*/ 289 h 1089"/>
                <a:gd name="T6" fmla="*/ 34 w 1129"/>
                <a:gd name="T7" fmla="*/ 667 h 1089"/>
                <a:gd name="T8" fmla="*/ 56 w 1129"/>
                <a:gd name="T9" fmla="*/ 695 h 1089"/>
                <a:gd name="T10" fmla="*/ 673 w 1129"/>
                <a:gd name="T11" fmla="*/ 756 h 1089"/>
                <a:gd name="T12" fmla="*/ 751 w 1129"/>
                <a:gd name="T13" fmla="*/ 845 h 1089"/>
                <a:gd name="T14" fmla="*/ 723 w 1129"/>
                <a:gd name="T15" fmla="*/ 906 h 1089"/>
                <a:gd name="T16" fmla="*/ 0 w 1129"/>
                <a:gd name="T17" fmla="*/ 923 h 1089"/>
                <a:gd name="T18" fmla="*/ 17 w 1129"/>
                <a:gd name="T19" fmla="*/ 961 h 1089"/>
                <a:gd name="T20" fmla="*/ 67 w 1129"/>
                <a:gd name="T21" fmla="*/ 984 h 1089"/>
                <a:gd name="T22" fmla="*/ 73 w 1129"/>
                <a:gd name="T23" fmla="*/ 1068 h 1089"/>
                <a:gd name="T24" fmla="*/ 162 w 1129"/>
                <a:gd name="T25" fmla="*/ 1068 h 1089"/>
                <a:gd name="T26" fmla="*/ 173 w 1129"/>
                <a:gd name="T27" fmla="*/ 984 h 1089"/>
                <a:gd name="T28" fmla="*/ 562 w 1129"/>
                <a:gd name="T29" fmla="*/ 973 h 1089"/>
                <a:gd name="T30" fmla="*/ 540 w 1129"/>
                <a:gd name="T31" fmla="*/ 1051 h 1089"/>
                <a:gd name="T32" fmla="*/ 623 w 1129"/>
                <a:gd name="T33" fmla="*/ 1083 h 1089"/>
                <a:gd name="T34" fmla="*/ 662 w 1129"/>
                <a:gd name="T35" fmla="*/ 1007 h 1089"/>
                <a:gd name="T36" fmla="*/ 729 w 1129"/>
                <a:gd name="T37" fmla="*/ 961 h 1089"/>
                <a:gd name="T38" fmla="*/ 795 w 1129"/>
                <a:gd name="T39" fmla="*/ 917 h 1089"/>
                <a:gd name="T40" fmla="*/ 807 w 1129"/>
                <a:gd name="T41" fmla="*/ 828 h 1089"/>
                <a:gd name="T42" fmla="*/ 712 w 1129"/>
                <a:gd name="T43" fmla="*/ 717 h 1089"/>
                <a:gd name="T44" fmla="*/ 1117 w 1129"/>
                <a:gd name="T45" fmla="*/ 50 h 1089"/>
                <a:gd name="T46" fmla="*/ 162 w 1129"/>
                <a:gd name="T47" fmla="*/ 1022 h 1089"/>
                <a:gd name="T48" fmla="*/ 118 w 1129"/>
                <a:gd name="T49" fmla="*/ 1068 h 1089"/>
                <a:gd name="T50" fmla="*/ 78 w 1129"/>
                <a:gd name="T51" fmla="*/ 1022 h 1089"/>
                <a:gd name="T52" fmla="*/ 118 w 1129"/>
                <a:gd name="T53" fmla="*/ 978 h 1089"/>
                <a:gd name="T54" fmla="*/ 162 w 1129"/>
                <a:gd name="T55" fmla="*/ 1022 h 1089"/>
                <a:gd name="T56" fmla="*/ 617 w 1129"/>
                <a:gd name="T57" fmla="*/ 1062 h 1089"/>
                <a:gd name="T58" fmla="*/ 562 w 1129"/>
                <a:gd name="T59" fmla="*/ 1039 h 1089"/>
                <a:gd name="T60" fmla="*/ 584 w 1129"/>
                <a:gd name="T61" fmla="*/ 984 h 1089"/>
                <a:gd name="T62" fmla="*/ 640 w 1129"/>
                <a:gd name="T63" fmla="*/ 1007 h 1089"/>
                <a:gd name="T64" fmla="*/ 723 w 1129"/>
                <a:gd name="T65" fmla="*/ 450 h 1089"/>
                <a:gd name="T66" fmla="*/ 668 w 1129"/>
                <a:gd name="T67" fmla="*/ 584 h 1089"/>
                <a:gd name="T68" fmla="*/ 139 w 1129"/>
                <a:gd name="T69" fmla="*/ 450 h 1089"/>
                <a:gd name="T70" fmla="*/ 423 w 1129"/>
                <a:gd name="T71" fmla="*/ 450 h 1089"/>
                <a:gd name="T72" fmla="*/ 423 w 1129"/>
                <a:gd name="T73" fmla="*/ 450 h 1089"/>
                <a:gd name="T74" fmla="*/ 401 w 1129"/>
                <a:gd name="T75" fmla="*/ 434 h 1089"/>
                <a:gd name="T76" fmla="*/ 295 w 1129"/>
                <a:gd name="T77" fmla="*/ 556 h 1089"/>
                <a:gd name="T78" fmla="*/ 162 w 1129"/>
                <a:gd name="T79" fmla="*/ 339 h 1089"/>
                <a:gd name="T80" fmla="*/ 273 w 1129"/>
                <a:gd name="T81" fmla="*/ 450 h 1089"/>
                <a:gd name="T82" fmla="*/ 273 w 1129"/>
                <a:gd name="T83" fmla="*/ 450 h 1089"/>
                <a:gd name="T84" fmla="*/ 162 w 1129"/>
                <a:gd name="T85" fmla="*/ 579 h 1089"/>
                <a:gd name="T86" fmla="*/ 401 w 1129"/>
                <a:gd name="T87" fmla="*/ 667 h 1089"/>
                <a:gd name="T88" fmla="*/ 529 w 1129"/>
                <a:gd name="T89" fmla="*/ 579 h 1089"/>
                <a:gd name="T90" fmla="*/ 423 w 1129"/>
                <a:gd name="T91" fmla="*/ 434 h 1089"/>
                <a:gd name="T92" fmla="*/ 423 w 1129"/>
                <a:gd name="T93" fmla="*/ 434 h 1089"/>
                <a:gd name="T94" fmla="*/ 545 w 1129"/>
                <a:gd name="T95" fmla="*/ 556 h 1089"/>
                <a:gd name="T96" fmla="*/ 651 w 1129"/>
                <a:gd name="T97" fmla="*/ 322 h 1089"/>
                <a:gd name="T98" fmla="*/ 139 w 1129"/>
                <a:gd name="T99" fmla="*/ 339 h 1089"/>
                <a:gd name="T100" fmla="*/ 56 w 1129"/>
                <a:gd name="T101" fmla="*/ 339 h 1089"/>
                <a:gd name="T102" fmla="*/ 84 w 1129"/>
                <a:gd name="T103" fmla="*/ 640 h 1089"/>
                <a:gd name="T104" fmla="*/ 651 w 1129"/>
                <a:gd name="T105" fmla="*/ 579 h 1089"/>
                <a:gd name="T106" fmla="*/ 734 w 1129"/>
                <a:gd name="T107" fmla="*/ 434 h 1089"/>
                <a:gd name="T108" fmla="*/ 734 w 1129"/>
                <a:gd name="T109" fmla="*/ 43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9" h="1089">
                  <a:moveTo>
                    <a:pt x="1129" y="23"/>
                  </a:moveTo>
                  <a:lnTo>
                    <a:pt x="1123" y="12"/>
                  </a:lnTo>
                  <a:lnTo>
                    <a:pt x="1117" y="6"/>
                  </a:lnTo>
                  <a:lnTo>
                    <a:pt x="1106" y="0"/>
                  </a:lnTo>
                  <a:lnTo>
                    <a:pt x="1096" y="0"/>
                  </a:lnTo>
                  <a:lnTo>
                    <a:pt x="906" y="39"/>
                  </a:lnTo>
                  <a:lnTo>
                    <a:pt x="895" y="44"/>
                  </a:lnTo>
                  <a:lnTo>
                    <a:pt x="885" y="56"/>
                  </a:lnTo>
                  <a:lnTo>
                    <a:pt x="801" y="261"/>
                  </a:lnTo>
                  <a:lnTo>
                    <a:pt x="795" y="261"/>
                  </a:lnTo>
                  <a:lnTo>
                    <a:pt x="23" y="289"/>
                  </a:lnTo>
                  <a:lnTo>
                    <a:pt x="12" y="289"/>
                  </a:lnTo>
                  <a:lnTo>
                    <a:pt x="6" y="295"/>
                  </a:lnTo>
                  <a:lnTo>
                    <a:pt x="0" y="305"/>
                  </a:lnTo>
                  <a:lnTo>
                    <a:pt x="0" y="317"/>
                  </a:lnTo>
                  <a:lnTo>
                    <a:pt x="34" y="667"/>
                  </a:lnTo>
                  <a:lnTo>
                    <a:pt x="34" y="678"/>
                  </a:lnTo>
                  <a:lnTo>
                    <a:pt x="40" y="684"/>
                  </a:lnTo>
                  <a:lnTo>
                    <a:pt x="46" y="689"/>
                  </a:lnTo>
                  <a:lnTo>
                    <a:pt x="56" y="695"/>
                  </a:lnTo>
                  <a:lnTo>
                    <a:pt x="640" y="745"/>
                  </a:lnTo>
                  <a:lnTo>
                    <a:pt x="645" y="745"/>
                  </a:lnTo>
                  <a:lnTo>
                    <a:pt x="651" y="745"/>
                  </a:lnTo>
                  <a:lnTo>
                    <a:pt x="673" y="756"/>
                  </a:lnTo>
                  <a:lnTo>
                    <a:pt x="701" y="778"/>
                  </a:lnTo>
                  <a:lnTo>
                    <a:pt x="734" y="806"/>
                  </a:lnTo>
                  <a:lnTo>
                    <a:pt x="746" y="822"/>
                  </a:lnTo>
                  <a:lnTo>
                    <a:pt x="751" y="845"/>
                  </a:lnTo>
                  <a:lnTo>
                    <a:pt x="756" y="872"/>
                  </a:lnTo>
                  <a:lnTo>
                    <a:pt x="746" y="889"/>
                  </a:lnTo>
                  <a:lnTo>
                    <a:pt x="734" y="900"/>
                  </a:lnTo>
                  <a:lnTo>
                    <a:pt x="723" y="906"/>
                  </a:lnTo>
                  <a:lnTo>
                    <a:pt x="23" y="906"/>
                  </a:lnTo>
                  <a:lnTo>
                    <a:pt x="17" y="912"/>
                  </a:lnTo>
                  <a:lnTo>
                    <a:pt x="6" y="917"/>
                  </a:lnTo>
                  <a:lnTo>
                    <a:pt x="0" y="923"/>
                  </a:lnTo>
                  <a:lnTo>
                    <a:pt x="0" y="934"/>
                  </a:lnTo>
                  <a:lnTo>
                    <a:pt x="0" y="944"/>
                  </a:lnTo>
                  <a:lnTo>
                    <a:pt x="6" y="956"/>
                  </a:lnTo>
                  <a:lnTo>
                    <a:pt x="17" y="961"/>
                  </a:lnTo>
                  <a:lnTo>
                    <a:pt x="23" y="961"/>
                  </a:lnTo>
                  <a:lnTo>
                    <a:pt x="101" y="961"/>
                  </a:lnTo>
                  <a:lnTo>
                    <a:pt x="84" y="973"/>
                  </a:lnTo>
                  <a:lnTo>
                    <a:pt x="67" y="984"/>
                  </a:lnTo>
                  <a:lnTo>
                    <a:pt x="61" y="1007"/>
                  </a:lnTo>
                  <a:lnTo>
                    <a:pt x="56" y="1022"/>
                  </a:lnTo>
                  <a:lnTo>
                    <a:pt x="61" y="1051"/>
                  </a:lnTo>
                  <a:lnTo>
                    <a:pt x="73" y="1068"/>
                  </a:lnTo>
                  <a:lnTo>
                    <a:pt x="95" y="1083"/>
                  </a:lnTo>
                  <a:lnTo>
                    <a:pt x="118" y="1089"/>
                  </a:lnTo>
                  <a:lnTo>
                    <a:pt x="145" y="1083"/>
                  </a:lnTo>
                  <a:lnTo>
                    <a:pt x="162" y="1068"/>
                  </a:lnTo>
                  <a:lnTo>
                    <a:pt x="179" y="1051"/>
                  </a:lnTo>
                  <a:lnTo>
                    <a:pt x="185" y="1022"/>
                  </a:lnTo>
                  <a:lnTo>
                    <a:pt x="179" y="1007"/>
                  </a:lnTo>
                  <a:lnTo>
                    <a:pt x="173" y="984"/>
                  </a:lnTo>
                  <a:lnTo>
                    <a:pt x="156" y="973"/>
                  </a:lnTo>
                  <a:lnTo>
                    <a:pt x="139" y="961"/>
                  </a:lnTo>
                  <a:lnTo>
                    <a:pt x="579" y="961"/>
                  </a:lnTo>
                  <a:lnTo>
                    <a:pt x="562" y="973"/>
                  </a:lnTo>
                  <a:lnTo>
                    <a:pt x="550" y="984"/>
                  </a:lnTo>
                  <a:lnTo>
                    <a:pt x="540" y="1007"/>
                  </a:lnTo>
                  <a:lnTo>
                    <a:pt x="535" y="1022"/>
                  </a:lnTo>
                  <a:lnTo>
                    <a:pt x="540" y="1051"/>
                  </a:lnTo>
                  <a:lnTo>
                    <a:pt x="556" y="1068"/>
                  </a:lnTo>
                  <a:lnTo>
                    <a:pt x="573" y="1083"/>
                  </a:lnTo>
                  <a:lnTo>
                    <a:pt x="601" y="1089"/>
                  </a:lnTo>
                  <a:lnTo>
                    <a:pt x="623" y="1083"/>
                  </a:lnTo>
                  <a:lnTo>
                    <a:pt x="645" y="1068"/>
                  </a:lnTo>
                  <a:lnTo>
                    <a:pt x="657" y="1051"/>
                  </a:lnTo>
                  <a:lnTo>
                    <a:pt x="662" y="1022"/>
                  </a:lnTo>
                  <a:lnTo>
                    <a:pt x="662" y="1007"/>
                  </a:lnTo>
                  <a:lnTo>
                    <a:pt x="651" y="984"/>
                  </a:lnTo>
                  <a:lnTo>
                    <a:pt x="640" y="973"/>
                  </a:lnTo>
                  <a:lnTo>
                    <a:pt x="617" y="961"/>
                  </a:lnTo>
                  <a:lnTo>
                    <a:pt x="729" y="961"/>
                  </a:lnTo>
                  <a:lnTo>
                    <a:pt x="734" y="961"/>
                  </a:lnTo>
                  <a:lnTo>
                    <a:pt x="767" y="944"/>
                  </a:lnTo>
                  <a:lnTo>
                    <a:pt x="784" y="934"/>
                  </a:lnTo>
                  <a:lnTo>
                    <a:pt x="795" y="917"/>
                  </a:lnTo>
                  <a:lnTo>
                    <a:pt x="807" y="900"/>
                  </a:lnTo>
                  <a:lnTo>
                    <a:pt x="812" y="878"/>
                  </a:lnTo>
                  <a:lnTo>
                    <a:pt x="812" y="856"/>
                  </a:lnTo>
                  <a:lnTo>
                    <a:pt x="807" y="828"/>
                  </a:lnTo>
                  <a:lnTo>
                    <a:pt x="795" y="800"/>
                  </a:lnTo>
                  <a:lnTo>
                    <a:pt x="779" y="778"/>
                  </a:lnTo>
                  <a:lnTo>
                    <a:pt x="746" y="745"/>
                  </a:lnTo>
                  <a:lnTo>
                    <a:pt x="712" y="717"/>
                  </a:lnTo>
                  <a:lnTo>
                    <a:pt x="684" y="695"/>
                  </a:lnTo>
                  <a:lnTo>
                    <a:pt x="934" y="94"/>
                  </a:lnTo>
                  <a:lnTo>
                    <a:pt x="1106" y="56"/>
                  </a:lnTo>
                  <a:lnTo>
                    <a:pt x="1117" y="50"/>
                  </a:lnTo>
                  <a:lnTo>
                    <a:pt x="1123" y="44"/>
                  </a:lnTo>
                  <a:lnTo>
                    <a:pt x="1129" y="33"/>
                  </a:lnTo>
                  <a:lnTo>
                    <a:pt x="1129" y="23"/>
                  </a:lnTo>
                  <a:close/>
                  <a:moveTo>
                    <a:pt x="162" y="1022"/>
                  </a:moveTo>
                  <a:lnTo>
                    <a:pt x="156" y="1039"/>
                  </a:lnTo>
                  <a:lnTo>
                    <a:pt x="151" y="1056"/>
                  </a:lnTo>
                  <a:lnTo>
                    <a:pt x="134" y="1062"/>
                  </a:lnTo>
                  <a:lnTo>
                    <a:pt x="118" y="1068"/>
                  </a:lnTo>
                  <a:lnTo>
                    <a:pt x="101" y="1062"/>
                  </a:lnTo>
                  <a:lnTo>
                    <a:pt x="90" y="1056"/>
                  </a:lnTo>
                  <a:lnTo>
                    <a:pt x="78" y="1039"/>
                  </a:lnTo>
                  <a:lnTo>
                    <a:pt x="78" y="1022"/>
                  </a:lnTo>
                  <a:lnTo>
                    <a:pt x="78" y="1007"/>
                  </a:lnTo>
                  <a:lnTo>
                    <a:pt x="90" y="995"/>
                  </a:lnTo>
                  <a:lnTo>
                    <a:pt x="101" y="984"/>
                  </a:lnTo>
                  <a:lnTo>
                    <a:pt x="118" y="978"/>
                  </a:lnTo>
                  <a:lnTo>
                    <a:pt x="134" y="984"/>
                  </a:lnTo>
                  <a:lnTo>
                    <a:pt x="151" y="995"/>
                  </a:lnTo>
                  <a:lnTo>
                    <a:pt x="156" y="1007"/>
                  </a:lnTo>
                  <a:lnTo>
                    <a:pt x="162" y="1022"/>
                  </a:lnTo>
                  <a:close/>
                  <a:moveTo>
                    <a:pt x="645" y="1022"/>
                  </a:moveTo>
                  <a:lnTo>
                    <a:pt x="640" y="1039"/>
                  </a:lnTo>
                  <a:lnTo>
                    <a:pt x="628" y="1056"/>
                  </a:lnTo>
                  <a:lnTo>
                    <a:pt x="617" y="1062"/>
                  </a:lnTo>
                  <a:lnTo>
                    <a:pt x="601" y="1068"/>
                  </a:lnTo>
                  <a:lnTo>
                    <a:pt x="584" y="1062"/>
                  </a:lnTo>
                  <a:lnTo>
                    <a:pt x="567" y="1056"/>
                  </a:lnTo>
                  <a:lnTo>
                    <a:pt x="562" y="1039"/>
                  </a:lnTo>
                  <a:lnTo>
                    <a:pt x="556" y="1022"/>
                  </a:lnTo>
                  <a:lnTo>
                    <a:pt x="562" y="1007"/>
                  </a:lnTo>
                  <a:lnTo>
                    <a:pt x="567" y="995"/>
                  </a:lnTo>
                  <a:lnTo>
                    <a:pt x="584" y="984"/>
                  </a:lnTo>
                  <a:lnTo>
                    <a:pt x="601" y="978"/>
                  </a:lnTo>
                  <a:lnTo>
                    <a:pt x="617" y="984"/>
                  </a:lnTo>
                  <a:lnTo>
                    <a:pt x="628" y="995"/>
                  </a:lnTo>
                  <a:lnTo>
                    <a:pt x="640" y="1007"/>
                  </a:lnTo>
                  <a:lnTo>
                    <a:pt x="645" y="1022"/>
                  </a:lnTo>
                  <a:close/>
                  <a:moveTo>
                    <a:pt x="668" y="556"/>
                  </a:moveTo>
                  <a:lnTo>
                    <a:pt x="668" y="450"/>
                  </a:lnTo>
                  <a:lnTo>
                    <a:pt x="723" y="450"/>
                  </a:lnTo>
                  <a:lnTo>
                    <a:pt x="684" y="556"/>
                  </a:lnTo>
                  <a:lnTo>
                    <a:pt x="668" y="556"/>
                  </a:lnTo>
                  <a:close/>
                  <a:moveTo>
                    <a:pt x="673" y="579"/>
                  </a:moveTo>
                  <a:lnTo>
                    <a:pt x="668" y="584"/>
                  </a:lnTo>
                  <a:lnTo>
                    <a:pt x="668" y="579"/>
                  </a:lnTo>
                  <a:lnTo>
                    <a:pt x="673" y="579"/>
                  </a:lnTo>
                  <a:close/>
                  <a:moveTo>
                    <a:pt x="67" y="450"/>
                  </a:moveTo>
                  <a:lnTo>
                    <a:pt x="139" y="450"/>
                  </a:lnTo>
                  <a:lnTo>
                    <a:pt x="139" y="556"/>
                  </a:lnTo>
                  <a:lnTo>
                    <a:pt x="78" y="556"/>
                  </a:lnTo>
                  <a:lnTo>
                    <a:pt x="67" y="450"/>
                  </a:lnTo>
                  <a:close/>
                  <a:moveTo>
                    <a:pt x="423" y="450"/>
                  </a:moveTo>
                  <a:lnTo>
                    <a:pt x="529" y="450"/>
                  </a:lnTo>
                  <a:lnTo>
                    <a:pt x="529" y="556"/>
                  </a:lnTo>
                  <a:lnTo>
                    <a:pt x="423" y="556"/>
                  </a:lnTo>
                  <a:lnTo>
                    <a:pt x="423" y="450"/>
                  </a:lnTo>
                  <a:close/>
                  <a:moveTo>
                    <a:pt x="295" y="434"/>
                  </a:moveTo>
                  <a:lnTo>
                    <a:pt x="295" y="333"/>
                  </a:lnTo>
                  <a:lnTo>
                    <a:pt x="401" y="328"/>
                  </a:lnTo>
                  <a:lnTo>
                    <a:pt x="401" y="434"/>
                  </a:lnTo>
                  <a:lnTo>
                    <a:pt x="295" y="434"/>
                  </a:lnTo>
                  <a:close/>
                  <a:moveTo>
                    <a:pt x="401" y="450"/>
                  </a:moveTo>
                  <a:lnTo>
                    <a:pt x="401" y="556"/>
                  </a:lnTo>
                  <a:lnTo>
                    <a:pt x="295" y="556"/>
                  </a:lnTo>
                  <a:lnTo>
                    <a:pt x="295" y="450"/>
                  </a:lnTo>
                  <a:lnTo>
                    <a:pt x="401" y="450"/>
                  </a:lnTo>
                  <a:close/>
                  <a:moveTo>
                    <a:pt x="162" y="434"/>
                  </a:moveTo>
                  <a:lnTo>
                    <a:pt x="162" y="339"/>
                  </a:lnTo>
                  <a:lnTo>
                    <a:pt x="273" y="333"/>
                  </a:lnTo>
                  <a:lnTo>
                    <a:pt x="273" y="434"/>
                  </a:lnTo>
                  <a:lnTo>
                    <a:pt x="162" y="434"/>
                  </a:lnTo>
                  <a:close/>
                  <a:moveTo>
                    <a:pt x="273" y="450"/>
                  </a:moveTo>
                  <a:lnTo>
                    <a:pt x="273" y="556"/>
                  </a:lnTo>
                  <a:lnTo>
                    <a:pt x="162" y="556"/>
                  </a:lnTo>
                  <a:lnTo>
                    <a:pt x="162" y="450"/>
                  </a:lnTo>
                  <a:lnTo>
                    <a:pt x="273" y="450"/>
                  </a:lnTo>
                  <a:close/>
                  <a:moveTo>
                    <a:pt x="273" y="579"/>
                  </a:moveTo>
                  <a:lnTo>
                    <a:pt x="273" y="655"/>
                  </a:lnTo>
                  <a:lnTo>
                    <a:pt x="162" y="645"/>
                  </a:lnTo>
                  <a:lnTo>
                    <a:pt x="162" y="579"/>
                  </a:lnTo>
                  <a:lnTo>
                    <a:pt x="273" y="579"/>
                  </a:lnTo>
                  <a:close/>
                  <a:moveTo>
                    <a:pt x="295" y="579"/>
                  </a:moveTo>
                  <a:lnTo>
                    <a:pt x="401" y="579"/>
                  </a:lnTo>
                  <a:lnTo>
                    <a:pt x="401" y="667"/>
                  </a:lnTo>
                  <a:lnTo>
                    <a:pt x="295" y="655"/>
                  </a:lnTo>
                  <a:lnTo>
                    <a:pt x="295" y="579"/>
                  </a:lnTo>
                  <a:close/>
                  <a:moveTo>
                    <a:pt x="423" y="579"/>
                  </a:moveTo>
                  <a:lnTo>
                    <a:pt x="529" y="579"/>
                  </a:lnTo>
                  <a:lnTo>
                    <a:pt x="529" y="678"/>
                  </a:lnTo>
                  <a:lnTo>
                    <a:pt x="423" y="667"/>
                  </a:lnTo>
                  <a:lnTo>
                    <a:pt x="423" y="579"/>
                  </a:lnTo>
                  <a:close/>
                  <a:moveTo>
                    <a:pt x="423" y="434"/>
                  </a:moveTo>
                  <a:lnTo>
                    <a:pt x="423" y="328"/>
                  </a:lnTo>
                  <a:lnTo>
                    <a:pt x="529" y="322"/>
                  </a:lnTo>
                  <a:lnTo>
                    <a:pt x="529" y="434"/>
                  </a:lnTo>
                  <a:lnTo>
                    <a:pt x="423" y="434"/>
                  </a:lnTo>
                  <a:close/>
                  <a:moveTo>
                    <a:pt x="545" y="450"/>
                  </a:moveTo>
                  <a:lnTo>
                    <a:pt x="651" y="450"/>
                  </a:lnTo>
                  <a:lnTo>
                    <a:pt x="651" y="556"/>
                  </a:lnTo>
                  <a:lnTo>
                    <a:pt x="545" y="556"/>
                  </a:lnTo>
                  <a:lnTo>
                    <a:pt x="545" y="450"/>
                  </a:lnTo>
                  <a:close/>
                  <a:moveTo>
                    <a:pt x="545" y="434"/>
                  </a:moveTo>
                  <a:lnTo>
                    <a:pt x="545" y="322"/>
                  </a:lnTo>
                  <a:lnTo>
                    <a:pt x="651" y="322"/>
                  </a:lnTo>
                  <a:lnTo>
                    <a:pt x="651" y="434"/>
                  </a:lnTo>
                  <a:lnTo>
                    <a:pt x="545" y="434"/>
                  </a:lnTo>
                  <a:close/>
                  <a:moveTo>
                    <a:pt x="56" y="339"/>
                  </a:moveTo>
                  <a:lnTo>
                    <a:pt x="139" y="339"/>
                  </a:lnTo>
                  <a:lnTo>
                    <a:pt x="139" y="434"/>
                  </a:lnTo>
                  <a:lnTo>
                    <a:pt x="67" y="434"/>
                  </a:lnTo>
                  <a:lnTo>
                    <a:pt x="67" y="450"/>
                  </a:lnTo>
                  <a:lnTo>
                    <a:pt x="56" y="339"/>
                  </a:lnTo>
                  <a:close/>
                  <a:moveTo>
                    <a:pt x="78" y="579"/>
                  </a:moveTo>
                  <a:lnTo>
                    <a:pt x="139" y="579"/>
                  </a:lnTo>
                  <a:lnTo>
                    <a:pt x="139" y="645"/>
                  </a:lnTo>
                  <a:lnTo>
                    <a:pt x="84" y="640"/>
                  </a:lnTo>
                  <a:lnTo>
                    <a:pt x="78" y="579"/>
                  </a:lnTo>
                  <a:close/>
                  <a:moveTo>
                    <a:pt x="545" y="678"/>
                  </a:moveTo>
                  <a:lnTo>
                    <a:pt x="545" y="579"/>
                  </a:lnTo>
                  <a:lnTo>
                    <a:pt x="651" y="579"/>
                  </a:lnTo>
                  <a:lnTo>
                    <a:pt x="651" y="634"/>
                  </a:lnTo>
                  <a:lnTo>
                    <a:pt x="628" y="689"/>
                  </a:lnTo>
                  <a:lnTo>
                    <a:pt x="545" y="678"/>
                  </a:lnTo>
                  <a:close/>
                  <a:moveTo>
                    <a:pt x="734" y="434"/>
                  </a:moveTo>
                  <a:lnTo>
                    <a:pt x="668" y="434"/>
                  </a:lnTo>
                  <a:lnTo>
                    <a:pt x="668" y="322"/>
                  </a:lnTo>
                  <a:lnTo>
                    <a:pt x="779" y="317"/>
                  </a:lnTo>
                  <a:lnTo>
                    <a:pt x="734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4" name="Freeform 69"/>
            <p:cNvSpPr/>
            <p:nvPr/>
          </p:nvSpPr>
          <p:spPr bwMode="auto">
            <a:xfrm>
              <a:off x="1709738" y="704850"/>
              <a:ext cx="12700" cy="11113"/>
            </a:xfrm>
            <a:custGeom>
              <a:avLst/>
              <a:gdLst>
                <a:gd name="T0" fmla="*/ 0 w 38"/>
                <a:gd name="T1" fmla="*/ 15 h 38"/>
                <a:gd name="T2" fmla="*/ 6 w 38"/>
                <a:gd name="T3" fmla="*/ 32 h 38"/>
                <a:gd name="T4" fmla="*/ 17 w 38"/>
                <a:gd name="T5" fmla="*/ 38 h 38"/>
                <a:gd name="T6" fmla="*/ 33 w 38"/>
                <a:gd name="T7" fmla="*/ 32 h 38"/>
                <a:gd name="T8" fmla="*/ 38 w 38"/>
                <a:gd name="T9" fmla="*/ 15 h 38"/>
                <a:gd name="T10" fmla="*/ 33 w 38"/>
                <a:gd name="T11" fmla="*/ 4 h 38"/>
                <a:gd name="T12" fmla="*/ 17 w 38"/>
                <a:gd name="T13" fmla="*/ 0 h 38"/>
                <a:gd name="T14" fmla="*/ 6 w 38"/>
                <a:gd name="T15" fmla="*/ 4 h 38"/>
                <a:gd name="T16" fmla="*/ 0 w 38"/>
                <a:gd name="T1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8">
                  <a:moveTo>
                    <a:pt x="0" y="15"/>
                  </a:moveTo>
                  <a:lnTo>
                    <a:pt x="6" y="32"/>
                  </a:lnTo>
                  <a:lnTo>
                    <a:pt x="17" y="38"/>
                  </a:lnTo>
                  <a:lnTo>
                    <a:pt x="33" y="32"/>
                  </a:lnTo>
                  <a:lnTo>
                    <a:pt x="38" y="15"/>
                  </a:lnTo>
                  <a:lnTo>
                    <a:pt x="33" y="4"/>
                  </a:lnTo>
                  <a:lnTo>
                    <a:pt x="17" y="0"/>
                  </a:lnTo>
                  <a:lnTo>
                    <a:pt x="6" y="4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5" name="Freeform 70"/>
            <p:cNvSpPr/>
            <p:nvPr/>
          </p:nvSpPr>
          <p:spPr bwMode="auto">
            <a:xfrm>
              <a:off x="1862138" y="704850"/>
              <a:ext cx="11113" cy="11113"/>
            </a:xfrm>
            <a:custGeom>
              <a:avLst/>
              <a:gdLst>
                <a:gd name="T0" fmla="*/ 0 w 38"/>
                <a:gd name="T1" fmla="*/ 15 h 38"/>
                <a:gd name="T2" fmla="*/ 5 w 38"/>
                <a:gd name="T3" fmla="*/ 32 h 38"/>
                <a:gd name="T4" fmla="*/ 22 w 38"/>
                <a:gd name="T5" fmla="*/ 38 h 38"/>
                <a:gd name="T6" fmla="*/ 34 w 38"/>
                <a:gd name="T7" fmla="*/ 32 h 38"/>
                <a:gd name="T8" fmla="*/ 38 w 38"/>
                <a:gd name="T9" fmla="*/ 15 h 38"/>
                <a:gd name="T10" fmla="*/ 34 w 38"/>
                <a:gd name="T11" fmla="*/ 4 h 38"/>
                <a:gd name="T12" fmla="*/ 22 w 38"/>
                <a:gd name="T13" fmla="*/ 0 h 38"/>
                <a:gd name="T14" fmla="*/ 5 w 38"/>
                <a:gd name="T15" fmla="*/ 4 h 38"/>
                <a:gd name="T16" fmla="*/ 0 w 38"/>
                <a:gd name="T1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8">
                  <a:moveTo>
                    <a:pt x="0" y="15"/>
                  </a:moveTo>
                  <a:lnTo>
                    <a:pt x="5" y="32"/>
                  </a:lnTo>
                  <a:lnTo>
                    <a:pt x="22" y="38"/>
                  </a:lnTo>
                  <a:lnTo>
                    <a:pt x="34" y="32"/>
                  </a:lnTo>
                  <a:lnTo>
                    <a:pt x="38" y="15"/>
                  </a:lnTo>
                  <a:lnTo>
                    <a:pt x="34" y="4"/>
                  </a:lnTo>
                  <a:lnTo>
                    <a:pt x="22" y="0"/>
                  </a:lnTo>
                  <a:lnTo>
                    <a:pt x="5" y="4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11864" y="3262504"/>
            <a:ext cx="2619239" cy="752888"/>
            <a:chOff x="821162" y="2441043"/>
            <a:chExt cx="2333999" cy="752888"/>
          </a:xfrm>
        </p:grpSpPr>
        <p:sp>
          <p:nvSpPr>
            <p:cNvPr id="17" name="TextBox 13"/>
            <p:cNvSpPr txBox="1"/>
            <p:nvPr/>
          </p:nvSpPr>
          <p:spPr>
            <a:xfrm>
              <a:off x="1859874" y="2441043"/>
              <a:ext cx="12952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单击编辑标题</a:t>
              </a:r>
              <a:endParaRPr 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821162" y="2763044"/>
              <a:ext cx="233399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99492" y="3273445"/>
            <a:ext cx="2773116" cy="752888"/>
            <a:chOff x="8051913" y="2267550"/>
            <a:chExt cx="2338080" cy="752888"/>
          </a:xfrm>
        </p:grpSpPr>
        <p:sp>
          <p:nvSpPr>
            <p:cNvPr id="20" name="TextBox 13"/>
            <p:cNvSpPr txBox="1"/>
            <p:nvPr/>
          </p:nvSpPr>
          <p:spPr>
            <a:xfrm>
              <a:off x="8051913" y="2267550"/>
              <a:ext cx="12952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单击编辑标题</a:t>
              </a:r>
              <a:endParaRPr lang="en-US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8055994" y="2589551"/>
              <a:ext cx="233399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00150" y="2000250"/>
            <a:ext cx="2781300" cy="0"/>
          </a:xfrm>
          <a:prstGeom prst="line">
            <a:avLst/>
          </a:prstGeom>
          <a:ln w="38100">
            <a:solidFill>
              <a:srgbClr val="796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4400" y="2000250"/>
            <a:ext cx="2781300" cy="0"/>
          </a:xfrm>
          <a:prstGeom prst="line">
            <a:avLst/>
          </a:prstGeom>
          <a:ln w="38100">
            <a:solidFill>
              <a:srgbClr val="796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72450" y="2000250"/>
            <a:ext cx="2781300" cy="0"/>
          </a:xfrm>
          <a:prstGeom prst="line">
            <a:avLst/>
          </a:prstGeom>
          <a:ln w="38100">
            <a:solidFill>
              <a:srgbClr val="796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8"/>
          <p:cNvSpPr txBox="1"/>
          <p:nvPr/>
        </p:nvSpPr>
        <p:spPr>
          <a:xfrm>
            <a:off x="1200150" y="2246875"/>
            <a:ext cx="27813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4724400" y="2246875"/>
            <a:ext cx="27813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8172450" y="2246875"/>
            <a:ext cx="27813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6269" y="5466621"/>
            <a:ext cx="1835359" cy="3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1217613" y="1622993"/>
            <a:ext cx="177800" cy="3378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370013" y="1622993"/>
            <a:ext cx="177800" cy="3378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1522413" y="1622993"/>
            <a:ext cx="177800" cy="3378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4735513" y="1622993"/>
            <a:ext cx="177800" cy="3378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4887913" y="1622993"/>
            <a:ext cx="177800" cy="3378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5040313" y="1622993"/>
            <a:ext cx="177800" cy="3378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221663" y="1622993"/>
            <a:ext cx="177800" cy="3378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8374063" y="1622993"/>
            <a:ext cx="177800" cy="3378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8526463" y="1622993"/>
            <a:ext cx="177800" cy="3378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10563" y="5466621"/>
            <a:ext cx="1835359" cy="3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82282" y="5466621"/>
            <a:ext cx="1835359" cy="3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4574748" y="1248874"/>
            <a:ext cx="584586" cy="467174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5" name="Freeform 22"/>
          <p:cNvSpPr>
            <a:spLocks noEditPoints="1"/>
          </p:cNvSpPr>
          <p:nvPr/>
        </p:nvSpPr>
        <p:spPr bwMode="auto">
          <a:xfrm>
            <a:off x="6989967" y="1237284"/>
            <a:ext cx="518340" cy="517647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9286263" y="1249594"/>
            <a:ext cx="689940" cy="493026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rgbClr val="7963A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" name="Freeform 62"/>
          <p:cNvSpPr>
            <a:spLocks noEditPoints="1"/>
          </p:cNvSpPr>
          <p:nvPr/>
        </p:nvSpPr>
        <p:spPr bwMode="auto">
          <a:xfrm>
            <a:off x="2135175" y="1189871"/>
            <a:ext cx="682183" cy="608193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7963A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6823" y="1873168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7598" y="1873168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79694" y="1873168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/>
          <p:nvPr/>
        </p:nvSpPr>
        <p:spPr>
          <a:xfrm flipH="1">
            <a:off x="1457091" y="2473323"/>
            <a:ext cx="2038350" cy="3075166"/>
          </a:xfrm>
          <a:prstGeom prst="rect">
            <a:avLst/>
          </a:prstGeom>
          <a:solidFill>
            <a:srgbClr val="796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4"/>
          <p:cNvSpPr/>
          <p:nvPr/>
        </p:nvSpPr>
        <p:spPr>
          <a:xfrm flipH="1">
            <a:off x="3842080" y="2473323"/>
            <a:ext cx="2038350" cy="3075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 flipH="1">
            <a:off x="6227069" y="2473323"/>
            <a:ext cx="2038350" cy="3075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 flipH="1">
            <a:off x="8612058" y="2473323"/>
            <a:ext cx="2038350" cy="3075166"/>
          </a:xfrm>
          <a:prstGeom prst="rect">
            <a:avLst/>
          </a:prstGeom>
          <a:solidFill>
            <a:srgbClr val="796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861790" y="1873168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3" t="10868" r="26612" b="3996"/>
          <a:stretch>
            <a:fillRect/>
          </a:stretch>
        </p:blipFill>
        <p:spPr>
          <a:xfrm>
            <a:off x="1457091" y="2710040"/>
            <a:ext cx="2038350" cy="2638424"/>
          </a:xfrm>
          <a:custGeom>
            <a:avLst/>
            <a:gdLst>
              <a:gd name="connsiteX0" fmla="*/ 0 w 2038350"/>
              <a:gd name="connsiteY0" fmla="*/ 0 h 2638424"/>
              <a:gd name="connsiteX1" fmla="*/ 2038350 w 2038350"/>
              <a:gd name="connsiteY1" fmla="*/ 0 h 2638424"/>
              <a:gd name="connsiteX2" fmla="*/ 2038350 w 2038350"/>
              <a:gd name="connsiteY2" fmla="*/ 2638424 h 2638424"/>
              <a:gd name="connsiteX3" fmla="*/ 0 w 2038350"/>
              <a:gd name="connsiteY3" fmla="*/ 2638424 h 263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24">
                <a:moveTo>
                  <a:pt x="0" y="0"/>
                </a:moveTo>
                <a:lnTo>
                  <a:pt x="2038350" y="0"/>
                </a:lnTo>
                <a:lnTo>
                  <a:pt x="2038350" y="2638424"/>
                </a:lnTo>
                <a:lnTo>
                  <a:pt x="0" y="2638424"/>
                </a:lnTo>
                <a:close/>
              </a:path>
            </a:pathLst>
          </a:cu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7" t="1669" r="23870"/>
          <a:stretch>
            <a:fillRect/>
          </a:stretch>
        </p:blipFill>
        <p:spPr>
          <a:xfrm>
            <a:off x="3842080" y="2710041"/>
            <a:ext cx="2038350" cy="2638403"/>
          </a:xfrm>
          <a:custGeom>
            <a:avLst/>
            <a:gdLst>
              <a:gd name="connsiteX0" fmla="*/ 0 w 2038350"/>
              <a:gd name="connsiteY0" fmla="*/ 0 h 2638403"/>
              <a:gd name="connsiteX1" fmla="*/ 2038350 w 2038350"/>
              <a:gd name="connsiteY1" fmla="*/ 0 h 2638403"/>
              <a:gd name="connsiteX2" fmla="*/ 2038350 w 2038350"/>
              <a:gd name="connsiteY2" fmla="*/ 2638403 h 2638403"/>
              <a:gd name="connsiteX3" fmla="*/ 0 w 2038350"/>
              <a:gd name="connsiteY3" fmla="*/ 2638403 h 263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3">
                <a:moveTo>
                  <a:pt x="0" y="0"/>
                </a:moveTo>
                <a:lnTo>
                  <a:pt x="2038350" y="0"/>
                </a:lnTo>
                <a:lnTo>
                  <a:pt x="2038350" y="2638403"/>
                </a:lnTo>
                <a:lnTo>
                  <a:pt x="0" y="2638403"/>
                </a:lnTo>
                <a:close/>
              </a:path>
            </a:pathLst>
          </a:cu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3" t="2052" r="4286"/>
          <a:stretch>
            <a:fillRect/>
          </a:stretch>
        </p:blipFill>
        <p:spPr>
          <a:xfrm>
            <a:off x="6227069" y="2710040"/>
            <a:ext cx="2038350" cy="2638404"/>
          </a:xfrm>
          <a:custGeom>
            <a:avLst/>
            <a:gdLst>
              <a:gd name="connsiteX0" fmla="*/ 0 w 2038350"/>
              <a:gd name="connsiteY0" fmla="*/ 0 h 2638404"/>
              <a:gd name="connsiteX1" fmla="*/ 2038350 w 2038350"/>
              <a:gd name="connsiteY1" fmla="*/ 0 h 2638404"/>
              <a:gd name="connsiteX2" fmla="*/ 2038350 w 2038350"/>
              <a:gd name="connsiteY2" fmla="*/ 2638404 h 2638404"/>
              <a:gd name="connsiteX3" fmla="*/ 0 w 2038350"/>
              <a:gd name="connsiteY3" fmla="*/ 2638404 h 263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4">
                <a:moveTo>
                  <a:pt x="0" y="0"/>
                </a:moveTo>
                <a:lnTo>
                  <a:pt x="2038350" y="0"/>
                </a:lnTo>
                <a:lnTo>
                  <a:pt x="2038350" y="2638404"/>
                </a:lnTo>
                <a:lnTo>
                  <a:pt x="0" y="2638404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1773" r="45561"/>
          <a:stretch>
            <a:fillRect/>
          </a:stretch>
        </p:blipFill>
        <p:spPr>
          <a:xfrm>
            <a:off x="8612058" y="2710041"/>
            <a:ext cx="2038350" cy="2638405"/>
          </a:xfrm>
          <a:custGeom>
            <a:avLst/>
            <a:gdLst>
              <a:gd name="connsiteX0" fmla="*/ 0 w 2038350"/>
              <a:gd name="connsiteY0" fmla="*/ 0 h 2638405"/>
              <a:gd name="connsiteX1" fmla="*/ 2038350 w 2038350"/>
              <a:gd name="connsiteY1" fmla="*/ 0 h 2638405"/>
              <a:gd name="connsiteX2" fmla="*/ 2038350 w 2038350"/>
              <a:gd name="connsiteY2" fmla="*/ 2638405 h 2638405"/>
              <a:gd name="connsiteX3" fmla="*/ 0 w 2038350"/>
              <a:gd name="connsiteY3" fmla="*/ 2638405 h 26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5">
                <a:moveTo>
                  <a:pt x="0" y="0"/>
                </a:moveTo>
                <a:lnTo>
                  <a:pt x="2038350" y="0"/>
                </a:lnTo>
                <a:lnTo>
                  <a:pt x="2038350" y="2638405"/>
                </a:lnTo>
                <a:lnTo>
                  <a:pt x="0" y="2638405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Application>WPS 演示</Application>
  <PresentationFormat>宽屏</PresentationFormat>
  <Paragraphs>222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方正书宋_GBK</vt:lpstr>
      <vt:lpstr>Wingdings</vt:lpstr>
      <vt:lpstr>微软雅黑</vt:lpstr>
      <vt:lpstr>汉仪旗黑</vt:lpstr>
      <vt:lpstr>Calibri</vt:lpstr>
      <vt:lpstr>宋体</vt:lpstr>
      <vt:lpstr>FontAwesome</vt:lpstr>
      <vt:lpstr>Franklin Gothic Book</vt:lpstr>
      <vt:lpstr>Raavi</vt:lpstr>
      <vt:lpstr>Levenim MT</vt:lpstr>
      <vt:lpstr>Gill Sans</vt:lpstr>
      <vt:lpstr>宋体</vt:lpstr>
      <vt:lpstr>Arial Unicode MS</vt:lpstr>
      <vt:lpstr>汉仪书宋二KW</vt:lpstr>
      <vt:lpstr>Calibri Light</vt:lpstr>
      <vt:lpstr>Helvetica Neue</vt:lpstr>
      <vt:lpstr>苹方-简</vt:lpstr>
      <vt:lpstr>Thonburi</vt:lpstr>
      <vt:lpstr>Cordia New</vt:lpstr>
      <vt:lpstr>Levenim MT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air</cp:lastModifiedBy>
  <cp:revision>7</cp:revision>
  <dcterms:created xsi:type="dcterms:W3CDTF">2021-05-17T13:06:26Z</dcterms:created>
  <dcterms:modified xsi:type="dcterms:W3CDTF">2021-05-17T13:06:26Z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