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57" r:id="rId4"/>
    <p:sldId id="259" r:id="rId5"/>
    <p:sldId id="262" r:id="rId6"/>
    <p:sldId id="263" r:id="rId7"/>
    <p:sldId id="268" r:id="rId8"/>
    <p:sldId id="266" r:id="rId9"/>
    <p:sldId id="269" r:id="rId10"/>
    <p:sldId id="264" r:id="rId11"/>
    <p:sldId id="265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F911D-C8A2-429B-A05F-0A14454B7F0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FF3A-BD43-4FBE-BDCF-2271FABD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5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949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453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05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47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292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970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474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241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810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11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8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3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0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3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5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0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3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8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8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/>
          <p:cNvSpPr>
            <a:spLocks noGrp="1"/>
          </p:cNvSpPr>
          <p:nvPr>
            <p:ph type="ctrTitle"/>
          </p:nvPr>
        </p:nvSpPr>
        <p:spPr>
          <a:xfrm>
            <a:off x="1156416" y="1462369"/>
            <a:ext cx="5734050" cy="2219691"/>
          </a:xfrm>
        </p:spPr>
        <p:txBody>
          <a:bodyPr rtlCol="0" anchor="ctr"/>
          <a:lstStyle/>
          <a:p>
            <a:r>
              <a:rPr lang="en-US" altLang="ko-KR" b="1" dirty="0" smtClean="0"/>
              <a:t>5</a:t>
            </a:r>
            <a:r>
              <a:rPr lang="ko-KR" altLang="en-US" b="1" dirty="0" smtClean="0"/>
              <a:t>조 문과의 </a:t>
            </a:r>
            <a:r>
              <a:rPr lang="ko-KR" altLang="en-US" b="1" dirty="0"/>
              <a:t>향기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부제 6"/>
          <p:cNvSpPr>
            <a:spLocks noGrp="1"/>
          </p:cNvSpPr>
          <p:nvPr>
            <p:ph type="subTitle" idx="1"/>
          </p:nvPr>
        </p:nvSpPr>
        <p:spPr>
          <a:xfrm>
            <a:off x="1156416" y="3330114"/>
            <a:ext cx="5734050" cy="955565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도시화 비교 및 균형 잡힌 발전 제언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개체 틀 3" descr="테이블 위에 펼쳐져 있는 책과 흐릿한 책꽂이 배경" title="샘플 그림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7962397" y="1677830"/>
            <a:ext cx="4229603" cy="34160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46539" y="4698771"/>
            <a:ext cx="370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김민형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강주영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정길종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한유정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16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예상 시사점 및 방향성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4" y="1868672"/>
            <a:ext cx="6452740" cy="3226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357" y="4347849"/>
            <a:ext cx="8839443" cy="1494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09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추후 고려사항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236336" y="1969552"/>
            <a:ext cx="9719327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공원 구성 가능한 지역은 어디인지 파악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산업지역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거주지역 등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smtClean="0"/>
              <a:t>	</a:t>
            </a:r>
            <a:r>
              <a:rPr lang="ko-KR" altLang="en-US" sz="2400" dirty="0" smtClean="0"/>
              <a:t>또는 공원 구성에 대한 현행법을 고려하지 않아도 되는가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데이터 </a:t>
            </a:r>
            <a:r>
              <a:rPr lang="ko-KR" altLang="en-US" sz="2400" dirty="0" smtClean="0"/>
              <a:t>고려사항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아파트 매매가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연 단위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분양권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월 단위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	</a:t>
            </a:r>
            <a:r>
              <a:rPr lang="ko-KR" altLang="en-US" sz="2400" dirty="0" smtClean="0"/>
              <a:t>고려 이유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 단위로 하면 월 단위보다 데이터 양이 줄어든다</a:t>
            </a:r>
            <a:r>
              <a:rPr lang="en-US" altLang="ko-KR" sz="2400" dirty="0" smtClean="0"/>
              <a:t>. </a:t>
            </a:r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Merge</a:t>
            </a:r>
            <a:r>
              <a:rPr lang="ko-KR" altLang="en-US" sz="2400" dirty="0" smtClean="0"/>
              <a:t>를 위한 </a:t>
            </a:r>
            <a:r>
              <a:rPr lang="en-US" altLang="ko-KR" sz="2400" dirty="0" smtClean="0"/>
              <a:t>key </a:t>
            </a:r>
            <a:r>
              <a:rPr lang="ko-KR" altLang="en-US" sz="2400" dirty="0" smtClean="0"/>
              <a:t>값을 어떻게 해야 할지 논의 중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49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질의응답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25815" y="5679582"/>
            <a:ext cx="345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/>
              <a:t>감사합니다</a:t>
            </a:r>
            <a:r>
              <a:rPr lang="en-US" altLang="ko-KR" sz="4800" b="1" dirty="0" smtClean="0"/>
              <a:t>. 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8307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30592" y="201268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팀 소개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연구배경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데이터 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예상 시사점 및 방향성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추후 고려사항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질의응답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목차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개체 틀 3" descr="테이블 위에 펼쳐져 있는 책과 흐릿한 책꽂이 배경" title="샘플 그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525887" y="2012680"/>
            <a:ext cx="4229603" cy="3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86" y="2293848"/>
            <a:ext cx="4270790" cy="26645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27561" y="1814572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김민형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영문학과</a:t>
            </a:r>
            <a:r>
              <a:rPr lang="en-US" altLang="ko-KR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리더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: 프로젝트 주제를 결정하며 데이터 처리 과정 및 팀을 리드하며 방향성을 제안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강주영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경영학과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: 회의 내용 요약 및 정리</a:t>
            </a:r>
            <a:r>
              <a:rPr lang="ko-KR" altLang="en-US" dirty="0"/>
              <a:t>하</a:t>
            </a:r>
            <a:r>
              <a:rPr lang="ko-KR" altLang="en-US" dirty="0" smtClean="0"/>
              <a:t>며 프로젝트에서 봐야 할 다양한 면을 볼 수 있도록 질문 및 제안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정길종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지리학과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: 데이터 수집 </a:t>
            </a:r>
            <a:r>
              <a:rPr lang="ko-KR" altLang="en-US" dirty="0"/>
              <a:t>및 </a:t>
            </a:r>
            <a:r>
              <a:rPr lang="ko-KR" altLang="en-US" dirty="0" smtClean="0"/>
              <a:t>전처리 역할의 큰 부분을 맡으며 시각화 작업을 진행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한유정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산업심리학과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: 데이터 및 자료를 정리하는 공간</a:t>
            </a:r>
            <a:r>
              <a:rPr lang="en-US" altLang="ko-KR" dirty="0" smtClean="0"/>
              <a:t>(slack)</a:t>
            </a:r>
            <a:r>
              <a:rPr lang="ko-KR" altLang="en-US" dirty="0" smtClean="0"/>
              <a:t> 생성 및 회의 내용을 요약 및 방향성 제안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팀 소개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0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연구배경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36" y="1458866"/>
            <a:ext cx="5430860" cy="5163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699" y="1466079"/>
            <a:ext cx="3414288" cy="2487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700" y="4096909"/>
            <a:ext cx="3414288" cy="2525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762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연구배경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8866"/>
            <a:ext cx="6175682" cy="2610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373" y="3117925"/>
            <a:ext cx="6452740" cy="3226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017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데이터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5" y="2203762"/>
            <a:ext cx="4918656" cy="23814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14" y="4568528"/>
            <a:ext cx="3695163" cy="707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670" y="1413232"/>
            <a:ext cx="6062516" cy="25885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670" y="4273347"/>
            <a:ext cx="2943539" cy="241714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6030" y="4277141"/>
            <a:ext cx="2860084" cy="241627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1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데이터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21" y="1760046"/>
            <a:ext cx="8102958" cy="42292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147479" y="629043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한국부동산원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0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데이터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239" y="1513829"/>
            <a:ext cx="8519375" cy="46461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89321" y="63634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서울부동산정보광장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8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예상 시사점 및 방향성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300767" y="3240406"/>
            <a:ext cx="2073498" cy="213789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도시화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다리꼴 7"/>
          <p:cNvSpPr/>
          <p:nvPr/>
        </p:nvSpPr>
        <p:spPr>
          <a:xfrm>
            <a:off x="5092522" y="2171459"/>
            <a:ext cx="2073498" cy="2137893"/>
          </a:xfrm>
          <a:prstGeom prst="trapezoi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불균형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구름 8"/>
          <p:cNvSpPr/>
          <p:nvPr/>
        </p:nvSpPr>
        <p:spPr>
          <a:xfrm>
            <a:off x="8884277" y="3240406"/>
            <a:ext cx="2073498" cy="2137893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공원  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>
            <a:stCxn id="3" idx="7"/>
          </p:cNvCxnSpPr>
          <p:nvPr/>
        </p:nvCxnSpPr>
        <p:spPr>
          <a:xfrm flipV="1">
            <a:off x="3070608" y="3078051"/>
            <a:ext cx="2351398" cy="47544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3"/>
            <a:endCxn id="9" idx="2"/>
          </p:cNvCxnSpPr>
          <p:nvPr/>
        </p:nvCxnSpPr>
        <p:spPr>
          <a:xfrm>
            <a:off x="6906833" y="3240406"/>
            <a:ext cx="1983876" cy="106894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9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85</Words>
  <Application>Microsoft Office PowerPoint</Application>
  <PresentationFormat>와이드스크린</PresentationFormat>
  <Paragraphs>56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맑은 고딕</vt:lpstr>
      <vt:lpstr>Arial</vt:lpstr>
      <vt:lpstr>Office 테마</vt:lpstr>
      <vt:lpstr>5조 문과의 향기</vt:lpstr>
      <vt:lpstr>목차</vt:lpstr>
      <vt:lpstr>팀 소개</vt:lpstr>
      <vt:lpstr>연구배경</vt:lpstr>
      <vt:lpstr>연구배경</vt:lpstr>
      <vt:lpstr>데이터</vt:lpstr>
      <vt:lpstr>데이터</vt:lpstr>
      <vt:lpstr>데이터</vt:lpstr>
      <vt:lpstr>예상 시사점 및 방향성</vt:lpstr>
      <vt:lpstr>예상 시사점 및 방향성</vt:lpstr>
      <vt:lpstr>추후 고려사항</vt:lpstr>
      <vt:lpstr>질의응답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5조 문과의 향기</dc:title>
  <dc:creator>Windows 사용자</dc:creator>
  <cp:lastModifiedBy>Windows 사용자</cp:lastModifiedBy>
  <cp:revision>11</cp:revision>
  <dcterms:created xsi:type="dcterms:W3CDTF">2021-06-24T21:12:32Z</dcterms:created>
  <dcterms:modified xsi:type="dcterms:W3CDTF">2021-06-25T06:23:32Z</dcterms:modified>
</cp:coreProperties>
</file>