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79" r:id="rId4"/>
    <p:sldId id="258" r:id="rId5"/>
    <p:sldId id="259" r:id="rId6"/>
    <p:sldId id="261" r:id="rId7"/>
    <p:sldId id="262" r:id="rId8"/>
    <p:sldId id="275" r:id="rId9"/>
    <p:sldId id="276" r:id="rId10"/>
    <p:sldId id="277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한컴 윤고딕 240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D7EE"/>
    <a:srgbClr val="2F5597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9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7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6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5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F159-7EBB-458B-8DF6-E37D619F08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ADBF-59BA-4D41-9B6E-696943EA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05701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기상청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예측과 실황 비교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09611" y="4725085"/>
            <a:ext cx="9144000" cy="1163782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 야수의 심장</a:t>
            </a:r>
            <a:endParaRPr lang="en-US" altLang="ko-KR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김정호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이윤재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이현범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한유정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94" y="946396"/>
            <a:ext cx="9525000" cy="5686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598" y="255986"/>
            <a:ext cx="557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HDFS Web UI</a:t>
            </a:r>
            <a:endParaRPr lang="ko-KR" altLang="en-US" sz="32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0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608" y="330382"/>
            <a:ext cx="557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Pipeline </a:t>
            </a:r>
            <a:r>
              <a:rPr lang="ko-KR" altLang="en-US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구상도</a:t>
            </a:r>
            <a:endParaRPr lang="ko-KR" altLang="en-US" sz="32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7" y="3979352"/>
            <a:ext cx="4205623" cy="2696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10" y="1043946"/>
            <a:ext cx="6693449" cy="4799237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778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6" y="305604"/>
            <a:ext cx="5842246" cy="4344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90" y="305604"/>
            <a:ext cx="5718220" cy="6064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282" y="3540381"/>
            <a:ext cx="4952064" cy="32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0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868215" y="268857"/>
            <a:ext cx="6890198" cy="1148197"/>
          </a:xfrm>
          <a:prstGeom prst="roundRect">
            <a:avLst/>
          </a:prstGeom>
          <a:solidFill>
            <a:srgbClr val="F7F7F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0608" y="330382"/>
            <a:ext cx="557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AWS server </a:t>
            </a:r>
            <a:r>
              <a:rPr lang="ko-KR" altLang="en-US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환경구축</a:t>
            </a:r>
            <a:endParaRPr lang="ko-KR" altLang="en-US" sz="32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43" y="604911"/>
            <a:ext cx="1524344" cy="476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998" y="495562"/>
            <a:ext cx="1242665" cy="5969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164" y="1918952"/>
            <a:ext cx="5100851" cy="43589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48" y="1918952"/>
            <a:ext cx="5297229" cy="43409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6900" y="613025"/>
            <a:ext cx="871086" cy="4650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974" y="490228"/>
            <a:ext cx="1030596" cy="6076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2651" y="515421"/>
            <a:ext cx="822595" cy="477398"/>
          </a:xfrm>
          <a:prstGeom prst="rect">
            <a:avLst/>
          </a:prstGeom>
        </p:spPr>
      </p:pic>
      <p:pic>
        <p:nvPicPr>
          <p:cNvPr id="15" name="Picture 2" descr="초보를 위한 도커 안내서 - 도커란 무엇인가?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33" y="389717"/>
            <a:ext cx="1016031" cy="90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46152" y="2660474"/>
            <a:ext cx="11882716" cy="3637295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62063" y="3947378"/>
            <a:ext cx="2073499" cy="14295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NEW DATA</a:t>
            </a:r>
            <a:endParaRPr lang="ko-KR" alt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516547" y="4391698"/>
            <a:ext cx="476518" cy="5409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8536" y="337618"/>
            <a:ext cx="557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진행 완료</a:t>
            </a:r>
            <a:r>
              <a:rPr lang="en-US" altLang="ko-KR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개요</a:t>
            </a:r>
            <a:endParaRPr lang="ko-KR" altLang="en-US" sz="32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3560" y="58226"/>
            <a:ext cx="263749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AWS Server</a:t>
            </a:r>
            <a:endParaRPr lang="ko-KR" altLang="en-US" sz="3200" b="1" dirty="0"/>
          </a:p>
        </p:txBody>
      </p:sp>
      <p:cxnSp>
        <p:nvCxnSpPr>
          <p:cNvPr id="29" name="구부러진 연결선 28"/>
          <p:cNvCxnSpPr/>
          <p:nvPr/>
        </p:nvCxnSpPr>
        <p:spPr>
          <a:xfrm rot="5400000" flipH="1" flipV="1">
            <a:off x="5679337" y="1484819"/>
            <a:ext cx="2875952" cy="1192316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42647" y="2144948"/>
            <a:ext cx="265956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Local Server</a:t>
            </a:r>
            <a:endParaRPr lang="ko-KR" altLang="en-US" sz="3200" b="1" dirty="0"/>
          </a:p>
        </p:txBody>
      </p:sp>
      <p:sp>
        <p:nvSpPr>
          <p:cNvPr id="40" name="오른쪽 화살표 39"/>
          <p:cNvSpPr/>
          <p:nvPr/>
        </p:nvSpPr>
        <p:spPr>
          <a:xfrm rot="5400000">
            <a:off x="138033" y="2582187"/>
            <a:ext cx="1970525" cy="5409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rcRect t="7549" b="6688"/>
          <a:stretch/>
        </p:blipFill>
        <p:spPr>
          <a:xfrm>
            <a:off x="677257" y="1285533"/>
            <a:ext cx="892075" cy="10542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103876" y="3425783"/>
            <a:ext cx="8738274" cy="2266682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9" y="3979577"/>
            <a:ext cx="2677580" cy="14295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036" y="3779955"/>
            <a:ext cx="1651845" cy="142955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215" y="1210393"/>
            <a:ext cx="497082" cy="49335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888722" y="4391702"/>
            <a:ext cx="476518" cy="5409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9002221" y="4391701"/>
            <a:ext cx="476518" cy="5409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14266" y="1671648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WinSCP</a:t>
            </a:r>
            <a:endParaRPr lang="ko-KR" altLang="en-US" sz="1400" dirty="0"/>
          </a:p>
        </p:txBody>
      </p:sp>
      <p:pic>
        <p:nvPicPr>
          <p:cNvPr id="1026" name="Picture 2" descr="초보를 위한 도커 안내서 - 도커란 무엇인가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40" y="2471681"/>
            <a:ext cx="1937208" cy="17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084" y="3613320"/>
            <a:ext cx="1241520" cy="596417"/>
          </a:xfrm>
          <a:prstGeom prst="rect">
            <a:avLst/>
          </a:prstGeom>
        </p:spPr>
      </p:pic>
      <p:pic>
        <p:nvPicPr>
          <p:cNvPr id="46" name="Picture 2" descr="Spark로 실시간 데이터 처리하기 (Intro) - Mk&amp;#39;s Blo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5" t="13257" r="33788" b="12655"/>
          <a:stretch/>
        </p:blipFill>
        <p:spPr bwMode="auto">
          <a:xfrm>
            <a:off x="6787573" y="4036691"/>
            <a:ext cx="1671557" cy="13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구부러진 연결선 40"/>
          <p:cNvCxnSpPr/>
          <p:nvPr/>
        </p:nvCxnSpPr>
        <p:spPr>
          <a:xfrm rot="5400000" flipH="1" flipV="1">
            <a:off x="7955304" y="679216"/>
            <a:ext cx="1650392" cy="1421106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400616" y="1366416"/>
            <a:ext cx="9679767" cy="5098778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598" y="255986"/>
            <a:ext cx="557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진행 완료</a:t>
            </a:r>
            <a:endParaRPr lang="ko-KR" altLang="en-US" sz="32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858867" y="43517"/>
            <a:ext cx="3869907" cy="1184385"/>
          </a:xfrm>
          <a:prstGeom prst="roundRect">
            <a:avLst/>
          </a:prstGeom>
          <a:solidFill>
            <a:srgbClr val="F7F7F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69" y="308553"/>
            <a:ext cx="1225537" cy="654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50" y="308553"/>
            <a:ext cx="905899" cy="534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024" y="223827"/>
            <a:ext cx="863121" cy="74697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67414" y="494390"/>
            <a:ext cx="211035" cy="2826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392951" y="494389"/>
            <a:ext cx="211035" cy="2826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7847" y="1364016"/>
            <a:ext cx="176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Kafka Producer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15863" y="2060623"/>
            <a:ext cx="4190837" cy="4108357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16050" y="2420365"/>
            <a:ext cx="2435221" cy="221599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Hadoop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/>
              <a:t>- </a:t>
            </a:r>
            <a:r>
              <a:rPr lang="en-US" altLang="ko-KR" b="1" dirty="0" smtClean="0"/>
              <a:t>Spark </a:t>
            </a:r>
            <a:r>
              <a:rPr lang="en-US" altLang="ko-KR" sz="1600" b="1" dirty="0" err="1" smtClean="0">
                <a:noFill/>
              </a:rPr>
              <a:t>zzz</a:t>
            </a:r>
            <a:endParaRPr lang="en-US" altLang="ko-KR" b="1" dirty="0" smtClean="0">
              <a:noFill/>
            </a:endParaRPr>
          </a:p>
          <a:p>
            <a:pPr algn="ctr"/>
            <a:r>
              <a:rPr lang="en-US" altLang="ko-KR" b="1" dirty="0" smtClean="0"/>
              <a:t>- Structure</a:t>
            </a:r>
            <a:br>
              <a:rPr lang="en-US" altLang="ko-KR" b="1" dirty="0" smtClean="0"/>
            </a:br>
            <a:r>
              <a:rPr lang="en-US" altLang="ko-KR" b="1" dirty="0" smtClean="0"/>
              <a:t>streaming</a:t>
            </a:r>
          </a:p>
          <a:p>
            <a:pPr algn="ctr"/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7920723" y="5067303"/>
            <a:ext cx="869787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/>
          </a:p>
        </p:txBody>
      </p:sp>
      <p:sp>
        <p:nvSpPr>
          <p:cNvPr id="31" name="오른쪽 화살표 30"/>
          <p:cNvSpPr/>
          <p:nvPr/>
        </p:nvSpPr>
        <p:spPr>
          <a:xfrm>
            <a:off x="5767009" y="2514880"/>
            <a:ext cx="2489563" cy="5409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65549" y="2060623"/>
            <a:ext cx="3705628" cy="2266682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85889" y="5067302"/>
            <a:ext cx="869787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766624" y="2416005"/>
            <a:ext cx="1737463" cy="3693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Kafka Broker1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766623" y="3635867"/>
            <a:ext cx="1737463" cy="3693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Kafka Broker3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766623" y="3009298"/>
            <a:ext cx="1737463" cy="3693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Kafka Broker2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607567" y="3009298"/>
            <a:ext cx="135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Zookeeper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051055" y="5067302"/>
            <a:ext cx="869787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9036234" y="4163994"/>
            <a:ext cx="783099" cy="3693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HDFS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stCxn id="17" idx="2"/>
          </p:cNvCxnSpPr>
          <p:nvPr/>
        </p:nvCxnSpPr>
        <p:spPr>
          <a:xfrm flipH="1">
            <a:off x="8562401" y="4636356"/>
            <a:ext cx="871260" cy="27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</p:cNvCxnSpPr>
          <p:nvPr/>
        </p:nvCxnSpPr>
        <p:spPr>
          <a:xfrm>
            <a:off x="9433661" y="4636356"/>
            <a:ext cx="13958" cy="35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7" idx="2"/>
          </p:cNvCxnSpPr>
          <p:nvPr/>
        </p:nvCxnSpPr>
        <p:spPr>
          <a:xfrm>
            <a:off x="9433661" y="4636356"/>
            <a:ext cx="993825" cy="30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675428" y="1338005"/>
            <a:ext cx="1692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(Kafka Cluster)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98753" y="1366416"/>
            <a:ext cx="1965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Kafka </a:t>
            </a:r>
            <a:r>
              <a:rPr lang="en-US" altLang="ko-KR" dirty="0"/>
              <a:t>Consumer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Hadoop</a:t>
            </a:r>
            <a:r>
              <a:rPr lang="en-US" altLang="ko-KR" dirty="0"/>
              <a:t> Cluster)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12879" y="2910480"/>
            <a:ext cx="12847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altLang="ko-KR" b="1" dirty="0" smtClean="0"/>
              <a:t>structure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/>
              <a:t>streaming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29448" y="2514879"/>
            <a:ext cx="1806773" cy="5409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4045" y="2060623"/>
            <a:ext cx="1335975" cy="1318007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4435" y="2233450"/>
            <a:ext cx="1205066" cy="9723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NEW DATA</a:t>
            </a:r>
            <a:endParaRPr lang="ko-KR" alt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55890" y="3224022"/>
            <a:ext cx="7770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Master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11055890" y="5236578"/>
            <a:ext cx="892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Workers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22117" y="5601313"/>
            <a:ext cx="2074767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Local Server: test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74721" y="97811"/>
            <a:ext cx="310553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AWS Server: emulation</a:t>
            </a:r>
            <a:endParaRPr lang="ko-KR" altLang="en-US" sz="2000" b="1" dirty="0"/>
          </a:p>
        </p:txBody>
      </p:sp>
      <p:pic>
        <p:nvPicPr>
          <p:cNvPr id="42" name="Picture 2" descr="초보를 위한 도커 안내서 - 도커란 무엇인가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63" y="438524"/>
            <a:ext cx="1088593" cy="9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815252" y="4529794"/>
            <a:ext cx="352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5</a:t>
            </a:r>
            <a:r>
              <a:rPr lang="ko-KR" altLang="en-US" dirty="0" smtClean="0"/>
              <a:t>초 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실시간 데이터 처리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CSV </a:t>
            </a:r>
            <a:r>
              <a:rPr lang="ko-KR" altLang="en-US" dirty="0" smtClean="0"/>
              <a:t>메시지 전달 및 저장</a:t>
            </a:r>
            <a:endParaRPr lang="en-US" altLang="ko-KR" dirty="0" smtClean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3692" y="647972"/>
            <a:ext cx="395178" cy="39221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9447680" y="971502"/>
            <a:ext cx="743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 smtClean="0"/>
              <a:t>WinSCP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205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오른쪽 화살표 19"/>
          <p:cNvSpPr/>
          <p:nvPr/>
        </p:nvSpPr>
        <p:spPr>
          <a:xfrm>
            <a:off x="4666299" y="2230032"/>
            <a:ext cx="1050503" cy="5409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23554" y="1575197"/>
            <a:ext cx="5809099" cy="1850584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8845" y="1575198"/>
            <a:ext cx="4539852" cy="1850584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9776" y="1316713"/>
            <a:ext cx="2077990" cy="40011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AWS Server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44" y="2021263"/>
            <a:ext cx="1971675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910" y="1965052"/>
            <a:ext cx="2143855" cy="123637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8356771" y="2224554"/>
            <a:ext cx="1109201" cy="5409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125" y="1958058"/>
            <a:ext cx="3869907" cy="1184385"/>
          </a:xfrm>
          <a:prstGeom prst="roundRect">
            <a:avLst/>
          </a:prstGeom>
          <a:solidFill>
            <a:srgbClr val="F7F7F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47" y="2224554"/>
            <a:ext cx="1225537" cy="6543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730" y="1955843"/>
            <a:ext cx="1218725" cy="105472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1563692" y="2410391"/>
            <a:ext cx="211035" cy="2826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2789229" y="2410390"/>
            <a:ext cx="211035" cy="2826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90719" y="1340585"/>
            <a:ext cx="2074767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Local Server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8598" y="255986"/>
            <a:ext cx="557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진행 상황 및 예정</a:t>
            </a:r>
            <a:endParaRPr lang="ko-KR" altLang="en-US" sz="32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rot="16200000" flipV="1">
            <a:off x="-102388" y="3573008"/>
            <a:ext cx="2325991" cy="1022957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초보를 위한 도커 안내서 - 도커란 무엇인가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5" y="3692278"/>
            <a:ext cx="1486568" cy="132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929" y="3810196"/>
            <a:ext cx="395178" cy="3922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7210" y="5047424"/>
            <a:ext cx="2074767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Local Server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1424536" y="4126485"/>
            <a:ext cx="743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 smtClean="0"/>
              <a:t>WinSCP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7210" y="5429141"/>
            <a:ext cx="20747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test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350230" y="3943122"/>
            <a:ext cx="343482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Test </a:t>
            </a:r>
            <a:r>
              <a:rPr lang="ko-KR" altLang="en-US" sz="1400" b="1" dirty="0" smtClean="0"/>
              <a:t>환경을 이미지로 저장 및 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ko-KR" altLang="en-US" sz="1400" b="1" dirty="0" smtClean="0"/>
              <a:t>전달하여 </a:t>
            </a:r>
            <a:r>
              <a:rPr lang="en-US" altLang="ko-KR" sz="1400" b="1" dirty="0" smtClean="0"/>
              <a:t>AWS </a:t>
            </a:r>
            <a:r>
              <a:rPr lang="ko-KR" altLang="en-US" sz="1400" b="1" dirty="0" smtClean="0"/>
              <a:t>내에서 </a:t>
            </a:r>
            <a:r>
              <a:rPr lang="ko-KR" altLang="en-US" sz="1400" b="1" dirty="0" err="1" smtClean="0"/>
              <a:t>애뮬레이션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데이터 전달</a:t>
            </a:r>
            <a:endParaRPr lang="ko-KR" altLang="en-US" sz="1400" b="1" dirty="0"/>
          </a:p>
        </p:txBody>
      </p:sp>
      <p:pic>
        <p:nvPicPr>
          <p:cNvPr id="4098" name="Picture 2" descr="Spark로 실시간 데이터 처리하기 (Intro) - Mk&amp;#39;s Blo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5" t="13257" r="33788" b="12655"/>
          <a:stretch/>
        </p:blipFill>
        <p:spPr bwMode="auto">
          <a:xfrm>
            <a:off x="1843476" y="2216703"/>
            <a:ext cx="839148" cy="6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742" y="2739832"/>
            <a:ext cx="809467" cy="38886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399776" y="1702703"/>
            <a:ext cx="2077990" cy="276999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 smtClean="0">
                <a:solidFill>
                  <a:prstClr val="black"/>
                </a:solidFill>
              </a:rPr>
              <a:t>실시간 데이터 전송 및 저장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4562" y="3943122"/>
            <a:ext cx="364445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Trouble shooting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Kafka</a:t>
            </a:r>
            <a:r>
              <a:rPr lang="ko-KR" altLang="en-US" sz="1400" b="1" dirty="0" smtClean="0"/>
              <a:t>에 넣는 것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Hadoop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MYSQL</a:t>
            </a:r>
            <a:r>
              <a:rPr lang="ko-KR" altLang="en-US" sz="1400" b="1" dirty="0" smtClean="0"/>
              <a:t>로 나가는 문제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507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35" r="703"/>
          <a:stretch/>
        </p:blipFill>
        <p:spPr>
          <a:xfrm>
            <a:off x="360608" y="1571222"/>
            <a:ext cx="11332088" cy="4772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598" y="255986"/>
            <a:ext cx="557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Spark Web UI</a:t>
            </a:r>
            <a:endParaRPr lang="ko-KR" altLang="en-US" sz="32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65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862"/>
          <a:stretch/>
        </p:blipFill>
        <p:spPr>
          <a:xfrm>
            <a:off x="292177" y="948073"/>
            <a:ext cx="11569266" cy="4317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598" y="255986"/>
            <a:ext cx="557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Yarn</a:t>
            </a:r>
            <a:r>
              <a:rPr lang="en-US" altLang="ko-KR" sz="32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Web UI</a:t>
            </a:r>
            <a:endParaRPr lang="ko-KR" altLang="en-US" sz="32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94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131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한컴 윤고딕 240</vt:lpstr>
      <vt:lpstr>Arial</vt:lpstr>
      <vt:lpstr>Office 테마</vt:lpstr>
      <vt:lpstr>기상청 예측과 실황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기상청 예측과 실황 비교</dc:title>
  <dc:creator>Windows 사용자</dc:creator>
  <cp:lastModifiedBy>Windows 사용자</cp:lastModifiedBy>
  <cp:revision>33</cp:revision>
  <dcterms:created xsi:type="dcterms:W3CDTF">2021-08-18T02:37:06Z</dcterms:created>
  <dcterms:modified xsi:type="dcterms:W3CDTF">2021-08-19T08:19:48Z</dcterms:modified>
</cp:coreProperties>
</file>