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360" r:id="rId27"/>
    <p:sldId id="451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8358"/>
            <p14:sldId id="4362"/>
          </p14:sldIdLst>
        </p14:section>
        <p14:section name="Module 2.5 SQL Server on Linux and Containers" id="{DD71F27A-46D4-421F-AF5C-2BEB085E2D28}">
          <p14:sldIdLst>
            <p14:sldId id="4360"/>
            <p14:sldId id="4512"/>
            <p14:sldId id="4709"/>
            <p14:sldId id="1833"/>
          </p14:sldIdLst>
        </p14:section>
        <p14:section name="Module 2.6 Additional Capabilities ,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38" dt="2019-08-20T13:42:22.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36" autoAdjust="0"/>
    <p:restoredTop sz="47631" autoAdjust="0"/>
  </p:normalViewPr>
  <p:slideViewPr>
    <p:cSldViewPr snapToGrid="0">
      <p:cViewPr varScale="1">
        <p:scale>
          <a:sx n="62" d="100"/>
          <a:sy n="62" d="100"/>
        </p:scale>
        <p:origin x="1290" y="6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8-23T11:49:33.221" v="376" actId="2057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pc:chgData name="Bob Ward" userId="6da7c2dd-8e2e-469f-a216-c384312e2a2d" providerId="ADAL" clId="{E32C367C-A203-413F-9F1E-1AB0AF8646AD}" dt="2019-08-23T11:49:33.221" v="376"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pc:chgData name="Bob Ward" userId="6da7c2dd-8e2e-469f-a216-c384312e2a2d" providerId="ADAL" clId="{E32C367C-A203-413F-9F1E-1AB0AF8646AD}" dt="2019-08-17T12:29:49.242" v="174" actId="6549"/>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pc:chgData name="Bob Ward" userId="6da7c2dd-8e2e-469f-a216-c384312e2a2d" providerId="ADAL" clId="{E32C367C-A203-413F-9F1E-1AB0AF8646AD}" dt="2019-08-20T13:43:49.009" v="235" actId="1076"/>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pc:chgData name="Bob Ward" userId="6da7c2dd-8e2e-469f-a216-c384312e2a2d" providerId="ADAL" clId="{E32C367C-A203-413F-9F1E-1AB0AF8646AD}" dt="2019-08-08T00:16:52.674" v="152" actId="478"/>
        <pc:sldMkLst>
          <pc:docMk/>
          <pc:sldMk cId="757685060" sldId="4370"/>
        </pc:sldMkLst>
        <pc:spChg chg="add del">
          <ac:chgData name="Bob Ward" userId="6da7c2dd-8e2e-469f-a216-c384312e2a2d" providerId="ADAL" clId="{E32C367C-A203-413F-9F1E-1AB0AF8646AD}" dt="2019-08-08T00:16:52.674" v="152" actId="478"/>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del">
        <pc:chgData name="Bob Ward" userId="6da7c2dd-8e2e-469f-a216-c384312e2a2d" providerId="ADAL" clId="{E32C367C-A203-413F-9F1E-1AB0AF8646AD}" dt="2019-08-20T13:43:18.725" v="232" actId="47"/>
        <pc:sldMkLst>
          <pc:docMk/>
          <pc:sldMk cId="4134612233" sldId="4375"/>
        </pc:sldMkLst>
      </pc:sldChg>
      <pc:sldChg chg="addSp delSp modSp modNotesTx">
        <pc:chgData name="Bob Ward" userId="6da7c2dd-8e2e-469f-a216-c384312e2a2d" providerId="ADAL" clId="{E32C367C-A203-413F-9F1E-1AB0AF8646AD}" dt="2019-08-20T13:42:51.192" v="231"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pc:chgData name="Bob Ward" userId="6da7c2dd-8e2e-469f-a216-c384312e2a2d" providerId="ADAL" clId="{E32C367C-A203-413F-9F1E-1AB0AF8646AD}" dt="2019-08-08T00:08:44.938" v="105"/>
        <pc:sldMkLst>
          <pc:docMk/>
          <pc:sldMk cId="2247991029" sldId="4689"/>
        </pc:sldMkLst>
      </pc:sldChg>
      <pc:sldChg chg="add">
        <pc:chgData name="Bob Ward" userId="6da7c2dd-8e2e-469f-a216-c384312e2a2d" providerId="ADAL" clId="{E32C367C-A203-413F-9F1E-1AB0AF8646AD}" dt="2019-08-08T00:09:07.487" v="106"/>
        <pc:sldMkLst>
          <pc:docMk/>
          <pc:sldMk cId="3228137073" sldId="4692"/>
        </pc:sldMkLst>
      </pc:sldChg>
      <pc:sldChg chg="add">
        <pc:chgData name="Bob Ward" userId="6da7c2dd-8e2e-469f-a216-c384312e2a2d" providerId="ADAL" clId="{E32C367C-A203-413F-9F1E-1AB0AF8646AD}" dt="2019-08-08T00:17:44.421" v="153"/>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pc:chgData name="Bob Ward" userId="6da7c2dd-8e2e-469f-a216-c384312e2a2d" providerId="ADAL" clId="{E32C367C-A203-413F-9F1E-1AB0AF8646AD}" dt="2019-08-08T00:17:52.947" v="154"/>
        <pc:sldMkLst>
          <pc:docMk/>
          <pc:sldMk cId="3150553957" sldId="4719"/>
        </pc:sldMkLst>
      </pc:sldChg>
      <pc:sldChg chg="modNotesTx">
        <pc:chgData name="Bob Ward" userId="6da7c2dd-8e2e-469f-a216-c384312e2a2d" providerId="ADAL" clId="{E32C367C-A203-413F-9F1E-1AB0AF8646AD}" dt="2019-08-20T13:45:26.555" v="374" actId="20577"/>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pc:chgData name="Bob Ward" userId="6da7c2dd-8e2e-469f-a216-c384312e2a2d" providerId="ADAL" clId="{E32C367C-A203-413F-9F1E-1AB0AF8646AD}" dt="2019-08-08T00:13:36.357" v="114" actId="165"/>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9/6/2019 3:44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9/6/2019 3:44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9/6/2019 3:44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Polybase for Linux (and BDC) only support connectors to </a:t>
            </a:r>
            <a:r>
              <a:rPr lang="en-US" dirty="0" err="1"/>
              <a:t>Hadoopo</a:t>
            </a:r>
            <a:r>
              <a:rPr lang="en-US" dirty="0"/>
              <a:t>, Teradata, SQL Server, and Oracle.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9/6/2019 3:44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9/6/2019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6313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9/6/2019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9/6/2019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9/6/2019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9/6/2019 3:44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t>
            </a:r>
            <a:r>
              <a:rPr lang="en-US"/>
              <a:t>and OpenShift, and </a:t>
            </a:r>
            <a:r>
              <a:rPr lang="en-US" dirty="0"/>
              <a:t>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9/6/2019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9/6/2019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9/6/2019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9/6/2019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2019lab/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1374" y="1475731"/>
            <a:ext cx="4299712" cy="4739759"/>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animEffect transition="in" filter="fade">
                                      <p:cBhvr>
                                        <p:cTn id="45" dur="500"/>
                                        <p:tgtEl>
                                          <p:spTgt spid="10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2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8382166" cy="153888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pPr algn="l"/>
            <a:r>
              <a:rPr lang="en-US" sz="2000" dirty="0">
                <a:hlinkClick r:id="rId9"/>
              </a:rPr>
              <a:t>https://github.com/microsoft/sqlworkshops/tree/master/sql2019lab/slides</a:t>
            </a:r>
            <a:endParaRPr lang="en-US" sz="2000" dirty="0"/>
          </a:p>
          <a:p>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Icons.User" Revision="1" Stencil="System.Storyboarding.Icons" StencilVersion="0.1"/>
</Control>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8460</TotalTime>
  <Words>2793</Words>
  <Application>Microsoft Office PowerPoint</Application>
  <PresentationFormat>Widescreen</PresentationFormat>
  <Paragraphs>527</Paragraphs>
  <Slides>26</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The same abstraction layer with SQL Server on Linux </vt:lpstr>
      <vt:lpstr>Why SQL Server and Containers?</vt:lpstr>
      <vt:lpstr>SQL Server - Shared storage HA in Kubernetes</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Jeroen ter Heerdt</cp:lastModifiedBy>
  <cp:revision>33</cp:revision>
  <dcterms:created xsi:type="dcterms:W3CDTF">2018-08-10T17:04:28Z</dcterms:created>
  <dcterms:modified xsi:type="dcterms:W3CDTF">2019-09-06T22:44:22Z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