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1" r:id="rId9"/>
    <p:sldId id="264" r:id="rId10"/>
    <p:sldId id="263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6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n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Gigabud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Zhenhua.he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 descr="C:\Users\hezhenhua\Pictures\device-2012-12-13-03042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4" name="内容占位符 3" descr="jni_da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1997"/>
            <a:ext cx="8229600" cy="316236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tf1.j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614" y="2201877"/>
            <a:ext cx="5890771" cy="33226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f1_C_实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285860"/>
            <a:ext cx="7978832" cy="2400508"/>
          </a:xfrm>
        </p:spPr>
      </p:pic>
      <p:pic>
        <p:nvPicPr>
          <p:cNvPr id="5" name="图片 4" descr="Printf1输出结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357694"/>
            <a:ext cx="2339543" cy="861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.jav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714488"/>
            <a:ext cx="4153260" cy="255292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_C_Implement_F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43050"/>
            <a:ext cx="6569010" cy="2141406"/>
          </a:xfrm>
        </p:spPr>
      </p:pic>
      <p:pic>
        <p:nvPicPr>
          <p:cNvPr id="7" name="图片 6" descr="GetGreeting_输出结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286256"/>
            <a:ext cx="2728197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</a:t>
            </a:r>
            <a:r>
              <a:rPr lang="en-US" altLang="zh-CN" dirty="0" err="1" smtClean="0"/>
              <a:t>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NewStringUTF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e</a:t>
            </a:r>
            <a:r>
              <a:rPr lang="en-US" altLang="zh-CN" dirty="0" err="1" smtClean="0"/>
              <a:t>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ReleaseStringUTFChars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96012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71744"/>
            <a:ext cx="73992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数组的表示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705050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21442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使用命令查看编码签名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语言本地代码来初步了解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平台如何使用</a:t>
            </a:r>
            <a:r>
              <a:rPr lang="en-US" altLang="zh-CN" dirty="0" smtClean="0"/>
              <a:t>NDK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74654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表达式中</a:t>
            </a:r>
            <a:r>
              <a:rPr lang="en-US" altLang="zh-CN" dirty="0" smtClean="0"/>
              <a:t>”;”</a:t>
            </a:r>
            <a:r>
              <a:rPr lang="zh-CN" altLang="en-US" dirty="0" smtClean="0"/>
              <a:t>的含义并不是分割作用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JNI(Java Native Interface)</a:t>
            </a:r>
            <a:r>
              <a:rPr lang="zh-CN" altLang="en-US" dirty="0" smtClean="0"/>
              <a:t>是</a:t>
            </a:r>
            <a:r>
              <a:rPr lang="en-US" dirty="0" smtClean="0"/>
              <a:t>SUN</a:t>
            </a:r>
            <a:r>
              <a:rPr lang="zh-CN" altLang="en-US" dirty="0" smtClean="0"/>
              <a:t>定义的一套标准接口，供本地</a:t>
            </a:r>
            <a:r>
              <a:rPr lang="en-US" altLang="zh-CN" dirty="0" smtClean="0"/>
              <a:t>(</a:t>
            </a:r>
            <a:r>
              <a:rPr lang="en-US" dirty="0" smtClean="0"/>
              <a:t>C/C++)</a:t>
            </a:r>
            <a:r>
              <a:rPr lang="zh-CN" altLang="en-US" dirty="0" smtClean="0"/>
              <a:t>应用与</a:t>
            </a:r>
            <a:r>
              <a:rPr lang="en-US" dirty="0" smtClean="0"/>
              <a:t>Java VM</a:t>
            </a:r>
            <a:r>
              <a:rPr lang="zh-CN" altLang="en-US" dirty="0" smtClean="0"/>
              <a:t>互调。如</a:t>
            </a:r>
            <a:r>
              <a:rPr lang="en-US" dirty="0" err="1" smtClean="0"/>
              <a:t>Dalvik</a:t>
            </a:r>
            <a:r>
              <a:rPr lang="en-US" dirty="0" smtClean="0"/>
              <a:t>, Apache Harmony</a:t>
            </a:r>
            <a:r>
              <a:rPr lang="zh-CN" altLang="en-US" dirty="0" smtClean="0"/>
              <a:t>等</a:t>
            </a:r>
            <a:r>
              <a:rPr lang="en-US" dirty="0" smtClean="0"/>
              <a:t>Java</a:t>
            </a:r>
            <a:r>
              <a:rPr lang="zh-CN" altLang="en-US" dirty="0" smtClean="0"/>
              <a:t>虚拟机都实现了</a:t>
            </a:r>
            <a:r>
              <a:rPr lang="en-US" dirty="0" smtClean="0"/>
              <a:t>JNI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编程语言使用关键字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表示本地方法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提醒编译器该方法将在外部声明</a:t>
            </a:r>
            <a:endParaRPr lang="en-US" altLang="zh-CN" dirty="0" smtClean="0"/>
          </a:p>
          <a:p>
            <a:r>
              <a:rPr lang="zh-CN" altLang="en-US" dirty="0" smtClean="0"/>
              <a:t>本地方法不包含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编程语言的代码，而起方法标题后直接跟着一个表示终结的分号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public native void greeting();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函数命名规则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使用完整的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方法名称，如</a:t>
            </a:r>
            <a:r>
              <a:rPr lang="en-US" altLang="zh-CN" dirty="0" err="1" smtClean="0"/>
              <a:t>Test.greeting</a:t>
            </a:r>
            <a:r>
              <a:rPr lang="zh-CN" altLang="en-US" dirty="0" smtClean="0"/>
              <a:t>。如果内属于某个包，那么在前面添加包名，比如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com.gigabud.jni.Test.greeting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用下划线代替所有的句号，并加上</a:t>
            </a:r>
            <a:r>
              <a:rPr lang="en-US" altLang="zh-CN" dirty="0" smtClean="0"/>
              <a:t>Java_</a:t>
            </a:r>
            <a:r>
              <a:rPr lang="zh-CN" altLang="en-US" dirty="0" smtClean="0"/>
              <a:t>前缀，例如：</a:t>
            </a:r>
            <a:r>
              <a:rPr lang="en-US" altLang="zh-CN" dirty="0" err="1" smtClean="0"/>
              <a:t>Java_com_gigabud_jni_Test_greeting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如果类名含有非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的字母或数字，如：</a:t>
            </a:r>
            <a:r>
              <a:rPr lang="en-US" altLang="zh-CN" dirty="0" smtClean="0"/>
              <a:t>’_’, ‘$’</a:t>
            </a:r>
            <a:r>
              <a:rPr lang="zh-CN" altLang="en-US" dirty="0" smtClean="0"/>
              <a:t>或是大于</a:t>
            </a:r>
            <a:r>
              <a:rPr lang="en-US" altLang="zh-CN" dirty="0" smtClean="0"/>
              <a:t>’\u007F’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字符，用</a:t>
            </a:r>
            <a:r>
              <a:rPr lang="en-US" altLang="zh-CN" dirty="0" smtClean="0"/>
              <a:t>_0xxxx</a:t>
            </a:r>
            <a:r>
              <a:rPr lang="zh-CN" altLang="en-US" dirty="0" smtClean="0"/>
              <a:t>来代替它们，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是该字符的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个十六进制数。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142976" y="57148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1285852" y="7143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142976" y="1785926"/>
            <a:ext cx="1214446" cy="10715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文件生成的本地方法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926" y="114298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javac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>
            <a:off x="6134112" y="10620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>
            <a:off x="6286512" y="12144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.class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86512" y="5000636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2976" y="328612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javah</a:t>
            </a:r>
            <a:endParaRPr lang="zh-CN" altLang="en-US" dirty="0"/>
          </a:p>
        </p:txBody>
      </p:sp>
      <p:sp>
        <p:nvSpPr>
          <p:cNvPr id="13" name="流程图: 文档 12"/>
          <p:cNvSpPr/>
          <p:nvPr/>
        </p:nvSpPr>
        <p:spPr>
          <a:xfrm>
            <a:off x="1071538" y="4357694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1071538" y="5429240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实现本地方法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1802" y="507207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编译器和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连接器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2200252" y="1020680"/>
            <a:ext cx="585798" cy="408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321703" y="175020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3438" y="150017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573058" y="24280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323025" y="417830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1427934" y="307181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42952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2571736" y="4786322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571736" y="535782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714876" y="535782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72330" y="3929066"/>
            <a:ext cx="200026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System.loadLibrary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遵循步骤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Android NDK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NDK is a toolset that allows you to implement parts of your app using native-code languages such as C and C++. For certain types of apps, this can be helpful so you can reuse existing code libraries written in these languages, but most apps do not need the Android NDK.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内容占位符 3" descr="HelloJN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35" y="1600200"/>
            <a:ext cx="24483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399</Words>
  <PresentationFormat>全屏显示(4:3)</PresentationFormat>
  <Paragraphs>56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JNI技术</vt:lpstr>
      <vt:lpstr>目标</vt:lpstr>
      <vt:lpstr>JNI是什么</vt:lpstr>
      <vt:lpstr>关键字native</vt:lpstr>
      <vt:lpstr>C函数命名规则</vt:lpstr>
      <vt:lpstr>流程图</vt:lpstr>
      <vt:lpstr>遵循步骤</vt:lpstr>
      <vt:lpstr>Android NDK</vt:lpstr>
      <vt:lpstr>Android 调用C方法</vt:lpstr>
      <vt:lpstr>Android 调用C方法</vt:lpstr>
      <vt:lpstr>JNI数据类型</vt:lpstr>
      <vt:lpstr>数值参数与返回值</vt:lpstr>
      <vt:lpstr>数值参数与返回值</vt:lpstr>
      <vt:lpstr>字符串参数</vt:lpstr>
      <vt:lpstr>字符串参数</vt:lpstr>
      <vt:lpstr>字符串参数</vt:lpstr>
      <vt:lpstr>编码签名</vt:lpstr>
      <vt:lpstr>编码签名</vt:lpstr>
      <vt:lpstr>编码签名</vt:lpstr>
      <vt:lpstr>编码签名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JNI技术</dc:title>
  <dc:creator>hezhenhua</dc:creator>
  <cp:lastModifiedBy>gigabud</cp:lastModifiedBy>
  <cp:revision>35</cp:revision>
  <dcterms:created xsi:type="dcterms:W3CDTF">2012-12-11T14:31:25Z</dcterms:created>
  <dcterms:modified xsi:type="dcterms:W3CDTF">2012-12-29T10:14:47Z</dcterms:modified>
</cp:coreProperties>
</file>