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5" r:id="rId6"/>
    <p:sldId id="259" r:id="rId7"/>
    <p:sldId id="260" r:id="rId8"/>
    <p:sldId id="261" r:id="rId9"/>
    <p:sldId id="264" r:id="rId10"/>
    <p:sldId id="263" r:id="rId11"/>
    <p:sldId id="281" r:id="rId12"/>
    <p:sldId id="282" r:id="rId13"/>
    <p:sldId id="271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62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35" autoAdjust="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sdk/ndk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JNI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Gigabud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Zhenhua.he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1026" name="Picture 2" descr="C:\Users\hezhenhua\Pictures\device-2012-12-13-030423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3345" y="1600200"/>
            <a:ext cx="3017309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JNI </a:t>
            </a:r>
            <a:r>
              <a:rPr lang="zh-CN" altLang="en-US" dirty="0" smtClean="0"/>
              <a:t>技术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回顾：如何使用</a:t>
            </a:r>
            <a:r>
              <a:rPr lang="en-US" altLang="zh-CN" dirty="0" smtClean="0">
                <a:solidFill>
                  <a:schemeClr val="tx2"/>
                </a:solidFill>
              </a:rPr>
              <a:t>JNI</a:t>
            </a:r>
            <a:r>
              <a:rPr lang="zh-CN" altLang="en-US" dirty="0" smtClean="0">
                <a:solidFill>
                  <a:schemeClr val="tx2"/>
                </a:solidFill>
              </a:rPr>
              <a:t>加载本地方法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类中声明一个本地方法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err="1" smtClean="0"/>
              <a:t>javah</a:t>
            </a:r>
            <a:r>
              <a:rPr lang="zh-CN" altLang="en-US" dirty="0" smtClean="0"/>
              <a:t>以获得包含该方法的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声明的头文件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实现该本地方法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将代码置于共享类库中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程序中加载该类库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数值参数与返回值</a:t>
            </a:r>
            <a:endParaRPr lang="en-US" altLang="zh-CN" dirty="0" smtClean="0"/>
          </a:p>
          <a:p>
            <a:r>
              <a:rPr lang="zh-CN" altLang="en-US" dirty="0" smtClean="0"/>
              <a:t>字符串参数</a:t>
            </a:r>
            <a:endParaRPr lang="en-US" altLang="zh-CN" dirty="0" smtClean="0"/>
          </a:p>
          <a:p>
            <a:r>
              <a:rPr lang="zh-CN" altLang="en-US" dirty="0" smtClean="0"/>
              <a:t>访问域</a:t>
            </a:r>
            <a:endParaRPr lang="en-US" altLang="zh-CN" dirty="0" smtClean="0"/>
          </a:p>
          <a:p>
            <a:r>
              <a:rPr lang="zh-CN" altLang="en-US" dirty="0" smtClean="0"/>
              <a:t>编码签名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访问数组元素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JNI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pic>
        <p:nvPicPr>
          <p:cNvPr id="4" name="内容占位符 3" descr="jni_dat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1997"/>
            <a:ext cx="8229600" cy="316236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数值参数与返回值</a:t>
            </a:r>
            <a:endParaRPr lang="zh-CN" altLang="en-US" dirty="0"/>
          </a:p>
        </p:txBody>
      </p:sp>
      <p:pic>
        <p:nvPicPr>
          <p:cNvPr id="4" name="内容占位符 3" descr="Printf1.jav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26614" y="2201877"/>
            <a:ext cx="5890771" cy="332260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数值参数与返回值</a:t>
            </a:r>
            <a:endParaRPr lang="zh-CN" altLang="en-US" dirty="0"/>
          </a:p>
        </p:txBody>
      </p:sp>
      <p:pic>
        <p:nvPicPr>
          <p:cNvPr id="4" name="内容占位符 3" descr="Prinf1_C_实现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1285860"/>
            <a:ext cx="7978832" cy="2400508"/>
          </a:xfrm>
        </p:spPr>
      </p:pic>
      <p:pic>
        <p:nvPicPr>
          <p:cNvPr id="5" name="图片 4" descr="Printf1输出结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4357694"/>
            <a:ext cx="2339543" cy="861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字符串参数</a:t>
            </a:r>
            <a:endParaRPr lang="zh-CN" altLang="en-US" dirty="0"/>
          </a:p>
        </p:txBody>
      </p:sp>
      <p:pic>
        <p:nvPicPr>
          <p:cNvPr id="4" name="内容占位符 3" descr="GetGreeting.jav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0232" y="1714488"/>
            <a:ext cx="4153260" cy="255292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字符串参数</a:t>
            </a:r>
            <a:endParaRPr lang="zh-CN" altLang="en-US" dirty="0"/>
          </a:p>
        </p:txBody>
      </p:sp>
      <p:pic>
        <p:nvPicPr>
          <p:cNvPr id="4" name="内容占位符 3" descr="GetGreeting_C_Implement_Fi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2" y="1643050"/>
            <a:ext cx="6569010" cy="2141406"/>
          </a:xfrm>
        </p:spPr>
      </p:pic>
      <p:pic>
        <p:nvPicPr>
          <p:cNvPr id="7" name="图片 6" descr="GetGreeting_输出结果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4286256"/>
            <a:ext cx="2728197" cy="5105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env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NewStringUTF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env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ReleaseStringUTFChars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编码签名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500174"/>
            <a:ext cx="596012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语言本地代码来初步了解</a:t>
            </a:r>
            <a:r>
              <a:rPr lang="en-US" altLang="zh-CN" dirty="0" smtClean="0"/>
              <a:t>JNI</a:t>
            </a:r>
            <a:r>
              <a:rPr lang="zh-CN" altLang="en-US" dirty="0" smtClean="0"/>
              <a:t>的工作机制</a:t>
            </a:r>
            <a:endParaRPr lang="en-US" altLang="zh-CN" dirty="0" smtClean="0"/>
          </a:p>
          <a:p>
            <a:r>
              <a:rPr lang="zh-CN" altLang="en-US" dirty="0" smtClean="0"/>
              <a:t>演示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平台如何使用</a:t>
            </a:r>
            <a:r>
              <a:rPr lang="en-US" altLang="zh-CN" dirty="0" smtClean="0"/>
              <a:t>NDK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编码签名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571744"/>
            <a:ext cx="739923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8662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数组的表示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编码签名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14488"/>
            <a:ext cx="7050505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538" y="121442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使用命令查看编码签名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编码签名</a:t>
            </a:r>
            <a:endParaRPr lang="zh-CN" alt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000240"/>
            <a:ext cx="746547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71538" y="150017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表达式中</a:t>
            </a:r>
            <a:r>
              <a:rPr lang="en-US" altLang="zh-CN" dirty="0" smtClean="0"/>
              <a:t>”;”</a:t>
            </a:r>
            <a:r>
              <a:rPr lang="zh-CN" altLang="en-US" dirty="0" smtClean="0"/>
              <a:t>的含义并不是分割作用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6311600" cy="377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060848"/>
            <a:ext cx="6482765" cy="2964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访问数组元素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7200527" cy="354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访问数组元素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949579" cy="352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高级话题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错误处理</a:t>
            </a:r>
            <a:endParaRPr lang="en-US" altLang="zh-CN" dirty="0" smtClean="0"/>
          </a:p>
          <a:p>
            <a:r>
              <a:rPr lang="zh-CN" altLang="en-US" dirty="0" smtClean="0"/>
              <a:t>使用调用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JNI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JNI(Java Native Interface)</a:t>
            </a:r>
            <a:r>
              <a:rPr lang="zh-CN" altLang="en-US" dirty="0" smtClean="0"/>
              <a:t>是</a:t>
            </a:r>
            <a:r>
              <a:rPr lang="en-US" dirty="0" smtClean="0"/>
              <a:t>SUN</a:t>
            </a:r>
            <a:r>
              <a:rPr lang="zh-CN" altLang="en-US" dirty="0" smtClean="0"/>
              <a:t>定义的一套标准接口，供本地</a:t>
            </a:r>
            <a:r>
              <a:rPr lang="en-US" altLang="zh-CN" dirty="0" smtClean="0"/>
              <a:t>(</a:t>
            </a:r>
            <a:r>
              <a:rPr lang="en-US" dirty="0" smtClean="0"/>
              <a:t>C/C++)</a:t>
            </a:r>
            <a:r>
              <a:rPr lang="zh-CN" altLang="en-US" dirty="0" smtClean="0"/>
              <a:t>应用与</a:t>
            </a:r>
            <a:r>
              <a:rPr lang="en-US" dirty="0" smtClean="0"/>
              <a:t>Java VM</a:t>
            </a:r>
            <a:r>
              <a:rPr lang="zh-CN" altLang="en-US" dirty="0" smtClean="0"/>
              <a:t>互调。如</a:t>
            </a:r>
            <a:r>
              <a:rPr lang="en-US" dirty="0" err="1" smtClean="0"/>
              <a:t>Dalvik</a:t>
            </a:r>
            <a:r>
              <a:rPr lang="en-US" dirty="0" smtClean="0"/>
              <a:t>, Apache Harmony</a:t>
            </a:r>
            <a:r>
              <a:rPr lang="zh-CN" altLang="en-US" dirty="0" smtClean="0"/>
              <a:t>等</a:t>
            </a:r>
            <a:r>
              <a:rPr lang="en-US" dirty="0" smtClean="0"/>
              <a:t>Java</a:t>
            </a:r>
            <a:r>
              <a:rPr lang="zh-CN" altLang="en-US" dirty="0" smtClean="0"/>
              <a:t>虚拟机都实现了</a:t>
            </a:r>
            <a:r>
              <a:rPr lang="en-US" dirty="0" smtClean="0"/>
              <a:t>JNI</a:t>
            </a:r>
            <a:r>
              <a:rPr lang="zh-CN" altLang="en-US" dirty="0" smtClean="0"/>
              <a:t>接口。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r>
              <a:rPr lang="en-US" altLang="zh-CN" dirty="0" smtClean="0"/>
              <a:t>native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编程语言使用关键字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表示本地方法</a:t>
            </a:r>
            <a:endParaRPr lang="en-US" altLang="zh-CN" dirty="0" smtClean="0"/>
          </a:p>
          <a:p>
            <a:r>
              <a:rPr lang="zh-CN" altLang="en-US" dirty="0" smtClean="0"/>
              <a:t>关键字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提醒编译器该方法将在外部声明</a:t>
            </a:r>
            <a:endParaRPr lang="en-US" altLang="zh-CN" dirty="0" smtClean="0"/>
          </a:p>
          <a:p>
            <a:r>
              <a:rPr lang="zh-CN" altLang="en-US" dirty="0" smtClean="0"/>
              <a:t>本地方法不包含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编程语言的代码，而起方法标题后直接跟着一个表示终结的分号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public native void greeting();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函数命名规则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使用完整的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方法名称，如</a:t>
            </a:r>
            <a:r>
              <a:rPr lang="en-US" altLang="zh-CN" dirty="0" err="1" smtClean="0"/>
              <a:t>Test.greeting</a:t>
            </a:r>
            <a:r>
              <a:rPr lang="zh-CN" altLang="en-US" dirty="0" smtClean="0"/>
              <a:t>。如果内属于某个包，那么在前面添加包名，比如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com.gigabud.jni.Test.greeting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用下划线代替所有的句号，并加上</a:t>
            </a:r>
            <a:r>
              <a:rPr lang="en-US" altLang="zh-CN" dirty="0" smtClean="0"/>
              <a:t>Java_</a:t>
            </a:r>
            <a:r>
              <a:rPr lang="zh-CN" altLang="en-US" dirty="0" smtClean="0"/>
              <a:t>前缀，例如：</a:t>
            </a:r>
            <a:r>
              <a:rPr lang="en-US" altLang="zh-CN" dirty="0" err="1" smtClean="0"/>
              <a:t>Java_com_gigabud_jni_Test_greeting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如果类名含有非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的字母或数字，如：</a:t>
            </a:r>
            <a:r>
              <a:rPr lang="en-US" altLang="zh-CN" dirty="0" smtClean="0"/>
              <a:t>’_’, ‘$’</a:t>
            </a:r>
            <a:r>
              <a:rPr lang="zh-CN" altLang="en-US" dirty="0" smtClean="0"/>
              <a:t>或是大于</a:t>
            </a:r>
            <a:r>
              <a:rPr lang="en-US" altLang="zh-CN" dirty="0" smtClean="0"/>
              <a:t>’\u007F’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字符，用</a:t>
            </a:r>
            <a:r>
              <a:rPr lang="en-US" altLang="zh-CN" dirty="0" smtClean="0"/>
              <a:t>_0xxxx</a:t>
            </a:r>
            <a:r>
              <a:rPr lang="zh-CN" altLang="en-US" dirty="0" smtClean="0"/>
              <a:t>来代替它们，</a:t>
            </a:r>
            <a:r>
              <a:rPr lang="en-US" altLang="zh-CN" dirty="0" err="1" smtClean="0"/>
              <a:t>xxxx</a:t>
            </a:r>
            <a:r>
              <a:rPr lang="zh-CN" altLang="en-US" dirty="0" smtClean="0"/>
              <a:t>是该字符的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个十六进制数。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1142976" y="57148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文档 4"/>
          <p:cNvSpPr/>
          <p:nvPr/>
        </p:nvSpPr>
        <p:spPr>
          <a:xfrm>
            <a:off x="1285852" y="7143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.java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1142976" y="1785926"/>
            <a:ext cx="1214446" cy="10715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.java</a:t>
            </a:r>
            <a:r>
              <a:rPr lang="zh-CN" altLang="en-US" dirty="0" smtClean="0"/>
              <a:t>文件生成的本地方法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28926" y="114298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javac</a:t>
            </a:r>
            <a:endParaRPr lang="zh-CN" altLang="en-US" dirty="0"/>
          </a:p>
        </p:txBody>
      </p:sp>
      <p:sp>
        <p:nvSpPr>
          <p:cNvPr id="8" name="流程图: 文档 7"/>
          <p:cNvSpPr/>
          <p:nvPr/>
        </p:nvSpPr>
        <p:spPr>
          <a:xfrm>
            <a:off x="6134112" y="1062022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文档 8"/>
          <p:cNvSpPr/>
          <p:nvPr/>
        </p:nvSpPr>
        <p:spPr>
          <a:xfrm>
            <a:off x="6286512" y="1214422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.class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86512" y="2857496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11" name="流程图: 文档 10"/>
          <p:cNvSpPr/>
          <p:nvPr/>
        </p:nvSpPr>
        <p:spPr>
          <a:xfrm>
            <a:off x="6286512" y="5000636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共享库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42976" y="328612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javah</a:t>
            </a:r>
            <a:endParaRPr lang="zh-CN" altLang="en-US" dirty="0"/>
          </a:p>
        </p:txBody>
      </p:sp>
      <p:sp>
        <p:nvSpPr>
          <p:cNvPr id="13" name="流程图: 文档 12"/>
          <p:cNvSpPr/>
          <p:nvPr/>
        </p:nvSpPr>
        <p:spPr>
          <a:xfrm>
            <a:off x="1071538" y="4357694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.h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14" name="流程图: 文档 13"/>
          <p:cNvSpPr/>
          <p:nvPr/>
        </p:nvSpPr>
        <p:spPr>
          <a:xfrm>
            <a:off x="1071538" y="5429240"/>
            <a:ext cx="1500198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实现本地方法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71802" y="5072074"/>
            <a:ext cx="164307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编译器和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连接器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5" idx="3"/>
          </p:cNvCxnSpPr>
          <p:nvPr/>
        </p:nvCxnSpPr>
        <p:spPr>
          <a:xfrm>
            <a:off x="2200252" y="1020680"/>
            <a:ext cx="585798" cy="408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2321703" y="175020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643438" y="1500174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6573058" y="242807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5400000">
            <a:off x="6323025" y="417830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rot="5400000">
            <a:off x="1427934" y="3071810"/>
            <a:ext cx="42942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1429522" y="414258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</p:cNvCxnSpPr>
          <p:nvPr/>
        </p:nvCxnSpPr>
        <p:spPr>
          <a:xfrm>
            <a:off x="2571736" y="4786322"/>
            <a:ext cx="42862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2571736" y="5357826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714876" y="5357826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内容占位符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072330" y="3929066"/>
            <a:ext cx="2000264" cy="714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System.loadLibrary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遵循步骤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类中声明一个本地方法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err="1" smtClean="0"/>
              <a:t>javah</a:t>
            </a:r>
            <a:r>
              <a:rPr lang="zh-CN" altLang="en-US" dirty="0" smtClean="0"/>
              <a:t>以获得包含该方法的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声明的头文件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实现该本地方法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将代码置于共享类库中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程序中加载该类库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Android NDK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NDK is a toolset that allows you to implement parts of your app using native-code languages such as C and C++. For certain types of apps, this can be helpful so you can reuse existing code libraries written in these languages, but most apps do not need the Android NDK.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4" name="内容占位符 3" descr="HelloJN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47835" y="1600200"/>
            <a:ext cx="244833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494</Words>
  <Application>Microsoft Office PowerPoint</Application>
  <PresentationFormat>全屏显示(4:3)</PresentationFormat>
  <Paragraphs>77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JNI技术</vt:lpstr>
      <vt:lpstr>目标</vt:lpstr>
      <vt:lpstr>JNI是什么</vt:lpstr>
      <vt:lpstr>关键字native</vt:lpstr>
      <vt:lpstr>C函数命名规则</vt:lpstr>
      <vt:lpstr>流程图</vt:lpstr>
      <vt:lpstr>遵循步骤</vt:lpstr>
      <vt:lpstr>Android NDK</vt:lpstr>
      <vt:lpstr>Android 调用C方法</vt:lpstr>
      <vt:lpstr>Android 调用C方法</vt:lpstr>
      <vt:lpstr>JNI 技术(2)</vt:lpstr>
      <vt:lpstr>本节主要内容</vt:lpstr>
      <vt:lpstr>JNI数据类型</vt:lpstr>
      <vt:lpstr>数值参数与返回值</vt:lpstr>
      <vt:lpstr>数值参数与返回值</vt:lpstr>
      <vt:lpstr>字符串参数</vt:lpstr>
      <vt:lpstr>字符串参数</vt:lpstr>
      <vt:lpstr>字符串参数</vt:lpstr>
      <vt:lpstr>编码签名</vt:lpstr>
      <vt:lpstr>编码签名</vt:lpstr>
      <vt:lpstr>编码签名</vt:lpstr>
      <vt:lpstr>编码签名</vt:lpstr>
      <vt:lpstr>调用Java方法</vt:lpstr>
      <vt:lpstr>调用Java方法</vt:lpstr>
      <vt:lpstr>访问数组元素</vt:lpstr>
      <vt:lpstr>访问数组元素</vt:lpstr>
      <vt:lpstr>高级话题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JNI技术</dc:title>
  <dc:creator>hezhenhua</dc:creator>
  <cp:lastModifiedBy>gigabud</cp:lastModifiedBy>
  <cp:revision>46</cp:revision>
  <dcterms:created xsi:type="dcterms:W3CDTF">2012-12-11T14:31:25Z</dcterms:created>
  <dcterms:modified xsi:type="dcterms:W3CDTF">2013-01-09T09:20:46Z</dcterms:modified>
</cp:coreProperties>
</file>