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50" y="31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5FC5-B768-4A17-AA60-C1DD1C58128D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1AB1-2372-4D27-9E9E-1CABA5379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77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5FC5-B768-4A17-AA60-C1DD1C58128D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1AB1-2372-4D27-9E9E-1CABA5379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74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5FC5-B768-4A17-AA60-C1DD1C58128D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1AB1-2372-4D27-9E9E-1CABA5379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67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5FC5-B768-4A17-AA60-C1DD1C58128D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1AB1-2372-4D27-9E9E-1CABA5379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12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5FC5-B768-4A17-AA60-C1DD1C58128D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1AB1-2372-4D27-9E9E-1CABA5379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97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5FC5-B768-4A17-AA60-C1DD1C58128D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1AB1-2372-4D27-9E9E-1CABA5379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44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5FC5-B768-4A17-AA60-C1DD1C58128D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1AB1-2372-4D27-9E9E-1CABA5379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05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5FC5-B768-4A17-AA60-C1DD1C58128D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1AB1-2372-4D27-9E9E-1CABA5379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2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5FC5-B768-4A17-AA60-C1DD1C58128D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1AB1-2372-4D27-9E9E-1CABA5379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6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5FC5-B768-4A17-AA60-C1DD1C58128D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1AB1-2372-4D27-9E9E-1CABA5379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5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5FC5-B768-4A17-AA60-C1DD1C58128D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1AB1-2372-4D27-9E9E-1CABA5379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04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65FC5-B768-4A17-AA60-C1DD1C58128D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61AB1-2372-4D27-9E9E-1CABA5379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31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84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67" y="2168165"/>
            <a:ext cx="2509375" cy="22766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450" y="372534"/>
            <a:ext cx="2473788" cy="22766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451" y="3392489"/>
            <a:ext cx="2473788" cy="22639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939" y="372534"/>
            <a:ext cx="2503210" cy="227666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939" y="3392489"/>
            <a:ext cx="2511134" cy="229765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382" y="1647597"/>
            <a:ext cx="2668364" cy="2449989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 flipV="1">
            <a:off x="1278473" y="2522560"/>
            <a:ext cx="1635267" cy="10363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256346" y="3001614"/>
            <a:ext cx="0" cy="3908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5200603" y="1366887"/>
            <a:ext cx="895397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5135807" y="4553321"/>
            <a:ext cx="895397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8144529" y="1627847"/>
            <a:ext cx="952337" cy="54031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8126867" y="3904509"/>
            <a:ext cx="969999" cy="61311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4856" y="4455233"/>
            <a:ext cx="1916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welcomePage.py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552374" y="2608553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selectPage.py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49095" y="5641094"/>
            <a:ext cx="173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borrowPage.py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71335" y="5703560"/>
            <a:ext cx="155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verifyPage.py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584005" y="4148287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bookScanePage.py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478314" y="2648287"/>
            <a:ext cx="2196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scanBorrowPage.py</a:t>
            </a:r>
            <a:endParaRPr lang="ko-KR" altLang="en-US" dirty="0"/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2096106" y="3904509"/>
            <a:ext cx="0" cy="12613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52230" y="5176295"/>
            <a:ext cx="1623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returnPage.py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0978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2024-07-05T04:21:32Z</dcterms:created>
  <dcterms:modified xsi:type="dcterms:W3CDTF">2024-07-05T04:30:15Z</dcterms:modified>
</cp:coreProperties>
</file>