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35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9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4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9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7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3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2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4F96-EC42-41FE-8066-38FC80555E0F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9248-F846-4BF1-AE25-1C66A80B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7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5" y="1009363"/>
            <a:ext cx="5065679" cy="21039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2665" y="4846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6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5" y="1471612"/>
            <a:ext cx="3514725" cy="482917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70725" y="3474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세부 구조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0724" y="90954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book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362" y="1471612"/>
            <a:ext cx="7090838" cy="482917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666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7" y="1645632"/>
            <a:ext cx="5177752" cy="305438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61581" y="34747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세부 구조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1614487"/>
            <a:ext cx="4831080" cy="389142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18159" y="87939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64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50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2024-09-23T08:00:42Z</dcterms:created>
  <dcterms:modified xsi:type="dcterms:W3CDTF">2024-09-24T07:39:32Z</dcterms:modified>
</cp:coreProperties>
</file>