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5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2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3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038D-2DE4-42E5-A2A0-93132277AA0B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3B45-E866-4917-B5A7-6E6734C8D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2" y="324053"/>
            <a:ext cx="3592285" cy="280170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9" y="324054"/>
            <a:ext cx="3273686" cy="28017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24" y="286080"/>
            <a:ext cx="3374809" cy="283967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25" y="3906254"/>
            <a:ext cx="3341406" cy="24385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8" y="3906255"/>
            <a:ext cx="3273687" cy="24385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3" y="3906254"/>
            <a:ext cx="3592284" cy="24385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137853" y="3165335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welcomePage.py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6634" y="3174666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addBookPage.py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6554" y="6384401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studentListPage.py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8213" y="638440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addStudentPage.py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2541" y="6384401"/>
            <a:ext cx="27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selectedBookInfoPage.py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3755" y="3174666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bookListPage.py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741576" y="1278294"/>
            <a:ext cx="4292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945445" y="1177925"/>
            <a:ext cx="441601" cy="2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1286085" y="1818695"/>
            <a:ext cx="0" cy="18389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563225" y="1509837"/>
            <a:ext cx="646660" cy="131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741576" y="3350893"/>
            <a:ext cx="429208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145663" y="3291460"/>
            <a:ext cx="0" cy="452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2024-08-27T05:24:37Z</dcterms:created>
  <dcterms:modified xsi:type="dcterms:W3CDTF">2024-08-27T05:51:02Z</dcterms:modified>
</cp:coreProperties>
</file>