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6" y="2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6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5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9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873B-4434-4970-913A-1AA77160253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E8B3-BD2A-4D7F-99D2-36F531156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31.png"/><Relationship Id="rId3" Type="http://schemas.openxmlformats.org/officeDocument/2006/relationships/image" Target="../media/image20.png"/><Relationship Id="rId21" Type="http://schemas.openxmlformats.org/officeDocument/2006/relationships/image" Target="../media/image34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29.png"/><Relationship Id="rId23" Type="http://schemas.openxmlformats.org/officeDocument/2006/relationships/image" Target="../media/image25.png"/><Relationship Id="rId10" Type="http://schemas.openxmlformats.org/officeDocument/2006/relationships/image" Target="../media/image3.png"/><Relationship Id="rId19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31.png"/><Relationship Id="rId3" Type="http://schemas.openxmlformats.org/officeDocument/2006/relationships/image" Target="../media/image20.png"/><Relationship Id="rId21" Type="http://schemas.openxmlformats.org/officeDocument/2006/relationships/image" Target="../media/image34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29.png"/><Relationship Id="rId23" Type="http://schemas.openxmlformats.org/officeDocument/2006/relationships/image" Target="../media/image25.png"/><Relationship Id="rId10" Type="http://schemas.openxmlformats.org/officeDocument/2006/relationships/image" Target="../media/image3.png"/><Relationship Id="rId19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38.png"/><Relationship Id="rId3" Type="http://schemas.openxmlformats.org/officeDocument/2006/relationships/image" Target="../media/image27.png"/><Relationship Id="rId21" Type="http://schemas.openxmlformats.org/officeDocument/2006/relationships/image" Target="../media/image25.png"/><Relationship Id="rId7" Type="http://schemas.openxmlformats.org/officeDocument/2006/relationships/image" Target="../media/image3.png"/><Relationship Id="rId12" Type="http://schemas.openxmlformats.org/officeDocument/2006/relationships/image" Target="../media/image29.png"/><Relationship Id="rId17" Type="http://schemas.openxmlformats.org/officeDocument/2006/relationships/image" Target="../media/image33.png"/><Relationship Id="rId25" Type="http://schemas.openxmlformats.org/officeDocument/2006/relationships/image" Target="../media/image37.jpeg"/><Relationship Id="rId2" Type="http://schemas.openxmlformats.org/officeDocument/2006/relationships/image" Target="../media/image26.png"/><Relationship Id="rId16" Type="http://schemas.openxmlformats.org/officeDocument/2006/relationships/image" Target="../media/image3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36.png"/><Relationship Id="rId5" Type="http://schemas.openxmlformats.org/officeDocument/2006/relationships/image" Target="../media/image1.png"/><Relationship Id="rId15" Type="http://schemas.openxmlformats.org/officeDocument/2006/relationships/image" Target="../media/image31.png"/><Relationship Id="rId23" Type="http://schemas.openxmlformats.org/officeDocument/2006/relationships/image" Target="../media/image20.png"/><Relationship Id="rId10" Type="http://schemas.openxmlformats.org/officeDocument/2006/relationships/image" Target="../media/image6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8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" y="1934497"/>
            <a:ext cx="1393268" cy="12659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20" y="1986680"/>
            <a:ext cx="1329199" cy="12232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19" y="3695299"/>
            <a:ext cx="1357798" cy="125008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84" y="1986680"/>
            <a:ext cx="1456282" cy="129490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84" y="3695299"/>
            <a:ext cx="1430436" cy="131484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32" y="1986680"/>
            <a:ext cx="1465680" cy="134108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" y="3638545"/>
            <a:ext cx="1419168" cy="13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3" y="641765"/>
            <a:ext cx="2400841" cy="2315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6" y="661852"/>
            <a:ext cx="2457462" cy="23774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88" y="718262"/>
            <a:ext cx="2344606" cy="2264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85" y="789586"/>
            <a:ext cx="2090948" cy="2019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9" y="3300813"/>
            <a:ext cx="2564200" cy="2484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52" y="3300813"/>
            <a:ext cx="2642303" cy="25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15" y="2059212"/>
            <a:ext cx="4311401" cy="273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99" y="1575600"/>
            <a:ext cx="4856566" cy="34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3371361"/>
            <a:ext cx="2741735" cy="275321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45365" y="248512"/>
            <a:ext cx="3895572" cy="1688285"/>
            <a:chOff x="6096000" y="2243108"/>
            <a:chExt cx="3419475" cy="1671668"/>
          </a:xfrm>
        </p:grpSpPr>
        <p:grpSp>
          <p:nvGrpSpPr>
            <p:cNvPr id="6" name="그룹 5"/>
            <p:cNvGrpSpPr/>
            <p:nvPr/>
          </p:nvGrpSpPr>
          <p:grpSpPr>
            <a:xfrm>
              <a:off x="6332364" y="2424066"/>
              <a:ext cx="2685377" cy="1155909"/>
              <a:chOff x="6370464" y="2452641"/>
              <a:chExt cx="2685377" cy="1155909"/>
            </a:xfrm>
          </p:grpSpPr>
          <p:pic>
            <p:nvPicPr>
              <p:cNvPr id="8" name="Picture 2" descr="Firebase Brand Guideline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464" y="2452641"/>
                <a:ext cx="2685377" cy="755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136982" y="3208440"/>
                <a:ext cx="19188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/>
                  <a:t>Cloud Storage</a:t>
                </a:r>
                <a:endParaRPr lang="ko-KR" altLang="en-US" sz="2000" b="1" dirty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6096000" y="2243108"/>
              <a:ext cx="3419475" cy="167166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68" y="3440113"/>
            <a:ext cx="2871452" cy="268446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8" y="3384027"/>
            <a:ext cx="2776317" cy="2740548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90217" y="382376"/>
            <a:ext cx="1971957" cy="815131"/>
            <a:chOff x="5386753" y="2662828"/>
            <a:chExt cx="1974067" cy="79948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5328" y="2662828"/>
              <a:ext cx="420635" cy="43015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9112" y="2662828"/>
              <a:ext cx="1279990" cy="44920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386753" y="3092982"/>
              <a:ext cx="1974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4C9AFE"/>
                  </a:solidFill>
                </a:rPr>
                <a:t>face recognition</a:t>
              </a:r>
              <a:endParaRPr lang="ko-KR" altLang="en-US" b="1" dirty="0">
                <a:solidFill>
                  <a:srgbClr val="4C9AFE"/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059" flipH="1">
            <a:off x="218397" y="1439661"/>
            <a:ext cx="722963" cy="7439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1" y="2293027"/>
            <a:ext cx="821333" cy="805739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92222" y="2073752"/>
            <a:ext cx="331644" cy="640873"/>
            <a:chOff x="1024786" y="3573009"/>
            <a:chExt cx="419047" cy="160020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024786" y="3573009"/>
              <a:ext cx="0" cy="1600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024786" y="5163684"/>
              <a:ext cx="4190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7737" y="2403713"/>
            <a:ext cx="769288" cy="72478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1176196" y="3150590"/>
            <a:ext cx="0" cy="23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83816" y="3150590"/>
            <a:ext cx="0" cy="23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414446" y="3147013"/>
            <a:ext cx="0" cy="23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9759" y="200809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4C9AFE"/>
                </a:solidFill>
              </a:rPr>
              <a:t>QR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87151" y="4050586"/>
            <a:ext cx="475997" cy="607139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10209421" y="5343504"/>
            <a:ext cx="1793999" cy="725640"/>
            <a:chOff x="10666995" y="5435112"/>
            <a:chExt cx="1652138" cy="83059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995" y="5435112"/>
              <a:ext cx="1442873" cy="612181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130700" y="5913415"/>
              <a:ext cx="1188433" cy="35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 + </a:t>
              </a:r>
              <a:r>
                <a:rPr lang="en-US" altLang="ko-KR" sz="1400" b="1" dirty="0" err="1" smtClean="0"/>
                <a:t>OpenAI</a:t>
              </a:r>
              <a:endParaRPr lang="ko-KR" altLang="en-US" sz="14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0155726" y="3845303"/>
            <a:ext cx="1000125" cy="1017704"/>
            <a:chOff x="10241451" y="4150103"/>
            <a:chExt cx="1000125" cy="1017704"/>
          </a:xfrm>
        </p:grpSpPr>
        <p:sp>
          <p:nvSpPr>
            <p:cNvPr id="31" name="순서도: 자기 디스크 30"/>
            <p:cNvSpPr/>
            <p:nvPr/>
          </p:nvSpPr>
          <p:spPr>
            <a:xfrm>
              <a:off x="10254965" y="4150103"/>
              <a:ext cx="915949" cy="1017704"/>
            </a:xfrm>
            <a:prstGeom prst="flowChartMagneticDisk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41451" y="4621077"/>
              <a:ext cx="100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FFC000"/>
                  </a:solidFill>
                </a:rPr>
                <a:t>VectorDB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 flipH="1">
            <a:off x="11155851" y="4397781"/>
            <a:ext cx="266734" cy="57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10475267" y="4953952"/>
            <a:ext cx="0" cy="38002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0848467" y="4944893"/>
            <a:ext cx="0" cy="3800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9645563" y="5711199"/>
            <a:ext cx="38895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9640357" y="5553220"/>
            <a:ext cx="394159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31615" y="6361056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program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51523" y="6361056"/>
            <a:ext cx="1895712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08094" y="635486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Chatbot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39206" y="6361056"/>
            <a:ext cx="1613224" cy="364257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006458" y="368326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embedding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5352939" y="2090174"/>
            <a:ext cx="0" cy="102501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068515" y="2848788"/>
            <a:ext cx="1599467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667982" y="2090174"/>
            <a:ext cx="0" cy="75861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7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1761" y="159097"/>
            <a:ext cx="1619532" cy="598891"/>
            <a:chOff x="91761" y="159097"/>
            <a:chExt cx="1619532" cy="5988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62" y="159097"/>
              <a:ext cx="267354" cy="2790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759" y="190847"/>
              <a:ext cx="724091" cy="25936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1761" y="450211"/>
              <a:ext cx="1619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4C9AFE"/>
                  </a:solidFill>
                </a:rPr>
                <a:t>face recognition</a:t>
              </a:r>
              <a:endParaRPr lang="ko-KR" altLang="en-US" sz="1400" b="1" dirty="0">
                <a:solidFill>
                  <a:srgbClr val="4C9AFE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059" flipH="1">
            <a:off x="1848667" y="5221423"/>
            <a:ext cx="494117" cy="5084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76" y="5216331"/>
            <a:ext cx="528662" cy="518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655" y="1438992"/>
            <a:ext cx="547653" cy="515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02288" y="106459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4C9AFE"/>
                </a:solidFill>
              </a:rPr>
              <a:t>QR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16" name="Picture 2" descr="Firebase Brand Guidelin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1" y="190105"/>
            <a:ext cx="2383564" cy="3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78491" y="462982"/>
            <a:ext cx="17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Cloud Storage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780604" y="103101"/>
            <a:ext cx="2755250" cy="67772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8" y="1919598"/>
            <a:ext cx="1393268" cy="12659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05" y="1940907"/>
            <a:ext cx="1352355" cy="124459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82" y="3632984"/>
            <a:ext cx="1357798" cy="125008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39" y="1987794"/>
            <a:ext cx="1346970" cy="11977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40" y="3632984"/>
            <a:ext cx="1430436" cy="125148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79" y="2862526"/>
            <a:ext cx="1295752" cy="118559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" y="3612933"/>
            <a:ext cx="1401087" cy="129018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21" y="5410498"/>
            <a:ext cx="547653" cy="5159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707" y="508879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490" y="2241768"/>
            <a:ext cx="547653" cy="5159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37276" y="192006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64" y="1919598"/>
            <a:ext cx="1294174" cy="124816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2" y="1941684"/>
            <a:ext cx="1215965" cy="11763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67" y="1940907"/>
            <a:ext cx="1247783" cy="122685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590" y="1954706"/>
            <a:ext cx="1240648" cy="119846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2" y="3564602"/>
            <a:ext cx="1223831" cy="125404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15" y="3564602"/>
            <a:ext cx="1294174" cy="125404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737" y="1413676"/>
            <a:ext cx="547653" cy="5159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850523" y="1091977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64" y="5053865"/>
            <a:ext cx="1667945" cy="1307987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623644" y="5266097"/>
            <a:ext cx="402690" cy="51363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539" y="6082982"/>
            <a:ext cx="1566765" cy="5348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886534" y="6491320"/>
            <a:ext cx="115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+ </a:t>
            </a:r>
            <a:r>
              <a:rPr lang="en-US" altLang="ko-KR" sz="1400" b="1" dirty="0" err="1" smtClean="0"/>
              <a:t>OpenAI</a:t>
            </a:r>
            <a:endParaRPr lang="ko-KR" altLang="en-US" sz="1400" b="1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10230456" y="4978050"/>
            <a:ext cx="891253" cy="827224"/>
          </a:xfrm>
          <a:prstGeom prst="flowChartMagneticDisk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197327" y="5347745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C000"/>
                </a:solidFill>
              </a:rPr>
              <a:t>VectorDB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1239309" y="5586405"/>
            <a:ext cx="266734" cy="57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0520359" y="5867400"/>
            <a:ext cx="0" cy="27249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10893559" y="5867400"/>
            <a:ext cx="0" cy="263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9843055" y="6298042"/>
            <a:ext cx="38895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9837849" y="6140063"/>
            <a:ext cx="394159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121709" y="488950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embedding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83396" y="6238027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program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03304" y="6238027"/>
            <a:ext cx="1895712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486444" y="571453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program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496827" y="571453"/>
            <a:ext cx="1895712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971738" y="6420017"/>
            <a:ext cx="97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C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hatbot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991646" y="6448593"/>
            <a:ext cx="952177" cy="319504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7150" y="1055453"/>
            <a:ext cx="6084565" cy="502753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51608" y="1055452"/>
            <a:ext cx="5620630" cy="382502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28718" y="4929625"/>
            <a:ext cx="4243520" cy="187899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02" y="5117936"/>
            <a:ext cx="807304" cy="1208681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87" name="TextBox 86"/>
          <p:cNvSpPr txBox="1"/>
          <p:nvPr/>
        </p:nvSpPr>
        <p:spPr>
          <a:xfrm>
            <a:off x="6407381" y="6437728"/>
            <a:ext cx="104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앱인벤터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17764" y="6466304"/>
            <a:ext cx="952177" cy="319504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571500" y="3219450"/>
            <a:ext cx="0" cy="1431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71500" y="3362637"/>
            <a:ext cx="184511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2419792" y="3185499"/>
            <a:ext cx="0" cy="1834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1079500" y="3185499"/>
            <a:ext cx="0" cy="379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2093144" y="2806396"/>
            <a:ext cx="0" cy="7582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2949638" y="2438400"/>
            <a:ext cx="4412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404360" y="3064720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415009" y="3933400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965450" y="4241800"/>
            <a:ext cx="425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7810087" y="2340612"/>
            <a:ext cx="2800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>
            <a:off x="7785659" y="3236930"/>
            <a:ext cx="164449" cy="192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8905038" y="3216912"/>
            <a:ext cx="3861" cy="241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9105897" y="2326323"/>
            <a:ext cx="2475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10505613" y="2341161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1761" y="159097"/>
            <a:ext cx="1619532" cy="598891"/>
            <a:chOff x="91761" y="159097"/>
            <a:chExt cx="1619532" cy="5988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62" y="159097"/>
              <a:ext cx="267354" cy="2790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759" y="190847"/>
              <a:ext cx="724091" cy="25936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1761" y="450211"/>
              <a:ext cx="1619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4C9AFE"/>
                  </a:solidFill>
                </a:rPr>
                <a:t>face recognition</a:t>
              </a:r>
              <a:endParaRPr lang="ko-KR" altLang="en-US" sz="1400" b="1" dirty="0">
                <a:solidFill>
                  <a:srgbClr val="4C9AFE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059" flipH="1">
            <a:off x="1840639" y="5947062"/>
            <a:ext cx="494117" cy="5084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48" y="5941970"/>
            <a:ext cx="528662" cy="518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627" y="2317031"/>
            <a:ext cx="547653" cy="515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94260" y="194263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4C9AFE"/>
                </a:solidFill>
              </a:rPr>
              <a:t>QR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16" name="Picture 2" descr="Firebase Brand Guidelin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1" y="190105"/>
            <a:ext cx="2383564" cy="3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78491" y="462982"/>
            <a:ext cx="17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Cloud Storage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780604" y="103101"/>
            <a:ext cx="2755250" cy="67772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0" y="2797637"/>
            <a:ext cx="1393268" cy="12659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77" y="2818946"/>
            <a:ext cx="1352355" cy="124459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54" y="4511023"/>
            <a:ext cx="1357798" cy="125008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11" y="2865833"/>
            <a:ext cx="1346970" cy="11977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12" y="4511023"/>
            <a:ext cx="1430436" cy="125148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1" y="3740565"/>
            <a:ext cx="1295752" cy="118559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" y="4490972"/>
            <a:ext cx="1401087" cy="129018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3" y="6136137"/>
            <a:ext cx="547653" cy="5159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8679" y="581443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462" y="3119807"/>
            <a:ext cx="547653" cy="5159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29248" y="279810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14" y="1300473"/>
            <a:ext cx="1294174" cy="124816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72" y="1322559"/>
            <a:ext cx="1215965" cy="11763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17" y="1321782"/>
            <a:ext cx="1247783" cy="122685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40" y="1335581"/>
            <a:ext cx="1240648" cy="119846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72" y="2945477"/>
            <a:ext cx="1223831" cy="125404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65" y="2945477"/>
            <a:ext cx="1294174" cy="125404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7374" y="2996925"/>
            <a:ext cx="547653" cy="5159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811160" y="2675226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35" y="4840200"/>
            <a:ext cx="1667945" cy="1307987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511115" y="5052432"/>
            <a:ext cx="402690" cy="51363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010" y="5869317"/>
            <a:ext cx="1566765" cy="5348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774005" y="6277655"/>
            <a:ext cx="115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+ </a:t>
            </a:r>
            <a:r>
              <a:rPr lang="en-US" altLang="ko-KR" sz="1400" b="1" dirty="0" err="1" smtClean="0"/>
              <a:t>OpenAI</a:t>
            </a:r>
            <a:endParaRPr lang="ko-KR" altLang="en-US" sz="1400" b="1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10117927" y="4764385"/>
            <a:ext cx="891253" cy="827224"/>
          </a:xfrm>
          <a:prstGeom prst="flowChartMagneticDisk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084798" y="5134080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C000"/>
                </a:solidFill>
              </a:rPr>
              <a:t>VectorDB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1126780" y="5372740"/>
            <a:ext cx="266734" cy="57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0407830" y="5653735"/>
            <a:ext cx="0" cy="27249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10781030" y="5653735"/>
            <a:ext cx="0" cy="263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9730526" y="6084377"/>
            <a:ext cx="38895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9725320" y="5926398"/>
            <a:ext cx="394159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009180" y="4675835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embedding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46234" y="763399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program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056617" y="763399"/>
            <a:ext cx="1895712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859209" y="6206352"/>
            <a:ext cx="97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C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hatbot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879117" y="6234928"/>
            <a:ext cx="952177" cy="319504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9122" y="1933493"/>
            <a:ext cx="6084565" cy="483671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384933" y="1235437"/>
            <a:ext cx="5620630" cy="30259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716189" y="4715960"/>
            <a:ext cx="4243520" cy="187899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563472" y="4097489"/>
            <a:ext cx="0" cy="14318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63472" y="4240676"/>
            <a:ext cx="184511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2411764" y="4063538"/>
            <a:ext cx="0" cy="1834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1071472" y="4063538"/>
            <a:ext cx="0" cy="379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2085116" y="3684435"/>
            <a:ext cx="0" cy="7582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2941610" y="3316439"/>
            <a:ext cx="4412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396332" y="3942759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406981" y="4811439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957422" y="5119839"/>
            <a:ext cx="425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7676737" y="1721487"/>
            <a:ext cx="2800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>
            <a:off x="7652309" y="2617805"/>
            <a:ext cx="164449" cy="192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8771688" y="2597787"/>
            <a:ext cx="3861" cy="241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8972547" y="1707198"/>
            <a:ext cx="2475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10372263" y="1722036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3806" y="6327695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program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03714" y="6327695"/>
            <a:ext cx="1895712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96" y="144169"/>
            <a:ext cx="845734" cy="1029797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3249311" y="1279762"/>
            <a:ext cx="1041169" cy="348080"/>
            <a:chOff x="3159561" y="168158"/>
            <a:chExt cx="1041169" cy="348080"/>
          </a:xfrm>
        </p:grpSpPr>
        <p:sp>
          <p:nvSpPr>
            <p:cNvPr id="90" name="TextBox 89"/>
            <p:cNvSpPr txBox="1"/>
            <p:nvPr/>
          </p:nvSpPr>
          <p:spPr>
            <a:xfrm>
              <a:off x="3159561" y="168158"/>
              <a:ext cx="104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rgbClr val="FF0000"/>
                  </a:solidFill>
                </a:rPr>
                <a:t>앱인벤터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169944" y="196734"/>
              <a:ext cx="952177" cy="319504"/>
            </a:xfrm>
            <a:prstGeom prst="rect">
              <a:avLst/>
            </a:prstGeom>
            <a:noFill/>
            <a:ln w="19050">
              <a:solidFill>
                <a:srgbClr val="EDC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9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059" flipH="1">
            <a:off x="1842597" y="5449090"/>
            <a:ext cx="494117" cy="5084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60" y="5495274"/>
            <a:ext cx="528662" cy="518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77" y="1878881"/>
            <a:ext cx="547653" cy="515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3310" y="150448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4C9AFE"/>
                </a:solidFill>
              </a:rPr>
              <a:t>QR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0" y="2359487"/>
            <a:ext cx="1393268" cy="12659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7" y="2380796"/>
            <a:ext cx="1352355" cy="124459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04" y="4072873"/>
            <a:ext cx="1357798" cy="125008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61" y="2427683"/>
            <a:ext cx="1346970" cy="11977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62" y="4072873"/>
            <a:ext cx="1430436" cy="125148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01" y="3302415"/>
            <a:ext cx="1295752" cy="118559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" y="4052822"/>
            <a:ext cx="1401087" cy="129018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43" y="5697987"/>
            <a:ext cx="547653" cy="5159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7729" y="537628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299" y="4930130"/>
            <a:ext cx="547653" cy="5159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05085" y="4608431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14" y="3381646"/>
            <a:ext cx="1294174" cy="124816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72" y="3403732"/>
            <a:ext cx="1215965" cy="11763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917" y="3402955"/>
            <a:ext cx="1247783" cy="122685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940" y="3416754"/>
            <a:ext cx="1240648" cy="119846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72" y="5026650"/>
            <a:ext cx="1223831" cy="125404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65" y="5026650"/>
            <a:ext cx="1294174" cy="125404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074" y="5078098"/>
            <a:ext cx="547653" cy="5159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913860" y="475639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4C9AFE"/>
                </a:solidFill>
              </a:rPr>
              <a:t>isbn</a:t>
            </a:r>
            <a:r>
              <a:rPr lang="en-US" altLang="ko-KR" sz="1400" b="1" dirty="0" smtClean="0">
                <a:solidFill>
                  <a:srgbClr val="4C9AFE"/>
                </a:solidFill>
              </a:rPr>
              <a:t> SCAN</a:t>
            </a:r>
            <a:endParaRPr lang="ko-KR" altLang="en-US" sz="1400" b="1" dirty="0">
              <a:solidFill>
                <a:srgbClr val="4C9AF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7697" y="1342183"/>
            <a:ext cx="6084565" cy="5024237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87633" y="3316610"/>
            <a:ext cx="5620630" cy="30259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582522" y="3659339"/>
            <a:ext cx="0" cy="1431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82522" y="3802526"/>
            <a:ext cx="18451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2430814" y="3625388"/>
            <a:ext cx="0" cy="1834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1090522" y="3625388"/>
            <a:ext cx="0" cy="379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2104166" y="3246285"/>
            <a:ext cx="0" cy="7582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2960660" y="2878289"/>
            <a:ext cx="4412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415382" y="3504609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426031" y="4373289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976472" y="4681689"/>
            <a:ext cx="425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7779437" y="3802660"/>
            <a:ext cx="2800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>
            <a:off x="7755009" y="4698978"/>
            <a:ext cx="164449" cy="192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8874388" y="4678960"/>
            <a:ext cx="3861" cy="241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9075247" y="3788371"/>
            <a:ext cx="2475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10474963" y="3803209"/>
            <a:ext cx="2803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55" y="1492836"/>
            <a:ext cx="982806" cy="1029797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6650869" y="2642979"/>
            <a:ext cx="1041169" cy="348080"/>
            <a:chOff x="3159561" y="168158"/>
            <a:chExt cx="1041169" cy="348080"/>
          </a:xfrm>
        </p:grpSpPr>
        <p:sp>
          <p:nvSpPr>
            <p:cNvPr id="90" name="TextBox 89"/>
            <p:cNvSpPr txBox="1"/>
            <p:nvPr/>
          </p:nvSpPr>
          <p:spPr>
            <a:xfrm>
              <a:off x="3159561" y="168158"/>
              <a:ext cx="1041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rgbClr val="FF0000"/>
                  </a:solidFill>
                </a:rPr>
                <a:t>앱인벤터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169944" y="196734"/>
              <a:ext cx="952177" cy="319504"/>
            </a:xfrm>
            <a:prstGeom prst="rect">
              <a:avLst/>
            </a:prstGeom>
            <a:noFill/>
            <a:ln w="19050">
              <a:solidFill>
                <a:srgbClr val="EDC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53" y="1466424"/>
            <a:ext cx="1733507" cy="1298363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21569" y="1678656"/>
            <a:ext cx="402690" cy="51363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64" y="2495541"/>
            <a:ext cx="1566765" cy="53482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0884459" y="2903879"/>
            <a:ext cx="115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+ </a:t>
            </a:r>
            <a:r>
              <a:rPr lang="en-US" altLang="ko-KR" sz="1400" b="1" dirty="0" err="1" smtClean="0"/>
              <a:t>OpenAI</a:t>
            </a:r>
            <a:endParaRPr lang="ko-KR" altLang="en-US" sz="1400" b="1" dirty="0"/>
          </a:p>
        </p:txBody>
      </p:sp>
      <p:sp>
        <p:nvSpPr>
          <p:cNvPr id="86" name="순서도: 자기 디스크 85"/>
          <p:cNvSpPr/>
          <p:nvPr/>
        </p:nvSpPr>
        <p:spPr>
          <a:xfrm>
            <a:off x="10228381" y="1390609"/>
            <a:ext cx="891253" cy="827224"/>
          </a:xfrm>
          <a:prstGeom prst="flowChartMagneticDisk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195252" y="1760304"/>
            <a:ext cx="10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C000"/>
                </a:solidFill>
              </a:rPr>
              <a:t>VectorDB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11237234" y="1998964"/>
            <a:ext cx="266734" cy="57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10518284" y="2279959"/>
            <a:ext cx="0" cy="27249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10891484" y="2279959"/>
            <a:ext cx="0" cy="263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9840980" y="2710601"/>
            <a:ext cx="38895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9835774" y="2552622"/>
            <a:ext cx="394159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119634" y="130205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embedding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223096" y="2813544"/>
            <a:ext cx="1477617" cy="348080"/>
            <a:chOff x="7969663" y="2832576"/>
            <a:chExt cx="920514" cy="348080"/>
          </a:xfrm>
        </p:grpSpPr>
        <p:sp>
          <p:nvSpPr>
            <p:cNvPr id="98" name="TextBox 97"/>
            <p:cNvSpPr txBox="1"/>
            <p:nvPr/>
          </p:nvSpPr>
          <p:spPr>
            <a:xfrm>
              <a:off x="7969663" y="2832576"/>
              <a:ext cx="920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</a:rPr>
                <a:t>음</a:t>
              </a:r>
              <a:r>
                <a:rPr lang="ko-KR" altLang="en-US" sz="1600" b="1" dirty="0" smtClean="0">
                  <a:solidFill>
                    <a:srgbClr val="FF0000"/>
                  </a:solidFill>
                </a:rPr>
                <a:t>성 </a:t>
              </a:r>
              <a:r>
                <a:rPr lang="en-US" altLang="ko-KR" sz="1600" b="1" dirty="0" err="1" smtClean="0">
                  <a:solidFill>
                    <a:srgbClr val="FF0000"/>
                  </a:solidFill>
                </a:rPr>
                <a:t>Chatbot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989571" y="2861152"/>
              <a:ext cx="900606" cy="319504"/>
            </a:xfrm>
            <a:prstGeom prst="rect">
              <a:avLst/>
            </a:prstGeom>
            <a:noFill/>
            <a:ln w="19050">
              <a:solidFill>
                <a:srgbClr val="EDC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7826643" y="1342184"/>
            <a:ext cx="4243520" cy="187899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74528" y="1342184"/>
            <a:ext cx="1294668" cy="1732804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 flipH="1">
            <a:off x="4931636" y="1998964"/>
            <a:ext cx="144426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96243" y="1424107"/>
            <a:ext cx="1576778" cy="711637"/>
            <a:chOff x="133049" y="201982"/>
            <a:chExt cx="1576778" cy="711637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71188" y="201982"/>
              <a:ext cx="333164" cy="347743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46022" y="201982"/>
              <a:ext cx="1013818" cy="363143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133049" y="605842"/>
              <a:ext cx="15767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4C9AFE"/>
                  </a:solidFill>
                </a:rPr>
                <a:t>face recognition</a:t>
              </a:r>
              <a:endParaRPr lang="ko-KR" altLang="en-US" sz="1400" b="1" dirty="0">
                <a:solidFill>
                  <a:srgbClr val="4C9AFE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539951" y="103060"/>
            <a:ext cx="3307227" cy="1016437"/>
            <a:chOff x="6096000" y="2243108"/>
            <a:chExt cx="3419475" cy="167166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6332364" y="2424064"/>
              <a:ext cx="2889954" cy="1360268"/>
              <a:chOff x="6370464" y="2452639"/>
              <a:chExt cx="2889954" cy="1360268"/>
            </a:xfrm>
          </p:grpSpPr>
          <p:pic>
            <p:nvPicPr>
              <p:cNvPr id="124" name="Picture 2" descr="Firebase Brand Guidelines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464" y="2452639"/>
                <a:ext cx="2715397" cy="764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/>
              <p:cNvSpPr txBox="1"/>
              <p:nvPr/>
            </p:nvSpPr>
            <p:spPr>
              <a:xfrm>
                <a:off x="7116348" y="3140444"/>
                <a:ext cx="2144070" cy="67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Cloud Storage</a:t>
                </a:r>
                <a:endParaRPr lang="ko-KR" altLang="en-US" b="1" dirty="0"/>
              </a:p>
            </p:txBody>
          </p:sp>
        </p:grpSp>
        <p:sp>
          <p:nvSpPr>
            <p:cNvPr id="122" name="직사각형 121"/>
            <p:cNvSpPr/>
            <p:nvPr/>
          </p:nvSpPr>
          <p:spPr>
            <a:xfrm>
              <a:off x="6096000" y="2243108"/>
              <a:ext cx="3419475" cy="167166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294314" y="6443925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b="1" dirty="0" smtClean="0">
                <a:solidFill>
                  <a:srgbClr val="FF0000"/>
                </a:solidFill>
              </a:rPr>
              <a:t>ython program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94315" y="6440396"/>
            <a:ext cx="1995354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61239" y="6432400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</a:t>
            </a:r>
            <a:r>
              <a:rPr lang="en-US" altLang="ko-KR" b="1" dirty="0" smtClean="0">
                <a:solidFill>
                  <a:srgbClr val="FF0000"/>
                </a:solidFill>
              </a:rPr>
              <a:t>program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361240" y="6428871"/>
            <a:ext cx="1995354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2013947" y="5832656"/>
            <a:ext cx="331644" cy="138514"/>
            <a:chOff x="1024786" y="3573009"/>
            <a:chExt cx="419047" cy="1600200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1024786" y="3573009"/>
              <a:ext cx="0" cy="1600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1024786" y="5163684"/>
              <a:ext cx="4190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화살표 연결선 106"/>
          <p:cNvCxnSpPr/>
          <p:nvPr/>
        </p:nvCxnSpPr>
        <p:spPr>
          <a:xfrm>
            <a:off x="3227161" y="600155"/>
            <a:ext cx="125605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3239046" y="600155"/>
            <a:ext cx="0" cy="63598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914814" y="600155"/>
            <a:ext cx="125605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9164690" y="600155"/>
            <a:ext cx="0" cy="63598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6261338" y="1278432"/>
            <a:ext cx="0" cy="3400528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271445" y="1709291"/>
            <a:ext cx="20666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6261338" y="4678960"/>
            <a:ext cx="20666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" descr="https://search.pstatic.net/common/?src=http%3A%2F%2Fblogfiles.naver.net%2FMjAyMTEwMDFfMjMw%2FMDAxNjMzMDc3OTM0NTcw.jzNdTG_NZr7S1IfqyF4BCCyZGpNrY3MqI36nldh5oEMg.wEHkPks04iHJm_y8lvdamzxefEwOPceNR9xoUGC7KKsg.PNG.wb99n01%2Fimage.png&amp;type=sc960_83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116" y="6034258"/>
            <a:ext cx="311977" cy="29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11325476" y="6049651"/>
            <a:ext cx="78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B050"/>
                </a:solidFill>
              </a:rPr>
              <a:t>검색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 API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078579" y="5791981"/>
            <a:ext cx="1013818" cy="235985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10019313" y="2904824"/>
            <a:ext cx="997942" cy="276999"/>
            <a:chOff x="8099112" y="934885"/>
            <a:chExt cx="997942" cy="276999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099112" y="993190"/>
              <a:ext cx="242107" cy="18791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8268750" y="934885"/>
              <a:ext cx="828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streamlit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9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2377385" y="1492378"/>
            <a:ext cx="328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program – </a:t>
            </a:r>
            <a:r>
              <a:rPr lang="ko-KR" altLang="en-US" b="1" dirty="0" smtClean="0">
                <a:solidFill>
                  <a:srgbClr val="FF0000"/>
                </a:solidFill>
              </a:rPr>
              <a:t>도서 대출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377385" y="1488849"/>
            <a:ext cx="3282565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48810" y="3682322"/>
            <a:ext cx="38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program – </a:t>
            </a:r>
            <a:r>
              <a:rPr lang="ko-KR" altLang="en-US" b="1" dirty="0" smtClean="0">
                <a:solidFill>
                  <a:srgbClr val="FF0000"/>
                </a:solidFill>
              </a:rPr>
              <a:t>도서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학생 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77386" y="3679599"/>
            <a:ext cx="3823390" cy="372055"/>
          </a:xfrm>
          <a:prstGeom prst="rect">
            <a:avLst/>
          </a:prstGeom>
          <a:noFill/>
          <a:ln w="19050">
            <a:solidFill>
              <a:srgbClr val="EDC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99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</cp:revision>
  <dcterms:created xsi:type="dcterms:W3CDTF">2024-08-28T05:58:21Z</dcterms:created>
  <dcterms:modified xsi:type="dcterms:W3CDTF">2024-08-29T03:47:57Z</dcterms:modified>
</cp:coreProperties>
</file>