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6FBD-89CA-D145-BDD1-D53EE70C4458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0F27-3216-F340-AE9F-445F778D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DE4F892-E353-E643-BDAB-33EDA8778C42}"/>
              </a:ext>
            </a:extLst>
          </p:cNvPr>
          <p:cNvSpPr txBox="1"/>
          <p:nvPr/>
        </p:nvSpPr>
        <p:spPr>
          <a:xfrm>
            <a:off x="612843" y="2383877"/>
            <a:ext cx="7743786" cy="1577925"/>
          </a:xfrm>
          <a:prstGeom prst="rect">
            <a:avLst/>
          </a:prstGeom>
          <a:gradFill>
            <a:gsLst>
              <a:gs pos="0">
                <a:schemeClr val="bg1"/>
              </a:gs>
              <a:gs pos="47000">
                <a:schemeClr val="accent6">
                  <a:alpha val="50000"/>
                  <a:lumMod val="22000"/>
                  <a:lumOff val="78000"/>
                </a:schemeClr>
              </a:gs>
              <a:gs pos="55000">
                <a:schemeClr val="accent6">
                  <a:alpha val="50000"/>
                  <a:lumMod val="22000"/>
                  <a:lumOff val="78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Weak Form</a:t>
            </a:r>
          </a:p>
          <a:p>
            <a:pPr algn="ctr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Kernel 	          Kernel              BoundaryCondition       Kernel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48B6A-17EE-B540-8297-D3BC65FFD63C}"/>
              </a:ext>
            </a:extLst>
          </p:cNvPr>
          <p:cNvSpPr txBox="1"/>
          <p:nvPr/>
        </p:nvSpPr>
        <p:spPr>
          <a:xfrm>
            <a:off x="612843" y="4215323"/>
            <a:ext cx="7869676" cy="1173799"/>
          </a:xfrm>
          <a:prstGeom prst="rect">
            <a:avLst/>
          </a:prstGeom>
          <a:gradFill>
            <a:gsLst>
              <a:gs pos="0">
                <a:schemeClr val="bg1"/>
              </a:gs>
              <a:gs pos="47000">
                <a:srgbClr val="AE201D">
                  <a:alpha val="50000"/>
                  <a:lumMod val="22000"/>
                  <a:lumOff val="78000"/>
                </a:srgbClr>
              </a:gs>
              <a:gs pos="55000">
                <a:srgbClr val="AE201D">
                  <a:alpha val="50000"/>
                  <a:lumMod val="22000"/>
                  <a:lumOff val="78000"/>
                </a:srgb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rgbClr val="AE201D"/>
                </a:solidFill>
              </a:rPr>
              <a:t>Actual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B3BAF-93F2-8E4A-A0DD-2679B1E1A56B}"/>
              </a:ext>
            </a:extLst>
          </p:cNvPr>
          <p:cNvSpPr txBox="1"/>
          <p:nvPr/>
        </p:nvSpPr>
        <p:spPr>
          <a:xfrm>
            <a:off x="612844" y="791472"/>
            <a:ext cx="7743786" cy="13388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accent1">
                  <a:alpha val="50000"/>
                  <a:lumMod val="22000"/>
                  <a:lumOff val="78000"/>
                </a:schemeClr>
              </a:gs>
              <a:gs pos="55000">
                <a:schemeClr val="accent1">
                  <a:alpha val="50000"/>
                  <a:lumMod val="22000"/>
                  <a:lumOff val="78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Strong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57120-9F3B-3444-BE16-C3252F95C913}"/>
              </a:ext>
            </a:extLst>
          </p:cNvPr>
          <p:cNvSpPr txBox="1"/>
          <p:nvPr/>
        </p:nvSpPr>
        <p:spPr>
          <a:xfrm>
            <a:off x="1109523" y="4790713"/>
            <a:ext cx="724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return _D[_qp]*_grad_u[_qp]*_grad_test[_i][_qp];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F35DB5-DF53-CC40-8032-A4CF2359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03" y="1383091"/>
            <a:ext cx="2118268" cy="596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8F32FD-7DC2-7A47-ADBF-C49BD3DE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30" y="2857704"/>
            <a:ext cx="6089211" cy="72226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E708C35-2C6D-7042-8AFA-64CE093D35C7}"/>
              </a:ext>
            </a:extLst>
          </p:cNvPr>
          <p:cNvSpPr/>
          <p:nvPr/>
        </p:nvSpPr>
        <p:spPr>
          <a:xfrm>
            <a:off x="2626468" y="2752157"/>
            <a:ext cx="1556426" cy="85798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2018-06-20T20:09:37Z</dcterms:created>
  <dcterms:modified xsi:type="dcterms:W3CDTF">2018-06-20T21:15:53Z</dcterms:modified>
</cp:coreProperties>
</file>