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>
        <p:scale>
          <a:sx n="70" d="100"/>
          <a:sy n="70" d="100"/>
        </p:scale>
        <p:origin x="33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990C-D95A-D044-867A-6007469A9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8CB3-58F8-EB4B-B411-1097D5E0F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F1E6-5FF1-344C-B1B2-154D0F80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8D5F3-3BDC-1C47-B28C-760CAD01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2304-D683-1747-ADA4-15CFABEE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F60E-1943-8441-9C25-3C5894D4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1F95D-E413-AC47-8289-E739686C9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6433-8409-7B4C-B8FC-71C23297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7709-4923-AE4F-B4E4-7C220F0C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FAEB-BE7C-4443-87CC-61588E6E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55066-02C5-CB4E-B650-6EA817083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82737-AA88-2E47-8201-82F0E999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036C-DBBB-8048-9399-6B317C59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7F69-C98F-394B-9518-24EEF535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F002-2344-CF40-A7A4-6842100B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4CBA-80D1-4749-898C-83AB8D6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7F78-9173-1747-9A0A-2B211836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B36B-54F5-7C44-87A1-F018FF3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5B85-61DA-5B4A-8789-B34CFFF8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8CFF-D90C-114A-B691-D7FCAC80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8E0C-C58F-9A44-B8BB-BD7478E6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9E3C0-B122-764F-8E19-E360EC3FE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888B-F305-5845-8041-FE936DF2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372D-C9E8-E944-9895-98335CF4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79BA-7BBA-4042-97D8-E0644567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94E3-F32A-C044-B5C8-07EA6760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91A0-1FB2-A74D-BB37-04C4799F9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EFF5D-949C-464D-B433-A399BF81D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98810-F3E6-7045-8DD0-63FE2D3B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0D22-6550-3A45-8F3C-F954C23A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25D74-E6AD-5E4C-A930-55FB65E7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EC0D-56D9-DE45-A301-FFEB3DAC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2775-828E-8143-8837-18471D76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F1858-0FA1-1145-8872-D3AF9D388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0EDCD-0BA4-7449-B1E7-6E865915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8FFAB-2EBD-E349-8660-49208736E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F7701-92FF-4447-BF1C-7EB573DE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249C6-10B2-EB41-8E80-D77D86FB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B7AC3-E741-0340-85DA-766364D0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F561-1C58-5841-B851-B18666C2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9D481-9B14-8949-B486-06970891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F7C1D-5E80-0743-9FCD-D9067A2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12ED7-F795-284B-8442-1D0F3777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05A1F-CAB2-F44E-9B96-16BE3DE1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5AA64-96A3-0844-8DBA-53F03EBF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1D0F3-28FA-064C-940B-2392C62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8D4E-ACC4-2D4B-8264-2E2BD950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BDF6-7B7A-2747-9730-B1E59679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CC06D-29AF-CF43-9F2E-873E9A07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39C6D-9B4D-664B-A1ED-DDDBA0B2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85D7C-DA05-7140-A163-D5A05F5A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2C9C-08C5-EA43-9312-1C59B02F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5A43-53FA-1147-959D-ED891B8D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BCCA2-8B46-C743-8ECD-85D7A229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0F152-D63C-BD4C-9A80-6A39EA1C1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48D2F-93D1-3044-9066-3184F7B0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6615-1068-D744-8FD6-A60E330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0EE70-E26E-A74F-A64E-2AA56FEC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27E64-8AAB-B841-824F-7BDDD0B0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7BF68-C4C0-084C-8F9F-A2314308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7825-C5A8-0A49-B3F0-0DD59EC54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9D78-018E-104D-A8BC-642855E82CEE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754C8-519B-674C-99CC-A61A90916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3CB7-DE50-5A45-912B-F607BCFDD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B9B6-C9D8-6247-9930-58FF5094E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FA396E-96AE-DD42-89A0-051890DE97AB}"/>
              </a:ext>
            </a:extLst>
          </p:cNvPr>
          <p:cNvCxnSpPr>
            <a:cxnSpLocks/>
          </p:cNvCxnSpPr>
          <p:nvPr/>
        </p:nvCxnSpPr>
        <p:spPr>
          <a:xfrm>
            <a:off x="2968487" y="1152939"/>
            <a:ext cx="2517913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A2F27E-DF92-3D48-ADF2-A55D589E6D8E}"/>
              </a:ext>
            </a:extLst>
          </p:cNvPr>
          <p:cNvCxnSpPr>
            <a:cxnSpLocks/>
          </p:cNvCxnSpPr>
          <p:nvPr/>
        </p:nvCxnSpPr>
        <p:spPr>
          <a:xfrm>
            <a:off x="2968487" y="2081719"/>
            <a:ext cx="2517913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17BB-6984-2141-8E60-9353C1B198B6}"/>
              </a:ext>
            </a:extLst>
          </p:cNvPr>
          <p:cNvCxnSpPr>
            <a:cxnSpLocks/>
          </p:cNvCxnSpPr>
          <p:nvPr/>
        </p:nvCxnSpPr>
        <p:spPr>
          <a:xfrm>
            <a:off x="2968487" y="3338297"/>
            <a:ext cx="2517913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9EA93D-F096-5B4C-88FD-B6BFBA7700B2}"/>
              </a:ext>
            </a:extLst>
          </p:cNvPr>
          <p:cNvSpPr txBox="1"/>
          <p:nvPr/>
        </p:nvSpPr>
        <p:spPr>
          <a:xfrm>
            <a:off x="5541040" y="891328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30000" dirty="0"/>
              <a:t>+</a:t>
            </a:r>
            <a:r>
              <a:rPr lang="en-US" sz="2400" baseline="30000" dirty="0"/>
              <a:t> </a:t>
            </a:r>
            <a:r>
              <a:rPr lang="en-US" dirty="0"/>
              <a:t>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11960-BAD2-DB49-AA9B-B3505AE030C0}"/>
              </a:ext>
            </a:extLst>
          </p:cNvPr>
          <p:cNvSpPr txBox="1"/>
          <p:nvPr/>
        </p:nvSpPr>
        <p:spPr>
          <a:xfrm>
            <a:off x="5522976" y="1856261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30000" dirty="0"/>
              <a:t>*</a:t>
            </a:r>
            <a:r>
              <a:rPr lang="en-US" sz="2800" dirty="0"/>
              <a:t> </a:t>
            </a:r>
            <a:r>
              <a:rPr lang="en-US" dirty="0"/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E2E72-A62E-DE43-B553-F96B031BD206}"/>
              </a:ext>
            </a:extLst>
          </p:cNvPr>
          <p:cNvSpPr txBox="1"/>
          <p:nvPr/>
        </p:nvSpPr>
        <p:spPr>
          <a:xfrm>
            <a:off x="5598883" y="3076686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400" baseline="30000" dirty="0"/>
              <a:t> </a:t>
            </a:r>
            <a:r>
              <a:rPr lang="en-US" dirty="0"/>
              <a:t>(1)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3BD9DE-84A8-0C4E-9784-196B1AD06725}"/>
              </a:ext>
            </a:extLst>
          </p:cNvPr>
          <p:cNvCxnSpPr/>
          <p:nvPr/>
        </p:nvCxnSpPr>
        <p:spPr>
          <a:xfrm flipV="1">
            <a:off x="3346704" y="1152938"/>
            <a:ext cx="0" cy="2185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9A73B-9FA3-474C-8219-15FE14F80217}"/>
              </a:ext>
            </a:extLst>
          </p:cNvPr>
          <p:cNvCxnSpPr>
            <a:cxnSpLocks/>
          </p:cNvCxnSpPr>
          <p:nvPr/>
        </p:nvCxnSpPr>
        <p:spPr>
          <a:xfrm>
            <a:off x="3684899" y="1152938"/>
            <a:ext cx="0" cy="2185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BD61DA-E427-D748-B983-1D3A131646E8}"/>
              </a:ext>
            </a:extLst>
          </p:cNvPr>
          <p:cNvCxnSpPr>
            <a:cxnSpLocks/>
          </p:cNvCxnSpPr>
          <p:nvPr/>
        </p:nvCxnSpPr>
        <p:spPr>
          <a:xfrm flipV="1">
            <a:off x="4468368" y="2081718"/>
            <a:ext cx="0" cy="1256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7D8D61-1B46-6A4C-8292-CF6BF80DE37C}"/>
              </a:ext>
            </a:extLst>
          </p:cNvPr>
          <p:cNvCxnSpPr>
            <a:cxnSpLocks/>
          </p:cNvCxnSpPr>
          <p:nvPr/>
        </p:nvCxnSpPr>
        <p:spPr>
          <a:xfrm>
            <a:off x="4693920" y="2081718"/>
            <a:ext cx="0" cy="1256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5F53F5-5147-EA41-BFCD-4AAC714C81F7}"/>
              </a:ext>
            </a:extLst>
          </p:cNvPr>
          <p:cNvCxnSpPr>
            <a:cxnSpLocks/>
          </p:cNvCxnSpPr>
          <p:nvPr/>
        </p:nvCxnSpPr>
        <p:spPr>
          <a:xfrm flipV="1">
            <a:off x="5041392" y="1152938"/>
            <a:ext cx="0" cy="928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99591-289B-234B-A9A9-8513151E1341}"/>
              </a:ext>
            </a:extLst>
          </p:cNvPr>
          <p:cNvCxnSpPr>
            <a:cxnSpLocks/>
          </p:cNvCxnSpPr>
          <p:nvPr/>
        </p:nvCxnSpPr>
        <p:spPr>
          <a:xfrm>
            <a:off x="5279136" y="1152938"/>
            <a:ext cx="0" cy="928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380FEB-B187-8F40-BA4C-A86D6E69CBFA}"/>
              </a:ext>
            </a:extLst>
          </p:cNvPr>
          <p:cNvSpPr txBox="1"/>
          <p:nvPr/>
        </p:nvSpPr>
        <p:spPr>
          <a:xfrm>
            <a:off x="2872805" y="1468850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13</a:t>
            </a:r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1A962-F18A-3644-9AD8-AF5B52E8687B}"/>
              </a:ext>
            </a:extLst>
          </p:cNvPr>
          <p:cNvSpPr txBox="1"/>
          <p:nvPr/>
        </p:nvSpPr>
        <p:spPr>
          <a:xfrm>
            <a:off x="3980734" y="2548834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12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C586BA-945C-6349-985E-91623BA33437}"/>
              </a:ext>
            </a:extLst>
          </p:cNvPr>
          <p:cNvSpPr txBox="1"/>
          <p:nvPr/>
        </p:nvSpPr>
        <p:spPr>
          <a:xfrm>
            <a:off x="3691019" y="1459111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31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0B932-67D8-0746-B7EC-98C165DCED3B}"/>
              </a:ext>
            </a:extLst>
          </p:cNvPr>
          <p:cNvSpPr txBox="1"/>
          <p:nvPr/>
        </p:nvSpPr>
        <p:spPr>
          <a:xfrm>
            <a:off x="4724446" y="2548832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21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C25587-8D89-F94E-8E8A-0FD37DA7EA93}"/>
              </a:ext>
            </a:extLst>
          </p:cNvPr>
          <p:cNvSpPr txBox="1"/>
          <p:nvPr/>
        </p:nvSpPr>
        <p:spPr>
          <a:xfrm>
            <a:off x="4585782" y="1333520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23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988B1E-C1CE-8D4F-BD5C-B33A9FAD5A5E}"/>
              </a:ext>
            </a:extLst>
          </p:cNvPr>
          <p:cNvSpPr txBox="1"/>
          <p:nvPr/>
        </p:nvSpPr>
        <p:spPr>
          <a:xfrm>
            <a:off x="5279136" y="1316761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32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03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2018-10-28T22:48:31Z</dcterms:created>
  <dcterms:modified xsi:type="dcterms:W3CDTF">2018-10-29T01:12:22Z</dcterms:modified>
</cp:coreProperties>
</file>