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2" r:id="rId2"/>
    <p:sldId id="261" r:id="rId3"/>
    <p:sldId id="272" r:id="rId4"/>
    <p:sldId id="271" r:id="rId5"/>
    <p:sldId id="257" r:id="rId6"/>
    <p:sldId id="263" r:id="rId7"/>
    <p:sldId id="259" r:id="rId8"/>
    <p:sldId id="268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omer\Documents\Studies\UT\User%20Generated%20Content%20Analytics\Final\cm625-water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omer\Documents\Studies\UT\User%20Generated%20Content%20Analytics\Final\cm625-water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omer\Documents\Studies\UT\User%20Generated%20Content%20Analytics\Final\cm625-water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omer\Documents\Studies\UT\User%20Generated%20Content%20Analytics\Final\cm625-water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omer\Documents\Studies\UT\User%20Generated%20Content%20Analytics\Final\cm625-water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omer\Documents\Studies\UT\User%20Generated%20Content%20Analytics\Final\cm625-water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'cm625-water'!$F$1</c:f>
              <c:strCache>
                <c:ptCount val="1"/>
                <c:pt idx="0">
                  <c:v>autologous-Tcell-Transplant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'cm625-water'!$F$2:$F$863</c:f>
              <c:numCache>
                <c:formatCode>General</c:formatCode>
                <c:ptCount val="862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17</c:v>
                </c:pt>
                <c:pt idx="5">
                  <c:v>19</c:v>
                </c:pt>
                <c:pt idx="6">
                  <c:v>21</c:v>
                </c:pt>
                <c:pt idx="7">
                  <c:v>30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90</c:v>
                </c:pt>
                <c:pt idx="19">
                  <c:v>90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90</c:v>
                </c:pt>
                <c:pt idx="31">
                  <c:v>90</c:v>
                </c:pt>
                <c:pt idx="32">
                  <c:v>120</c:v>
                </c:pt>
                <c:pt idx="33">
                  <c:v>120</c:v>
                </c:pt>
                <c:pt idx="34">
                  <c:v>120</c:v>
                </c:pt>
                <c:pt idx="35">
                  <c:v>120</c:v>
                </c:pt>
                <c:pt idx="36">
                  <c:v>120</c:v>
                </c:pt>
                <c:pt idx="37">
                  <c:v>120</c:v>
                </c:pt>
                <c:pt idx="38">
                  <c:v>120</c:v>
                </c:pt>
                <c:pt idx="39">
                  <c:v>120</c:v>
                </c:pt>
                <c:pt idx="40">
                  <c:v>120</c:v>
                </c:pt>
                <c:pt idx="41">
                  <c:v>120</c:v>
                </c:pt>
                <c:pt idx="42">
                  <c:v>120</c:v>
                </c:pt>
                <c:pt idx="43">
                  <c:v>120</c:v>
                </c:pt>
                <c:pt idx="44">
                  <c:v>120</c:v>
                </c:pt>
                <c:pt idx="45">
                  <c:v>120</c:v>
                </c:pt>
                <c:pt idx="46">
                  <c:v>120</c:v>
                </c:pt>
                <c:pt idx="47">
                  <c:v>120</c:v>
                </c:pt>
                <c:pt idx="48">
                  <c:v>120</c:v>
                </c:pt>
                <c:pt idx="49">
                  <c:v>120</c:v>
                </c:pt>
                <c:pt idx="50">
                  <c:v>120</c:v>
                </c:pt>
                <c:pt idx="51">
                  <c:v>120</c:v>
                </c:pt>
                <c:pt idx="52">
                  <c:v>120</c:v>
                </c:pt>
                <c:pt idx="53">
                  <c:v>120</c:v>
                </c:pt>
                <c:pt idx="54">
                  <c:v>120</c:v>
                </c:pt>
                <c:pt idx="55">
                  <c:v>120</c:v>
                </c:pt>
                <c:pt idx="56">
                  <c:v>120</c:v>
                </c:pt>
                <c:pt idx="57">
                  <c:v>120</c:v>
                </c:pt>
                <c:pt idx="58">
                  <c:v>120</c:v>
                </c:pt>
                <c:pt idx="59">
                  <c:v>120</c:v>
                </c:pt>
                <c:pt idx="60">
                  <c:v>120</c:v>
                </c:pt>
                <c:pt idx="61">
                  <c:v>120</c:v>
                </c:pt>
                <c:pt idx="62">
                  <c:v>120</c:v>
                </c:pt>
                <c:pt idx="63">
                  <c:v>120</c:v>
                </c:pt>
                <c:pt idx="64">
                  <c:v>120</c:v>
                </c:pt>
                <c:pt idx="65">
                  <c:v>120</c:v>
                </c:pt>
                <c:pt idx="66">
                  <c:v>120</c:v>
                </c:pt>
                <c:pt idx="67">
                  <c:v>120</c:v>
                </c:pt>
                <c:pt idx="68">
                  <c:v>120</c:v>
                </c:pt>
                <c:pt idx="69">
                  <c:v>120</c:v>
                </c:pt>
                <c:pt idx="70">
                  <c:v>120</c:v>
                </c:pt>
                <c:pt idx="71">
                  <c:v>120</c:v>
                </c:pt>
                <c:pt idx="72">
                  <c:v>120</c:v>
                </c:pt>
                <c:pt idx="73">
                  <c:v>120</c:v>
                </c:pt>
                <c:pt idx="74">
                  <c:v>120</c:v>
                </c:pt>
                <c:pt idx="75">
                  <c:v>120</c:v>
                </c:pt>
                <c:pt idx="76">
                  <c:v>120</c:v>
                </c:pt>
                <c:pt idx="77">
                  <c:v>120</c:v>
                </c:pt>
                <c:pt idx="78">
                  <c:v>120</c:v>
                </c:pt>
                <c:pt idx="79">
                  <c:v>120</c:v>
                </c:pt>
                <c:pt idx="80">
                  <c:v>120</c:v>
                </c:pt>
                <c:pt idx="81">
                  <c:v>120</c:v>
                </c:pt>
                <c:pt idx="82">
                  <c:v>120</c:v>
                </c:pt>
                <c:pt idx="83">
                  <c:v>120</c:v>
                </c:pt>
                <c:pt idx="84">
                  <c:v>120</c:v>
                </c:pt>
                <c:pt idx="85">
                  <c:v>120</c:v>
                </c:pt>
                <c:pt idx="86">
                  <c:v>120</c:v>
                </c:pt>
                <c:pt idx="87">
                  <c:v>120</c:v>
                </c:pt>
                <c:pt idx="88">
                  <c:v>120</c:v>
                </c:pt>
                <c:pt idx="89">
                  <c:v>120</c:v>
                </c:pt>
                <c:pt idx="90">
                  <c:v>120</c:v>
                </c:pt>
                <c:pt idx="91">
                  <c:v>150</c:v>
                </c:pt>
                <c:pt idx="92">
                  <c:v>150</c:v>
                </c:pt>
                <c:pt idx="93">
                  <c:v>150</c:v>
                </c:pt>
                <c:pt idx="94">
                  <c:v>150</c:v>
                </c:pt>
                <c:pt idx="95">
                  <c:v>150</c:v>
                </c:pt>
                <c:pt idx="96">
                  <c:v>150</c:v>
                </c:pt>
                <c:pt idx="97">
                  <c:v>150</c:v>
                </c:pt>
                <c:pt idx="98">
                  <c:v>150</c:v>
                </c:pt>
                <c:pt idx="99">
                  <c:v>150</c:v>
                </c:pt>
                <c:pt idx="100">
                  <c:v>150</c:v>
                </c:pt>
                <c:pt idx="101">
                  <c:v>150</c:v>
                </c:pt>
                <c:pt idx="102">
                  <c:v>150</c:v>
                </c:pt>
                <c:pt idx="103">
                  <c:v>150</c:v>
                </c:pt>
                <c:pt idx="104">
                  <c:v>150</c:v>
                </c:pt>
                <c:pt idx="105">
                  <c:v>150</c:v>
                </c:pt>
                <c:pt idx="106">
                  <c:v>150</c:v>
                </c:pt>
                <c:pt idx="107">
                  <c:v>150</c:v>
                </c:pt>
                <c:pt idx="108">
                  <c:v>150</c:v>
                </c:pt>
                <c:pt idx="109">
                  <c:v>150</c:v>
                </c:pt>
                <c:pt idx="110">
                  <c:v>150</c:v>
                </c:pt>
                <c:pt idx="111">
                  <c:v>150</c:v>
                </c:pt>
                <c:pt idx="112">
                  <c:v>150</c:v>
                </c:pt>
                <c:pt idx="113">
                  <c:v>150</c:v>
                </c:pt>
                <c:pt idx="114">
                  <c:v>150</c:v>
                </c:pt>
                <c:pt idx="115">
                  <c:v>150</c:v>
                </c:pt>
                <c:pt idx="116">
                  <c:v>150</c:v>
                </c:pt>
                <c:pt idx="117">
                  <c:v>150</c:v>
                </c:pt>
                <c:pt idx="118">
                  <c:v>150</c:v>
                </c:pt>
                <c:pt idx="119">
                  <c:v>150</c:v>
                </c:pt>
                <c:pt idx="120">
                  <c:v>150</c:v>
                </c:pt>
                <c:pt idx="121">
                  <c:v>150</c:v>
                </c:pt>
                <c:pt idx="122">
                  <c:v>150</c:v>
                </c:pt>
                <c:pt idx="123">
                  <c:v>150</c:v>
                </c:pt>
                <c:pt idx="124">
                  <c:v>150</c:v>
                </c:pt>
                <c:pt idx="125">
                  <c:v>150</c:v>
                </c:pt>
                <c:pt idx="126">
                  <c:v>150</c:v>
                </c:pt>
                <c:pt idx="127">
                  <c:v>150</c:v>
                </c:pt>
                <c:pt idx="128">
                  <c:v>150</c:v>
                </c:pt>
                <c:pt idx="129">
                  <c:v>150</c:v>
                </c:pt>
                <c:pt idx="130">
                  <c:v>150</c:v>
                </c:pt>
                <c:pt idx="131">
                  <c:v>150</c:v>
                </c:pt>
                <c:pt idx="132">
                  <c:v>150</c:v>
                </c:pt>
                <c:pt idx="133">
                  <c:v>150</c:v>
                </c:pt>
                <c:pt idx="134">
                  <c:v>150</c:v>
                </c:pt>
                <c:pt idx="135">
                  <c:v>150</c:v>
                </c:pt>
                <c:pt idx="136">
                  <c:v>150</c:v>
                </c:pt>
                <c:pt idx="137">
                  <c:v>150</c:v>
                </c:pt>
                <c:pt idx="138">
                  <c:v>150</c:v>
                </c:pt>
                <c:pt idx="139">
                  <c:v>150</c:v>
                </c:pt>
                <c:pt idx="140">
                  <c:v>150</c:v>
                </c:pt>
                <c:pt idx="141">
                  <c:v>150</c:v>
                </c:pt>
                <c:pt idx="142">
                  <c:v>150</c:v>
                </c:pt>
                <c:pt idx="143">
                  <c:v>150</c:v>
                </c:pt>
                <c:pt idx="144">
                  <c:v>150</c:v>
                </c:pt>
                <c:pt idx="145">
                  <c:v>150</c:v>
                </c:pt>
                <c:pt idx="146">
                  <c:v>150</c:v>
                </c:pt>
                <c:pt idx="147">
                  <c:v>150</c:v>
                </c:pt>
                <c:pt idx="148">
                  <c:v>150</c:v>
                </c:pt>
                <c:pt idx="149">
                  <c:v>150</c:v>
                </c:pt>
                <c:pt idx="150">
                  <c:v>150</c:v>
                </c:pt>
                <c:pt idx="151">
                  <c:v>150</c:v>
                </c:pt>
                <c:pt idx="152">
                  <c:v>150</c:v>
                </c:pt>
                <c:pt idx="153">
                  <c:v>150</c:v>
                </c:pt>
                <c:pt idx="154">
                  <c:v>150</c:v>
                </c:pt>
                <c:pt idx="155">
                  <c:v>150</c:v>
                </c:pt>
                <c:pt idx="156">
                  <c:v>150</c:v>
                </c:pt>
                <c:pt idx="157">
                  <c:v>150</c:v>
                </c:pt>
                <c:pt idx="158">
                  <c:v>150</c:v>
                </c:pt>
                <c:pt idx="159">
                  <c:v>150</c:v>
                </c:pt>
                <c:pt idx="160">
                  <c:v>150</c:v>
                </c:pt>
                <c:pt idx="161">
                  <c:v>150</c:v>
                </c:pt>
                <c:pt idx="162">
                  <c:v>150</c:v>
                </c:pt>
                <c:pt idx="163">
                  <c:v>150</c:v>
                </c:pt>
                <c:pt idx="164">
                  <c:v>150</c:v>
                </c:pt>
                <c:pt idx="165">
                  <c:v>150</c:v>
                </c:pt>
                <c:pt idx="166">
                  <c:v>150</c:v>
                </c:pt>
                <c:pt idx="167">
                  <c:v>150</c:v>
                </c:pt>
                <c:pt idx="168">
                  <c:v>150</c:v>
                </c:pt>
                <c:pt idx="169">
                  <c:v>150</c:v>
                </c:pt>
                <c:pt idx="170">
                  <c:v>150</c:v>
                </c:pt>
                <c:pt idx="171">
                  <c:v>150</c:v>
                </c:pt>
                <c:pt idx="172">
                  <c:v>150</c:v>
                </c:pt>
                <c:pt idx="173">
                  <c:v>150</c:v>
                </c:pt>
                <c:pt idx="174">
                  <c:v>150</c:v>
                </c:pt>
                <c:pt idx="175">
                  <c:v>150</c:v>
                </c:pt>
                <c:pt idx="176">
                  <c:v>150</c:v>
                </c:pt>
                <c:pt idx="177">
                  <c:v>150</c:v>
                </c:pt>
                <c:pt idx="178">
                  <c:v>150</c:v>
                </c:pt>
                <c:pt idx="179">
                  <c:v>150</c:v>
                </c:pt>
                <c:pt idx="180">
                  <c:v>150</c:v>
                </c:pt>
                <c:pt idx="181">
                  <c:v>150</c:v>
                </c:pt>
                <c:pt idx="182">
                  <c:v>150</c:v>
                </c:pt>
                <c:pt idx="183">
                  <c:v>150</c:v>
                </c:pt>
                <c:pt idx="184">
                  <c:v>150</c:v>
                </c:pt>
                <c:pt idx="185">
                  <c:v>150</c:v>
                </c:pt>
                <c:pt idx="186">
                  <c:v>150</c:v>
                </c:pt>
                <c:pt idx="187">
                  <c:v>150</c:v>
                </c:pt>
                <c:pt idx="188">
                  <c:v>150</c:v>
                </c:pt>
                <c:pt idx="189">
                  <c:v>150</c:v>
                </c:pt>
                <c:pt idx="190">
                  <c:v>150</c:v>
                </c:pt>
                <c:pt idx="191">
                  <c:v>150</c:v>
                </c:pt>
                <c:pt idx="192">
                  <c:v>150</c:v>
                </c:pt>
                <c:pt idx="193">
                  <c:v>150</c:v>
                </c:pt>
                <c:pt idx="194">
                  <c:v>150</c:v>
                </c:pt>
                <c:pt idx="195">
                  <c:v>150</c:v>
                </c:pt>
                <c:pt idx="196">
                  <c:v>150</c:v>
                </c:pt>
                <c:pt idx="197">
                  <c:v>150</c:v>
                </c:pt>
                <c:pt idx="198">
                  <c:v>150</c:v>
                </c:pt>
                <c:pt idx="199">
                  <c:v>150</c:v>
                </c:pt>
                <c:pt idx="200">
                  <c:v>150</c:v>
                </c:pt>
                <c:pt idx="201">
                  <c:v>150</c:v>
                </c:pt>
                <c:pt idx="202">
                  <c:v>150</c:v>
                </c:pt>
                <c:pt idx="203">
                  <c:v>150</c:v>
                </c:pt>
                <c:pt idx="204">
                  <c:v>150</c:v>
                </c:pt>
                <c:pt idx="205">
                  <c:v>150</c:v>
                </c:pt>
                <c:pt idx="206">
                  <c:v>150</c:v>
                </c:pt>
                <c:pt idx="207">
                  <c:v>150</c:v>
                </c:pt>
                <c:pt idx="208">
                  <c:v>150</c:v>
                </c:pt>
                <c:pt idx="209">
                  <c:v>150</c:v>
                </c:pt>
                <c:pt idx="210">
                  <c:v>150</c:v>
                </c:pt>
                <c:pt idx="211">
                  <c:v>150</c:v>
                </c:pt>
                <c:pt idx="212">
                  <c:v>150</c:v>
                </c:pt>
                <c:pt idx="213">
                  <c:v>150</c:v>
                </c:pt>
                <c:pt idx="214">
                  <c:v>150</c:v>
                </c:pt>
                <c:pt idx="215">
                  <c:v>150</c:v>
                </c:pt>
                <c:pt idx="216">
                  <c:v>150</c:v>
                </c:pt>
                <c:pt idx="217">
                  <c:v>150</c:v>
                </c:pt>
                <c:pt idx="218">
                  <c:v>150</c:v>
                </c:pt>
                <c:pt idx="219">
                  <c:v>150</c:v>
                </c:pt>
                <c:pt idx="220">
                  <c:v>150</c:v>
                </c:pt>
                <c:pt idx="221">
                  <c:v>150</c:v>
                </c:pt>
                <c:pt idx="222">
                  <c:v>150</c:v>
                </c:pt>
                <c:pt idx="223">
                  <c:v>150</c:v>
                </c:pt>
                <c:pt idx="224">
                  <c:v>150</c:v>
                </c:pt>
                <c:pt idx="225">
                  <c:v>150</c:v>
                </c:pt>
                <c:pt idx="226">
                  <c:v>150</c:v>
                </c:pt>
                <c:pt idx="227">
                  <c:v>150</c:v>
                </c:pt>
                <c:pt idx="228">
                  <c:v>150</c:v>
                </c:pt>
                <c:pt idx="229">
                  <c:v>150</c:v>
                </c:pt>
                <c:pt idx="230">
                  <c:v>150</c:v>
                </c:pt>
                <c:pt idx="231">
                  <c:v>150</c:v>
                </c:pt>
                <c:pt idx="232">
                  <c:v>150</c:v>
                </c:pt>
                <c:pt idx="233">
                  <c:v>150</c:v>
                </c:pt>
                <c:pt idx="234">
                  <c:v>150</c:v>
                </c:pt>
                <c:pt idx="235">
                  <c:v>150</c:v>
                </c:pt>
                <c:pt idx="236">
                  <c:v>150</c:v>
                </c:pt>
                <c:pt idx="237">
                  <c:v>150</c:v>
                </c:pt>
                <c:pt idx="238">
                  <c:v>150</c:v>
                </c:pt>
                <c:pt idx="239">
                  <c:v>150</c:v>
                </c:pt>
                <c:pt idx="240">
                  <c:v>150</c:v>
                </c:pt>
                <c:pt idx="241">
                  <c:v>150</c:v>
                </c:pt>
                <c:pt idx="242">
                  <c:v>150</c:v>
                </c:pt>
                <c:pt idx="243">
                  <c:v>150</c:v>
                </c:pt>
                <c:pt idx="244">
                  <c:v>150</c:v>
                </c:pt>
                <c:pt idx="245">
                  <c:v>150</c:v>
                </c:pt>
                <c:pt idx="246">
                  <c:v>150</c:v>
                </c:pt>
                <c:pt idx="247">
                  <c:v>150</c:v>
                </c:pt>
                <c:pt idx="248">
                  <c:v>150</c:v>
                </c:pt>
                <c:pt idx="249">
                  <c:v>150</c:v>
                </c:pt>
                <c:pt idx="250">
                  <c:v>150</c:v>
                </c:pt>
                <c:pt idx="251">
                  <c:v>150</c:v>
                </c:pt>
                <c:pt idx="252">
                  <c:v>150</c:v>
                </c:pt>
                <c:pt idx="253">
                  <c:v>150</c:v>
                </c:pt>
                <c:pt idx="254">
                  <c:v>150</c:v>
                </c:pt>
                <c:pt idx="255">
                  <c:v>150</c:v>
                </c:pt>
                <c:pt idx="256">
                  <c:v>150</c:v>
                </c:pt>
                <c:pt idx="257">
                  <c:v>150</c:v>
                </c:pt>
                <c:pt idx="258">
                  <c:v>150</c:v>
                </c:pt>
                <c:pt idx="259">
                  <c:v>150</c:v>
                </c:pt>
                <c:pt idx="260">
                  <c:v>150</c:v>
                </c:pt>
                <c:pt idx="261">
                  <c:v>150</c:v>
                </c:pt>
                <c:pt idx="262">
                  <c:v>150</c:v>
                </c:pt>
                <c:pt idx="263">
                  <c:v>150</c:v>
                </c:pt>
                <c:pt idx="264">
                  <c:v>150</c:v>
                </c:pt>
                <c:pt idx="265">
                  <c:v>150</c:v>
                </c:pt>
                <c:pt idx="266">
                  <c:v>150</c:v>
                </c:pt>
                <c:pt idx="267">
                  <c:v>150</c:v>
                </c:pt>
                <c:pt idx="268">
                  <c:v>150</c:v>
                </c:pt>
                <c:pt idx="269">
                  <c:v>150</c:v>
                </c:pt>
                <c:pt idx="270">
                  <c:v>150</c:v>
                </c:pt>
                <c:pt idx="271">
                  <c:v>150</c:v>
                </c:pt>
                <c:pt idx="272">
                  <c:v>150</c:v>
                </c:pt>
                <c:pt idx="273">
                  <c:v>150</c:v>
                </c:pt>
                <c:pt idx="274">
                  <c:v>150</c:v>
                </c:pt>
                <c:pt idx="275">
                  <c:v>150</c:v>
                </c:pt>
                <c:pt idx="276">
                  <c:v>150</c:v>
                </c:pt>
                <c:pt idx="277">
                  <c:v>150</c:v>
                </c:pt>
                <c:pt idx="278">
                  <c:v>150</c:v>
                </c:pt>
                <c:pt idx="279">
                  <c:v>150</c:v>
                </c:pt>
                <c:pt idx="280">
                  <c:v>150</c:v>
                </c:pt>
                <c:pt idx="281">
                  <c:v>150</c:v>
                </c:pt>
                <c:pt idx="282">
                  <c:v>150</c:v>
                </c:pt>
                <c:pt idx="283">
                  <c:v>150</c:v>
                </c:pt>
                <c:pt idx="284">
                  <c:v>150</c:v>
                </c:pt>
                <c:pt idx="285">
                  <c:v>150</c:v>
                </c:pt>
                <c:pt idx="286">
                  <c:v>150</c:v>
                </c:pt>
                <c:pt idx="287">
                  <c:v>150</c:v>
                </c:pt>
                <c:pt idx="288">
                  <c:v>150</c:v>
                </c:pt>
                <c:pt idx="289">
                  <c:v>150</c:v>
                </c:pt>
                <c:pt idx="290">
                  <c:v>150</c:v>
                </c:pt>
                <c:pt idx="291">
                  <c:v>150</c:v>
                </c:pt>
                <c:pt idx="292">
                  <c:v>150</c:v>
                </c:pt>
                <c:pt idx="293">
                  <c:v>150</c:v>
                </c:pt>
                <c:pt idx="294">
                  <c:v>150</c:v>
                </c:pt>
                <c:pt idx="295">
                  <c:v>150</c:v>
                </c:pt>
                <c:pt idx="296">
                  <c:v>150</c:v>
                </c:pt>
                <c:pt idx="297">
                  <c:v>150</c:v>
                </c:pt>
                <c:pt idx="298">
                  <c:v>150</c:v>
                </c:pt>
                <c:pt idx="299">
                  <c:v>150</c:v>
                </c:pt>
                <c:pt idx="300">
                  <c:v>150</c:v>
                </c:pt>
                <c:pt idx="301">
                  <c:v>150</c:v>
                </c:pt>
                <c:pt idx="302">
                  <c:v>150</c:v>
                </c:pt>
                <c:pt idx="303">
                  <c:v>150</c:v>
                </c:pt>
                <c:pt idx="304">
                  <c:v>150</c:v>
                </c:pt>
                <c:pt idx="305">
                  <c:v>150</c:v>
                </c:pt>
                <c:pt idx="306">
                  <c:v>150</c:v>
                </c:pt>
                <c:pt idx="307">
                  <c:v>150</c:v>
                </c:pt>
                <c:pt idx="308">
                  <c:v>150</c:v>
                </c:pt>
                <c:pt idx="309">
                  <c:v>150</c:v>
                </c:pt>
                <c:pt idx="310">
                  <c:v>150</c:v>
                </c:pt>
                <c:pt idx="311">
                  <c:v>150</c:v>
                </c:pt>
                <c:pt idx="312">
                  <c:v>150</c:v>
                </c:pt>
                <c:pt idx="313">
                  <c:v>150</c:v>
                </c:pt>
                <c:pt idx="314">
                  <c:v>150</c:v>
                </c:pt>
                <c:pt idx="315">
                  <c:v>150</c:v>
                </c:pt>
                <c:pt idx="316">
                  <c:v>150</c:v>
                </c:pt>
                <c:pt idx="317">
                  <c:v>150</c:v>
                </c:pt>
                <c:pt idx="318">
                  <c:v>150</c:v>
                </c:pt>
                <c:pt idx="319">
                  <c:v>150</c:v>
                </c:pt>
                <c:pt idx="320">
                  <c:v>150</c:v>
                </c:pt>
                <c:pt idx="321">
                  <c:v>150</c:v>
                </c:pt>
                <c:pt idx="322">
                  <c:v>150</c:v>
                </c:pt>
                <c:pt idx="323">
                  <c:v>150</c:v>
                </c:pt>
                <c:pt idx="324">
                  <c:v>150</c:v>
                </c:pt>
                <c:pt idx="325">
                  <c:v>150</c:v>
                </c:pt>
                <c:pt idx="326">
                  <c:v>150</c:v>
                </c:pt>
                <c:pt idx="327">
                  <c:v>150</c:v>
                </c:pt>
                <c:pt idx="328">
                  <c:v>150</c:v>
                </c:pt>
                <c:pt idx="329">
                  <c:v>150</c:v>
                </c:pt>
                <c:pt idx="330">
                  <c:v>150</c:v>
                </c:pt>
                <c:pt idx="331">
                  <c:v>150</c:v>
                </c:pt>
                <c:pt idx="332">
                  <c:v>150</c:v>
                </c:pt>
                <c:pt idx="333">
                  <c:v>150</c:v>
                </c:pt>
                <c:pt idx="334">
                  <c:v>150</c:v>
                </c:pt>
                <c:pt idx="335">
                  <c:v>150</c:v>
                </c:pt>
                <c:pt idx="336">
                  <c:v>150</c:v>
                </c:pt>
                <c:pt idx="337">
                  <c:v>150</c:v>
                </c:pt>
                <c:pt idx="338">
                  <c:v>150</c:v>
                </c:pt>
                <c:pt idx="339">
                  <c:v>150</c:v>
                </c:pt>
                <c:pt idx="340">
                  <c:v>150</c:v>
                </c:pt>
                <c:pt idx="341">
                  <c:v>150</c:v>
                </c:pt>
                <c:pt idx="342">
                  <c:v>150</c:v>
                </c:pt>
                <c:pt idx="343">
                  <c:v>150</c:v>
                </c:pt>
                <c:pt idx="344">
                  <c:v>150</c:v>
                </c:pt>
                <c:pt idx="345">
                  <c:v>150</c:v>
                </c:pt>
                <c:pt idx="346">
                  <c:v>150</c:v>
                </c:pt>
                <c:pt idx="347">
                  <c:v>150</c:v>
                </c:pt>
                <c:pt idx="348">
                  <c:v>150</c:v>
                </c:pt>
                <c:pt idx="349">
                  <c:v>150</c:v>
                </c:pt>
                <c:pt idx="350">
                  <c:v>150</c:v>
                </c:pt>
                <c:pt idx="351">
                  <c:v>150</c:v>
                </c:pt>
                <c:pt idx="352">
                  <c:v>150</c:v>
                </c:pt>
                <c:pt idx="353">
                  <c:v>150</c:v>
                </c:pt>
                <c:pt idx="354">
                  <c:v>150</c:v>
                </c:pt>
                <c:pt idx="355">
                  <c:v>150</c:v>
                </c:pt>
                <c:pt idx="356">
                  <c:v>150</c:v>
                </c:pt>
                <c:pt idx="357">
                  <c:v>150</c:v>
                </c:pt>
                <c:pt idx="358">
                  <c:v>150</c:v>
                </c:pt>
                <c:pt idx="359">
                  <c:v>150</c:v>
                </c:pt>
                <c:pt idx="360">
                  <c:v>150</c:v>
                </c:pt>
                <c:pt idx="361">
                  <c:v>150</c:v>
                </c:pt>
                <c:pt idx="362">
                  <c:v>150</c:v>
                </c:pt>
                <c:pt idx="363">
                  <c:v>150</c:v>
                </c:pt>
                <c:pt idx="364">
                  <c:v>150</c:v>
                </c:pt>
                <c:pt idx="365">
                  <c:v>150</c:v>
                </c:pt>
                <c:pt idx="366">
                  <c:v>150</c:v>
                </c:pt>
                <c:pt idx="367">
                  <c:v>150</c:v>
                </c:pt>
                <c:pt idx="368">
                  <c:v>150</c:v>
                </c:pt>
                <c:pt idx="369">
                  <c:v>150</c:v>
                </c:pt>
                <c:pt idx="370">
                  <c:v>150</c:v>
                </c:pt>
                <c:pt idx="371">
                  <c:v>150</c:v>
                </c:pt>
                <c:pt idx="372">
                  <c:v>150</c:v>
                </c:pt>
                <c:pt idx="373">
                  <c:v>150</c:v>
                </c:pt>
                <c:pt idx="374">
                  <c:v>150</c:v>
                </c:pt>
                <c:pt idx="375">
                  <c:v>150</c:v>
                </c:pt>
                <c:pt idx="376">
                  <c:v>150</c:v>
                </c:pt>
                <c:pt idx="377">
                  <c:v>150</c:v>
                </c:pt>
                <c:pt idx="378">
                  <c:v>150</c:v>
                </c:pt>
                <c:pt idx="379">
                  <c:v>150</c:v>
                </c:pt>
                <c:pt idx="380">
                  <c:v>150</c:v>
                </c:pt>
                <c:pt idx="381">
                  <c:v>150</c:v>
                </c:pt>
                <c:pt idx="382">
                  <c:v>150</c:v>
                </c:pt>
                <c:pt idx="383">
                  <c:v>150</c:v>
                </c:pt>
                <c:pt idx="384">
                  <c:v>150</c:v>
                </c:pt>
                <c:pt idx="385">
                  <c:v>150</c:v>
                </c:pt>
                <c:pt idx="386">
                  <c:v>150</c:v>
                </c:pt>
                <c:pt idx="387">
                  <c:v>150</c:v>
                </c:pt>
                <c:pt idx="388">
                  <c:v>150</c:v>
                </c:pt>
                <c:pt idx="389">
                  <c:v>150</c:v>
                </c:pt>
                <c:pt idx="390">
                  <c:v>150</c:v>
                </c:pt>
                <c:pt idx="391">
                  <c:v>150</c:v>
                </c:pt>
                <c:pt idx="392">
                  <c:v>150</c:v>
                </c:pt>
                <c:pt idx="393">
                  <c:v>150</c:v>
                </c:pt>
                <c:pt idx="394">
                  <c:v>150</c:v>
                </c:pt>
                <c:pt idx="395">
                  <c:v>150</c:v>
                </c:pt>
                <c:pt idx="396">
                  <c:v>150</c:v>
                </c:pt>
                <c:pt idx="397">
                  <c:v>150</c:v>
                </c:pt>
                <c:pt idx="398">
                  <c:v>150</c:v>
                </c:pt>
                <c:pt idx="399">
                  <c:v>150</c:v>
                </c:pt>
                <c:pt idx="400">
                  <c:v>150</c:v>
                </c:pt>
                <c:pt idx="401">
                  <c:v>150</c:v>
                </c:pt>
                <c:pt idx="402">
                  <c:v>150</c:v>
                </c:pt>
                <c:pt idx="403">
                  <c:v>150</c:v>
                </c:pt>
                <c:pt idx="404">
                  <c:v>150</c:v>
                </c:pt>
                <c:pt idx="405">
                  <c:v>150</c:v>
                </c:pt>
                <c:pt idx="406">
                  <c:v>150</c:v>
                </c:pt>
                <c:pt idx="407">
                  <c:v>150</c:v>
                </c:pt>
                <c:pt idx="408">
                  <c:v>150</c:v>
                </c:pt>
                <c:pt idx="409">
                  <c:v>150</c:v>
                </c:pt>
                <c:pt idx="410">
                  <c:v>150</c:v>
                </c:pt>
                <c:pt idx="411">
                  <c:v>150</c:v>
                </c:pt>
                <c:pt idx="412">
                  <c:v>150</c:v>
                </c:pt>
                <c:pt idx="413">
                  <c:v>150</c:v>
                </c:pt>
                <c:pt idx="414">
                  <c:v>150</c:v>
                </c:pt>
                <c:pt idx="415">
                  <c:v>150</c:v>
                </c:pt>
                <c:pt idx="416">
                  <c:v>150</c:v>
                </c:pt>
                <c:pt idx="417">
                  <c:v>150</c:v>
                </c:pt>
                <c:pt idx="418">
                  <c:v>150</c:v>
                </c:pt>
                <c:pt idx="419">
                  <c:v>150</c:v>
                </c:pt>
                <c:pt idx="420">
                  <c:v>150</c:v>
                </c:pt>
                <c:pt idx="421">
                  <c:v>150</c:v>
                </c:pt>
                <c:pt idx="422">
                  <c:v>150</c:v>
                </c:pt>
                <c:pt idx="423">
                  <c:v>150</c:v>
                </c:pt>
                <c:pt idx="424">
                  <c:v>150</c:v>
                </c:pt>
                <c:pt idx="425">
                  <c:v>150</c:v>
                </c:pt>
                <c:pt idx="426">
                  <c:v>150</c:v>
                </c:pt>
                <c:pt idx="427">
                  <c:v>150</c:v>
                </c:pt>
                <c:pt idx="428">
                  <c:v>150</c:v>
                </c:pt>
                <c:pt idx="429">
                  <c:v>150</c:v>
                </c:pt>
                <c:pt idx="430">
                  <c:v>150</c:v>
                </c:pt>
                <c:pt idx="431">
                  <c:v>150</c:v>
                </c:pt>
                <c:pt idx="432">
                  <c:v>150</c:v>
                </c:pt>
                <c:pt idx="433">
                  <c:v>150</c:v>
                </c:pt>
                <c:pt idx="434">
                  <c:v>150</c:v>
                </c:pt>
                <c:pt idx="435">
                  <c:v>150</c:v>
                </c:pt>
                <c:pt idx="436">
                  <c:v>150</c:v>
                </c:pt>
                <c:pt idx="437">
                  <c:v>150</c:v>
                </c:pt>
                <c:pt idx="438">
                  <c:v>150</c:v>
                </c:pt>
                <c:pt idx="439">
                  <c:v>150</c:v>
                </c:pt>
                <c:pt idx="440">
                  <c:v>150</c:v>
                </c:pt>
                <c:pt idx="441">
                  <c:v>150</c:v>
                </c:pt>
                <c:pt idx="442">
                  <c:v>150</c:v>
                </c:pt>
                <c:pt idx="443">
                  <c:v>150</c:v>
                </c:pt>
                <c:pt idx="444">
                  <c:v>150</c:v>
                </c:pt>
                <c:pt idx="445">
                  <c:v>150</c:v>
                </c:pt>
                <c:pt idx="446">
                  <c:v>150</c:v>
                </c:pt>
                <c:pt idx="447">
                  <c:v>150</c:v>
                </c:pt>
                <c:pt idx="448">
                  <c:v>150</c:v>
                </c:pt>
                <c:pt idx="449">
                  <c:v>150</c:v>
                </c:pt>
                <c:pt idx="450">
                  <c:v>150</c:v>
                </c:pt>
                <c:pt idx="451">
                  <c:v>150</c:v>
                </c:pt>
                <c:pt idx="452">
                  <c:v>150</c:v>
                </c:pt>
                <c:pt idx="453">
                  <c:v>150</c:v>
                </c:pt>
                <c:pt idx="454">
                  <c:v>150</c:v>
                </c:pt>
                <c:pt idx="455">
                  <c:v>150</c:v>
                </c:pt>
                <c:pt idx="456">
                  <c:v>150</c:v>
                </c:pt>
                <c:pt idx="457">
                  <c:v>150</c:v>
                </c:pt>
                <c:pt idx="458">
                  <c:v>150</c:v>
                </c:pt>
                <c:pt idx="459">
                  <c:v>150</c:v>
                </c:pt>
                <c:pt idx="460">
                  <c:v>150</c:v>
                </c:pt>
                <c:pt idx="461">
                  <c:v>150</c:v>
                </c:pt>
                <c:pt idx="462">
                  <c:v>150</c:v>
                </c:pt>
                <c:pt idx="463">
                  <c:v>150</c:v>
                </c:pt>
                <c:pt idx="464">
                  <c:v>150</c:v>
                </c:pt>
                <c:pt idx="465">
                  <c:v>150</c:v>
                </c:pt>
                <c:pt idx="466">
                  <c:v>150</c:v>
                </c:pt>
                <c:pt idx="467">
                  <c:v>150</c:v>
                </c:pt>
                <c:pt idx="468">
                  <c:v>150</c:v>
                </c:pt>
                <c:pt idx="469">
                  <c:v>150</c:v>
                </c:pt>
                <c:pt idx="470">
                  <c:v>150</c:v>
                </c:pt>
                <c:pt idx="471">
                  <c:v>150</c:v>
                </c:pt>
                <c:pt idx="472">
                  <c:v>150</c:v>
                </c:pt>
                <c:pt idx="473">
                  <c:v>150</c:v>
                </c:pt>
                <c:pt idx="474">
                  <c:v>150</c:v>
                </c:pt>
                <c:pt idx="475">
                  <c:v>150</c:v>
                </c:pt>
                <c:pt idx="476">
                  <c:v>150</c:v>
                </c:pt>
                <c:pt idx="477">
                  <c:v>150</c:v>
                </c:pt>
                <c:pt idx="478">
                  <c:v>150</c:v>
                </c:pt>
                <c:pt idx="479">
                  <c:v>150</c:v>
                </c:pt>
                <c:pt idx="480">
                  <c:v>150</c:v>
                </c:pt>
                <c:pt idx="481">
                  <c:v>150</c:v>
                </c:pt>
                <c:pt idx="482">
                  <c:v>150</c:v>
                </c:pt>
                <c:pt idx="483">
                  <c:v>150</c:v>
                </c:pt>
                <c:pt idx="484">
                  <c:v>150</c:v>
                </c:pt>
                <c:pt idx="485">
                  <c:v>150</c:v>
                </c:pt>
                <c:pt idx="486">
                  <c:v>150</c:v>
                </c:pt>
                <c:pt idx="487">
                  <c:v>150</c:v>
                </c:pt>
                <c:pt idx="488">
                  <c:v>150</c:v>
                </c:pt>
                <c:pt idx="489">
                  <c:v>150</c:v>
                </c:pt>
                <c:pt idx="490">
                  <c:v>150</c:v>
                </c:pt>
                <c:pt idx="491">
                  <c:v>150</c:v>
                </c:pt>
                <c:pt idx="492">
                  <c:v>150</c:v>
                </c:pt>
                <c:pt idx="493">
                  <c:v>150</c:v>
                </c:pt>
                <c:pt idx="494">
                  <c:v>150</c:v>
                </c:pt>
                <c:pt idx="495">
                  <c:v>150</c:v>
                </c:pt>
                <c:pt idx="496">
                  <c:v>150</c:v>
                </c:pt>
                <c:pt idx="497">
                  <c:v>150</c:v>
                </c:pt>
                <c:pt idx="498">
                  <c:v>150</c:v>
                </c:pt>
                <c:pt idx="499">
                  <c:v>150</c:v>
                </c:pt>
                <c:pt idx="500">
                  <c:v>150</c:v>
                </c:pt>
                <c:pt idx="501">
                  <c:v>150</c:v>
                </c:pt>
                <c:pt idx="502">
                  <c:v>150</c:v>
                </c:pt>
                <c:pt idx="503">
                  <c:v>150</c:v>
                </c:pt>
                <c:pt idx="504">
                  <c:v>150</c:v>
                </c:pt>
                <c:pt idx="505">
                  <c:v>150</c:v>
                </c:pt>
                <c:pt idx="506">
                  <c:v>150</c:v>
                </c:pt>
                <c:pt idx="507">
                  <c:v>150</c:v>
                </c:pt>
                <c:pt idx="508">
                  <c:v>150</c:v>
                </c:pt>
                <c:pt idx="509">
                  <c:v>150</c:v>
                </c:pt>
                <c:pt idx="510">
                  <c:v>150</c:v>
                </c:pt>
                <c:pt idx="511">
                  <c:v>150</c:v>
                </c:pt>
                <c:pt idx="512">
                  <c:v>150</c:v>
                </c:pt>
                <c:pt idx="513">
                  <c:v>150</c:v>
                </c:pt>
                <c:pt idx="514">
                  <c:v>150</c:v>
                </c:pt>
                <c:pt idx="515">
                  <c:v>150</c:v>
                </c:pt>
                <c:pt idx="516">
                  <c:v>150</c:v>
                </c:pt>
                <c:pt idx="517">
                  <c:v>150</c:v>
                </c:pt>
                <c:pt idx="518">
                  <c:v>150</c:v>
                </c:pt>
                <c:pt idx="519">
                  <c:v>150</c:v>
                </c:pt>
                <c:pt idx="520">
                  <c:v>150</c:v>
                </c:pt>
                <c:pt idx="521">
                  <c:v>150</c:v>
                </c:pt>
                <c:pt idx="522">
                  <c:v>150</c:v>
                </c:pt>
                <c:pt idx="523">
                  <c:v>150</c:v>
                </c:pt>
                <c:pt idx="524">
                  <c:v>150</c:v>
                </c:pt>
                <c:pt idx="525">
                  <c:v>150</c:v>
                </c:pt>
                <c:pt idx="526">
                  <c:v>150</c:v>
                </c:pt>
                <c:pt idx="527">
                  <c:v>150</c:v>
                </c:pt>
                <c:pt idx="528">
                  <c:v>150</c:v>
                </c:pt>
                <c:pt idx="529">
                  <c:v>150</c:v>
                </c:pt>
                <c:pt idx="530">
                  <c:v>150</c:v>
                </c:pt>
                <c:pt idx="531">
                  <c:v>150</c:v>
                </c:pt>
                <c:pt idx="532">
                  <c:v>150</c:v>
                </c:pt>
                <c:pt idx="533">
                  <c:v>150</c:v>
                </c:pt>
                <c:pt idx="534">
                  <c:v>150</c:v>
                </c:pt>
                <c:pt idx="535">
                  <c:v>150</c:v>
                </c:pt>
                <c:pt idx="536">
                  <c:v>150</c:v>
                </c:pt>
                <c:pt idx="537">
                  <c:v>150</c:v>
                </c:pt>
                <c:pt idx="538">
                  <c:v>150</c:v>
                </c:pt>
                <c:pt idx="539">
                  <c:v>150</c:v>
                </c:pt>
                <c:pt idx="540">
                  <c:v>150</c:v>
                </c:pt>
                <c:pt idx="541">
                  <c:v>150</c:v>
                </c:pt>
                <c:pt idx="542">
                  <c:v>150</c:v>
                </c:pt>
                <c:pt idx="543">
                  <c:v>150</c:v>
                </c:pt>
                <c:pt idx="544">
                  <c:v>150</c:v>
                </c:pt>
                <c:pt idx="545">
                  <c:v>150</c:v>
                </c:pt>
                <c:pt idx="546">
                  <c:v>150</c:v>
                </c:pt>
                <c:pt idx="547">
                  <c:v>150</c:v>
                </c:pt>
                <c:pt idx="548">
                  <c:v>150</c:v>
                </c:pt>
                <c:pt idx="549">
                  <c:v>150</c:v>
                </c:pt>
                <c:pt idx="550">
                  <c:v>150</c:v>
                </c:pt>
                <c:pt idx="551">
                  <c:v>150</c:v>
                </c:pt>
                <c:pt idx="552">
                  <c:v>150</c:v>
                </c:pt>
                <c:pt idx="553">
                  <c:v>150</c:v>
                </c:pt>
                <c:pt idx="554">
                  <c:v>150</c:v>
                </c:pt>
                <c:pt idx="555">
                  <c:v>150</c:v>
                </c:pt>
                <c:pt idx="556">
                  <c:v>150</c:v>
                </c:pt>
                <c:pt idx="557">
                  <c:v>150</c:v>
                </c:pt>
                <c:pt idx="558">
                  <c:v>150</c:v>
                </c:pt>
                <c:pt idx="559">
                  <c:v>150</c:v>
                </c:pt>
                <c:pt idx="560">
                  <c:v>150</c:v>
                </c:pt>
                <c:pt idx="561">
                  <c:v>150</c:v>
                </c:pt>
                <c:pt idx="562">
                  <c:v>150</c:v>
                </c:pt>
                <c:pt idx="563">
                  <c:v>150</c:v>
                </c:pt>
                <c:pt idx="564">
                  <c:v>150</c:v>
                </c:pt>
                <c:pt idx="565">
                  <c:v>150</c:v>
                </c:pt>
                <c:pt idx="566">
                  <c:v>150</c:v>
                </c:pt>
                <c:pt idx="567">
                  <c:v>150</c:v>
                </c:pt>
                <c:pt idx="568">
                  <c:v>150</c:v>
                </c:pt>
                <c:pt idx="569">
                  <c:v>150</c:v>
                </c:pt>
                <c:pt idx="570">
                  <c:v>150</c:v>
                </c:pt>
                <c:pt idx="571">
                  <c:v>150</c:v>
                </c:pt>
                <c:pt idx="572">
                  <c:v>150</c:v>
                </c:pt>
                <c:pt idx="573">
                  <c:v>150</c:v>
                </c:pt>
                <c:pt idx="574">
                  <c:v>150</c:v>
                </c:pt>
                <c:pt idx="575">
                  <c:v>150</c:v>
                </c:pt>
                <c:pt idx="576">
                  <c:v>150</c:v>
                </c:pt>
                <c:pt idx="577">
                  <c:v>150</c:v>
                </c:pt>
                <c:pt idx="578">
                  <c:v>150</c:v>
                </c:pt>
                <c:pt idx="579">
                  <c:v>150</c:v>
                </c:pt>
                <c:pt idx="580">
                  <c:v>150</c:v>
                </c:pt>
                <c:pt idx="581">
                  <c:v>150</c:v>
                </c:pt>
                <c:pt idx="582">
                  <c:v>150</c:v>
                </c:pt>
                <c:pt idx="583">
                  <c:v>150</c:v>
                </c:pt>
                <c:pt idx="584">
                  <c:v>150</c:v>
                </c:pt>
                <c:pt idx="585">
                  <c:v>150</c:v>
                </c:pt>
                <c:pt idx="586">
                  <c:v>150</c:v>
                </c:pt>
                <c:pt idx="587">
                  <c:v>150</c:v>
                </c:pt>
                <c:pt idx="588">
                  <c:v>150</c:v>
                </c:pt>
                <c:pt idx="589">
                  <c:v>150</c:v>
                </c:pt>
                <c:pt idx="590">
                  <c:v>150</c:v>
                </c:pt>
                <c:pt idx="591">
                  <c:v>150</c:v>
                </c:pt>
                <c:pt idx="592">
                  <c:v>150</c:v>
                </c:pt>
                <c:pt idx="593">
                  <c:v>150</c:v>
                </c:pt>
                <c:pt idx="594">
                  <c:v>150</c:v>
                </c:pt>
                <c:pt idx="595">
                  <c:v>150</c:v>
                </c:pt>
                <c:pt idx="596">
                  <c:v>150</c:v>
                </c:pt>
                <c:pt idx="597">
                  <c:v>150</c:v>
                </c:pt>
                <c:pt idx="598">
                  <c:v>150</c:v>
                </c:pt>
                <c:pt idx="599">
                  <c:v>150</c:v>
                </c:pt>
                <c:pt idx="600">
                  <c:v>150</c:v>
                </c:pt>
                <c:pt idx="601">
                  <c:v>150</c:v>
                </c:pt>
                <c:pt idx="602">
                  <c:v>150</c:v>
                </c:pt>
                <c:pt idx="603">
                  <c:v>150</c:v>
                </c:pt>
                <c:pt idx="604">
                  <c:v>150</c:v>
                </c:pt>
                <c:pt idx="605">
                  <c:v>150</c:v>
                </c:pt>
                <c:pt idx="606">
                  <c:v>150</c:v>
                </c:pt>
                <c:pt idx="607">
                  <c:v>150</c:v>
                </c:pt>
                <c:pt idx="608">
                  <c:v>150</c:v>
                </c:pt>
                <c:pt idx="609">
                  <c:v>150</c:v>
                </c:pt>
                <c:pt idx="610">
                  <c:v>150</c:v>
                </c:pt>
                <c:pt idx="611">
                  <c:v>150</c:v>
                </c:pt>
                <c:pt idx="612">
                  <c:v>150</c:v>
                </c:pt>
                <c:pt idx="613">
                  <c:v>150</c:v>
                </c:pt>
                <c:pt idx="614">
                  <c:v>150</c:v>
                </c:pt>
                <c:pt idx="615">
                  <c:v>150</c:v>
                </c:pt>
                <c:pt idx="616">
                  <c:v>150</c:v>
                </c:pt>
                <c:pt idx="617">
                  <c:v>150</c:v>
                </c:pt>
                <c:pt idx="618">
                  <c:v>150</c:v>
                </c:pt>
                <c:pt idx="619">
                  <c:v>150</c:v>
                </c:pt>
                <c:pt idx="620">
                  <c:v>150</c:v>
                </c:pt>
                <c:pt idx="621">
                  <c:v>150</c:v>
                </c:pt>
                <c:pt idx="622">
                  <c:v>150</c:v>
                </c:pt>
                <c:pt idx="623">
                  <c:v>150</c:v>
                </c:pt>
                <c:pt idx="624">
                  <c:v>150</c:v>
                </c:pt>
                <c:pt idx="625">
                  <c:v>150</c:v>
                </c:pt>
                <c:pt idx="626">
                  <c:v>150</c:v>
                </c:pt>
                <c:pt idx="627">
                  <c:v>150</c:v>
                </c:pt>
                <c:pt idx="628">
                  <c:v>150</c:v>
                </c:pt>
                <c:pt idx="629">
                  <c:v>150</c:v>
                </c:pt>
                <c:pt idx="630">
                  <c:v>150</c:v>
                </c:pt>
                <c:pt idx="631">
                  <c:v>150</c:v>
                </c:pt>
                <c:pt idx="632">
                  <c:v>150</c:v>
                </c:pt>
                <c:pt idx="633">
                  <c:v>150</c:v>
                </c:pt>
                <c:pt idx="634">
                  <c:v>150</c:v>
                </c:pt>
                <c:pt idx="635">
                  <c:v>150</c:v>
                </c:pt>
                <c:pt idx="636">
                  <c:v>150</c:v>
                </c:pt>
                <c:pt idx="637">
                  <c:v>150</c:v>
                </c:pt>
                <c:pt idx="638">
                  <c:v>150</c:v>
                </c:pt>
                <c:pt idx="639">
                  <c:v>150</c:v>
                </c:pt>
                <c:pt idx="640">
                  <c:v>150</c:v>
                </c:pt>
                <c:pt idx="641">
                  <c:v>150</c:v>
                </c:pt>
                <c:pt idx="642">
                  <c:v>150</c:v>
                </c:pt>
                <c:pt idx="643">
                  <c:v>150</c:v>
                </c:pt>
                <c:pt idx="644">
                  <c:v>150</c:v>
                </c:pt>
                <c:pt idx="645">
                  <c:v>150</c:v>
                </c:pt>
                <c:pt idx="646">
                  <c:v>150</c:v>
                </c:pt>
                <c:pt idx="647">
                  <c:v>150</c:v>
                </c:pt>
                <c:pt idx="648">
                  <c:v>150</c:v>
                </c:pt>
                <c:pt idx="649">
                  <c:v>150</c:v>
                </c:pt>
                <c:pt idx="650">
                  <c:v>150</c:v>
                </c:pt>
                <c:pt idx="651">
                  <c:v>150</c:v>
                </c:pt>
                <c:pt idx="652">
                  <c:v>150</c:v>
                </c:pt>
                <c:pt idx="653">
                  <c:v>150</c:v>
                </c:pt>
                <c:pt idx="654">
                  <c:v>150</c:v>
                </c:pt>
                <c:pt idx="655">
                  <c:v>150</c:v>
                </c:pt>
                <c:pt idx="656">
                  <c:v>150</c:v>
                </c:pt>
                <c:pt idx="657">
                  <c:v>150</c:v>
                </c:pt>
                <c:pt idx="658">
                  <c:v>150</c:v>
                </c:pt>
                <c:pt idx="659">
                  <c:v>150</c:v>
                </c:pt>
                <c:pt idx="660">
                  <c:v>150</c:v>
                </c:pt>
                <c:pt idx="661">
                  <c:v>150</c:v>
                </c:pt>
                <c:pt idx="662">
                  <c:v>150</c:v>
                </c:pt>
                <c:pt idx="663">
                  <c:v>150</c:v>
                </c:pt>
                <c:pt idx="664">
                  <c:v>150</c:v>
                </c:pt>
                <c:pt idx="665">
                  <c:v>150</c:v>
                </c:pt>
                <c:pt idx="666">
                  <c:v>150</c:v>
                </c:pt>
                <c:pt idx="667">
                  <c:v>150</c:v>
                </c:pt>
                <c:pt idx="668">
                  <c:v>150</c:v>
                </c:pt>
                <c:pt idx="669">
                  <c:v>150</c:v>
                </c:pt>
                <c:pt idx="670">
                  <c:v>150</c:v>
                </c:pt>
                <c:pt idx="671">
                  <c:v>150</c:v>
                </c:pt>
                <c:pt idx="672">
                  <c:v>150</c:v>
                </c:pt>
                <c:pt idx="673">
                  <c:v>150</c:v>
                </c:pt>
                <c:pt idx="674">
                  <c:v>150</c:v>
                </c:pt>
                <c:pt idx="675">
                  <c:v>150</c:v>
                </c:pt>
                <c:pt idx="676">
                  <c:v>150</c:v>
                </c:pt>
                <c:pt idx="677">
                  <c:v>150</c:v>
                </c:pt>
                <c:pt idx="678">
                  <c:v>150</c:v>
                </c:pt>
                <c:pt idx="679">
                  <c:v>150</c:v>
                </c:pt>
                <c:pt idx="680">
                  <c:v>150</c:v>
                </c:pt>
                <c:pt idx="681">
                  <c:v>150</c:v>
                </c:pt>
                <c:pt idx="682">
                  <c:v>150</c:v>
                </c:pt>
                <c:pt idx="683">
                  <c:v>150</c:v>
                </c:pt>
                <c:pt idx="684">
                  <c:v>150</c:v>
                </c:pt>
                <c:pt idx="685">
                  <c:v>150</c:v>
                </c:pt>
                <c:pt idx="686">
                  <c:v>150</c:v>
                </c:pt>
                <c:pt idx="687">
                  <c:v>150</c:v>
                </c:pt>
                <c:pt idx="688">
                  <c:v>150</c:v>
                </c:pt>
                <c:pt idx="689">
                  <c:v>150</c:v>
                </c:pt>
                <c:pt idx="690">
                  <c:v>150</c:v>
                </c:pt>
                <c:pt idx="691">
                  <c:v>150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150</c:v>
                </c:pt>
                <c:pt idx="697">
                  <c:v>150</c:v>
                </c:pt>
                <c:pt idx="698">
                  <c:v>150</c:v>
                </c:pt>
                <c:pt idx="699">
                  <c:v>150</c:v>
                </c:pt>
                <c:pt idx="700">
                  <c:v>150</c:v>
                </c:pt>
                <c:pt idx="701">
                  <c:v>150</c:v>
                </c:pt>
                <c:pt idx="702">
                  <c:v>150</c:v>
                </c:pt>
                <c:pt idx="703">
                  <c:v>150</c:v>
                </c:pt>
                <c:pt idx="704">
                  <c:v>150</c:v>
                </c:pt>
                <c:pt idx="705">
                  <c:v>150</c:v>
                </c:pt>
                <c:pt idx="706">
                  <c:v>150</c:v>
                </c:pt>
                <c:pt idx="707">
                  <c:v>150</c:v>
                </c:pt>
                <c:pt idx="708">
                  <c:v>150</c:v>
                </c:pt>
                <c:pt idx="709">
                  <c:v>150</c:v>
                </c:pt>
                <c:pt idx="710">
                  <c:v>150</c:v>
                </c:pt>
                <c:pt idx="711">
                  <c:v>150</c:v>
                </c:pt>
                <c:pt idx="712">
                  <c:v>150</c:v>
                </c:pt>
                <c:pt idx="713">
                  <c:v>150</c:v>
                </c:pt>
                <c:pt idx="714">
                  <c:v>150</c:v>
                </c:pt>
                <c:pt idx="715">
                  <c:v>150</c:v>
                </c:pt>
                <c:pt idx="716">
                  <c:v>150</c:v>
                </c:pt>
                <c:pt idx="717">
                  <c:v>150</c:v>
                </c:pt>
                <c:pt idx="718">
                  <c:v>150</c:v>
                </c:pt>
                <c:pt idx="719">
                  <c:v>150</c:v>
                </c:pt>
                <c:pt idx="720">
                  <c:v>150</c:v>
                </c:pt>
                <c:pt idx="721">
                  <c:v>150</c:v>
                </c:pt>
                <c:pt idx="722">
                  <c:v>150</c:v>
                </c:pt>
                <c:pt idx="723">
                  <c:v>150</c:v>
                </c:pt>
                <c:pt idx="724">
                  <c:v>150</c:v>
                </c:pt>
                <c:pt idx="725">
                  <c:v>150</c:v>
                </c:pt>
                <c:pt idx="726">
                  <c:v>150</c:v>
                </c:pt>
                <c:pt idx="727">
                  <c:v>150</c:v>
                </c:pt>
                <c:pt idx="728">
                  <c:v>150</c:v>
                </c:pt>
                <c:pt idx="729">
                  <c:v>150</c:v>
                </c:pt>
                <c:pt idx="730">
                  <c:v>150</c:v>
                </c:pt>
                <c:pt idx="731">
                  <c:v>150</c:v>
                </c:pt>
                <c:pt idx="732">
                  <c:v>150</c:v>
                </c:pt>
                <c:pt idx="733">
                  <c:v>150</c:v>
                </c:pt>
                <c:pt idx="734">
                  <c:v>150</c:v>
                </c:pt>
                <c:pt idx="735">
                  <c:v>150</c:v>
                </c:pt>
                <c:pt idx="736">
                  <c:v>150</c:v>
                </c:pt>
                <c:pt idx="737">
                  <c:v>150</c:v>
                </c:pt>
                <c:pt idx="738">
                  <c:v>150</c:v>
                </c:pt>
                <c:pt idx="739">
                  <c:v>150</c:v>
                </c:pt>
                <c:pt idx="740">
                  <c:v>150</c:v>
                </c:pt>
                <c:pt idx="741">
                  <c:v>150</c:v>
                </c:pt>
                <c:pt idx="742">
                  <c:v>150</c:v>
                </c:pt>
                <c:pt idx="743">
                  <c:v>150</c:v>
                </c:pt>
                <c:pt idx="744">
                  <c:v>150</c:v>
                </c:pt>
                <c:pt idx="745">
                  <c:v>150</c:v>
                </c:pt>
                <c:pt idx="746">
                  <c:v>150</c:v>
                </c:pt>
                <c:pt idx="747">
                  <c:v>150</c:v>
                </c:pt>
                <c:pt idx="748">
                  <c:v>150</c:v>
                </c:pt>
                <c:pt idx="749">
                  <c:v>150</c:v>
                </c:pt>
                <c:pt idx="750">
                  <c:v>150</c:v>
                </c:pt>
                <c:pt idx="751">
                  <c:v>150</c:v>
                </c:pt>
                <c:pt idx="752">
                  <c:v>150</c:v>
                </c:pt>
                <c:pt idx="753">
                  <c:v>150</c:v>
                </c:pt>
                <c:pt idx="754">
                  <c:v>150</c:v>
                </c:pt>
                <c:pt idx="755">
                  <c:v>150</c:v>
                </c:pt>
                <c:pt idx="756">
                  <c:v>150</c:v>
                </c:pt>
                <c:pt idx="757">
                  <c:v>150</c:v>
                </c:pt>
                <c:pt idx="758">
                  <c:v>150</c:v>
                </c:pt>
                <c:pt idx="759">
                  <c:v>150</c:v>
                </c:pt>
                <c:pt idx="760">
                  <c:v>150</c:v>
                </c:pt>
                <c:pt idx="761">
                  <c:v>150</c:v>
                </c:pt>
                <c:pt idx="762">
                  <c:v>150</c:v>
                </c:pt>
                <c:pt idx="763">
                  <c:v>150</c:v>
                </c:pt>
                <c:pt idx="764">
                  <c:v>150</c:v>
                </c:pt>
                <c:pt idx="765">
                  <c:v>150</c:v>
                </c:pt>
                <c:pt idx="766">
                  <c:v>150</c:v>
                </c:pt>
                <c:pt idx="767">
                  <c:v>150</c:v>
                </c:pt>
                <c:pt idx="768">
                  <c:v>150</c:v>
                </c:pt>
                <c:pt idx="769">
                  <c:v>150</c:v>
                </c:pt>
                <c:pt idx="770">
                  <c:v>150</c:v>
                </c:pt>
                <c:pt idx="771">
                  <c:v>150</c:v>
                </c:pt>
                <c:pt idx="772">
                  <c:v>150</c:v>
                </c:pt>
                <c:pt idx="773">
                  <c:v>150</c:v>
                </c:pt>
                <c:pt idx="774">
                  <c:v>150</c:v>
                </c:pt>
                <c:pt idx="775">
                  <c:v>150</c:v>
                </c:pt>
                <c:pt idx="776">
                  <c:v>150</c:v>
                </c:pt>
                <c:pt idx="777">
                  <c:v>150</c:v>
                </c:pt>
                <c:pt idx="778">
                  <c:v>150</c:v>
                </c:pt>
                <c:pt idx="779">
                  <c:v>150</c:v>
                </c:pt>
                <c:pt idx="780">
                  <c:v>150</c:v>
                </c:pt>
                <c:pt idx="781">
                  <c:v>150</c:v>
                </c:pt>
                <c:pt idx="782">
                  <c:v>150</c:v>
                </c:pt>
                <c:pt idx="783">
                  <c:v>150</c:v>
                </c:pt>
                <c:pt idx="784">
                  <c:v>150</c:v>
                </c:pt>
                <c:pt idx="785">
                  <c:v>150</c:v>
                </c:pt>
                <c:pt idx="786">
                  <c:v>150</c:v>
                </c:pt>
                <c:pt idx="787">
                  <c:v>150</c:v>
                </c:pt>
                <c:pt idx="788">
                  <c:v>150</c:v>
                </c:pt>
                <c:pt idx="789">
                  <c:v>150</c:v>
                </c:pt>
                <c:pt idx="790">
                  <c:v>150</c:v>
                </c:pt>
                <c:pt idx="791">
                  <c:v>150</c:v>
                </c:pt>
                <c:pt idx="792">
                  <c:v>150</c:v>
                </c:pt>
                <c:pt idx="793">
                  <c:v>150</c:v>
                </c:pt>
                <c:pt idx="794">
                  <c:v>150</c:v>
                </c:pt>
                <c:pt idx="795">
                  <c:v>150</c:v>
                </c:pt>
                <c:pt idx="796">
                  <c:v>150</c:v>
                </c:pt>
                <c:pt idx="797">
                  <c:v>150</c:v>
                </c:pt>
                <c:pt idx="798">
                  <c:v>150</c:v>
                </c:pt>
                <c:pt idx="799">
                  <c:v>150</c:v>
                </c:pt>
                <c:pt idx="800">
                  <c:v>150</c:v>
                </c:pt>
                <c:pt idx="801">
                  <c:v>150</c:v>
                </c:pt>
                <c:pt idx="802">
                  <c:v>150</c:v>
                </c:pt>
                <c:pt idx="803">
                  <c:v>150</c:v>
                </c:pt>
                <c:pt idx="804">
                  <c:v>150</c:v>
                </c:pt>
                <c:pt idx="805">
                  <c:v>150</c:v>
                </c:pt>
                <c:pt idx="806">
                  <c:v>150</c:v>
                </c:pt>
                <c:pt idx="807">
                  <c:v>150</c:v>
                </c:pt>
                <c:pt idx="808">
                  <c:v>150</c:v>
                </c:pt>
                <c:pt idx="809">
                  <c:v>150</c:v>
                </c:pt>
                <c:pt idx="810">
                  <c:v>150</c:v>
                </c:pt>
                <c:pt idx="811">
                  <c:v>150</c:v>
                </c:pt>
                <c:pt idx="812">
                  <c:v>150</c:v>
                </c:pt>
                <c:pt idx="813">
                  <c:v>150</c:v>
                </c:pt>
                <c:pt idx="814">
                  <c:v>150</c:v>
                </c:pt>
                <c:pt idx="815">
                  <c:v>150</c:v>
                </c:pt>
                <c:pt idx="816">
                  <c:v>150</c:v>
                </c:pt>
                <c:pt idx="817">
                  <c:v>150</c:v>
                </c:pt>
                <c:pt idx="818">
                  <c:v>150</c:v>
                </c:pt>
                <c:pt idx="819">
                  <c:v>150</c:v>
                </c:pt>
                <c:pt idx="820">
                  <c:v>150</c:v>
                </c:pt>
                <c:pt idx="821">
                  <c:v>150</c:v>
                </c:pt>
                <c:pt idx="822">
                  <c:v>150</c:v>
                </c:pt>
                <c:pt idx="823">
                  <c:v>150</c:v>
                </c:pt>
                <c:pt idx="824">
                  <c:v>150</c:v>
                </c:pt>
                <c:pt idx="825">
                  <c:v>150</c:v>
                </c:pt>
                <c:pt idx="826">
                  <c:v>150</c:v>
                </c:pt>
                <c:pt idx="827">
                  <c:v>150</c:v>
                </c:pt>
                <c:pt idx="828">
                  <c:v>150</c:v>
                </c:pt>
                <c:pt idx="829">
                  <c:v>150</c:v>
                </c:pt>
                <c:pt idx="830">
                  <c:v>150</c:v>
                </c:pt>
                <c:pt idx="831">
                  <c:v>150</c:v>
                </c:pt>
                <c:pt idx="832">
                  <c:v>150</c:v>
                </c:pt>
                <c:pt idx="833">
                  <c:v>150</c:v>
                </c:pt>
                <c:pt idx="834">
                  <c:v>150</c:v>
                </c:pt>
                <c:pt idx="835">
                  <c:v>150</c:v>
                </c:pt>
                <c:pt idx="836">
                  <c:v>150</c:v>
                </c:pt>
                <c:pt idx="837">
                  <c:v>150</c:v>
                </c:pt>
                <c:pt idx="838">
                  <c:v>150</c:v>
                </c:pt>
                <c:pt idx="839">
                  <c:v>150</c:v>
                </c:pt>
                <c:pt idx="840">
                  <c:v>150</c:v>
                </c:pt>
                <c:pt idx="841">
                  <c:v>150</c:v>
                </c:pt>
                <c:pt idx="842">
                  <c:v>150</c:v>
                </c:pt>
                <c:pt idx="843">
                  <c:v>150</c:v>
                </c:pt>
                <c:pt idx="844">
                  <c:v>150</c:v>
                </c:pt>
                <c:pt idx="845">
                  <c:v>150</c:v>
                </c:pt>
                <c:pt idx="846">
                  <c:v>150</c:v>
                </c:pt>
                <c:pt idx="847">
                  <c:v>150</c:v>
                </c:pt>
                <c:pt idx="848">
                  <c:v>150</c:v>
                </c:pt>
                <c:pt idx="849">
                  <c:v>150</c:v>
                </c:pt>
                <c:pt idx="850">
                  <c:v>150</c:v>
                </c:pt>
                <c:pt idx="851">
                  <c:v>150</c:v>
                </c:pt>
                <c:pt idx="852">
                  <c:v>150</c:v>
                </c:pt>
                <c:pt idx="853">
                  <c:v>150</c:v>
                </c:pt>
                <c:pt idx="854">
                  <c:v>150</c:v>
                </c:pt>
                <c:pt idx="855">
                  <c:v>150</c:v>
                </c:pt>
                <c:pt idx="856">
                  <c:v>150</c:v>
                </c:pt>
                <c:pt idx="857">
                  <c:v>150</c:v>
                </c:pt>
                <c:pt idx="858">
                  <c:v>150</c:v>
                </c:pt>
                <c:pt idx="859">
                  <c:v>150</c:v>
                </c:pt>
                <c:pt idx="860">
                  <c:v>150</c:v>
                </c:pt>
                <c:pt idx="861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27-4C5E-937E-E1A54A9AB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558592"/>
        <c:axId val="544558920"/>
      </c:lineChart>
      <c:catAx>
        <c:axId val="54455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558920"/>
        <c:crosses val="autoZero"/>
        <c:auto val="1"/>
        <c:lblAlgn val="ctr"/>
        <c:lblOffset val="100"/>
        <c:noMultiLvlLbl val="0"/>
      </c:catAx>
      <c:valAx>
        <c:axId val="54455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55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'cm625-water'!$D$1</c:f>
              <c:strCache>
                <c:ptCount val="1"/>
                <c:pt idx="0">
                  <c:v>young-kids-support-fdny-foundation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'cm625-water'!$D$2:$D$759</c:f>
              <c:numCache>
                <c:formatCode>General</c:formatCode>
                <c:ptCount val="75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10</c:v>
                </c:pt>
                <c:pt idx="67">
                  <c:v>12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15</c:v>
                </c:pt>
                <c:pt idx="75">
                  <c:v>15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17</c:v>
                </c:pt>
                <c:pt idx="82">
                  <c:v>17</c:v>
                </c:pt>
                <c:pt idx="83">
                  <c:v>18</c:v>
                </c:pt>
                <c:pt idx="84">
                  <c:v>18</c:v>
                </c:pt>
                <c:pt idx="85">
                  <c:v>18</c:v>
                </c:pt>
                <c:pt idx="86">
                  <c:v>18</c:v>
                </c:pt>
                <c:pt idx="87">
                  <c:v>18</c:v>
                </c:pt>
                <c:pt idx="88">
                  <c:v>18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18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23</c:v>
                </c:pt>
                <c:pt idx="102">
                  <c:v>23</c:v>
                </c:pt>
                <c:pt idx="103">
                  <c:v>23</c:v>
                </c:pt>
                <c:pt idx="104">
                  <c:v>24</c:v>
                </c:pt>
                <c:pt idx="105">
                  <c:v>24</c:v>
                </c:pt>
                <c:pt idx="106">
                  <c:v>24</c:v>
                </c:pt>
                <c:pt idx="107">
                  <c:v>24</c:v>
                </c:pt>
                <c:pt idx="108">
                  <c:v>24</c:v>
                </c:pt>
                <c:pt idx="109">
                  <c:v>24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26</c:v>
                </c:pt>
                <c:pt idx="114">
                  <c:v>26</c:v>
                </c:pt>
                <c:pt idx="115">
                  <c:v>27</c:v>
                </c:pt>
                <c:pt idx="116">
                  <c:v>27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29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29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30</c:v>
                </c:pt>
                <c:pt idx="136">
                  <c:v>30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30</c:v>
                </c:pt>
                <c:pt idx="179">
                  <c:v>30</c:v>
                </c:pt>
                <c:pt idx="180">
                  <c:v>30</c:v>
                </c:pt>
                <c:pt idx="181">
                  <c:v>30</c:v>
                </c:pt>
                <c:pt idx="182">
                  <c:v>30</c:v>
                </c:pt>
                <c:pt idx="183">
                  <c:v>30</c:v>
                </c:pt>
                <c:pt idx="184">
                  <c:v>30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30</c:v>
                </c:pt>
                <c:pt idx="193">
                  <c:v>30</c:v>
                </c:pt>
                <c:pt idx="194">
                  <c:v>30</c:v>
                </c:pt>
                <c:pt idx="195">
                  <c:v>30</c:v>
                </c:pt>
                <c:pt idx="196">
                  <c:v>30</c:v>
                </c:pt>
                <c:pt idx="197">
                  <c:v>30</c:v>
                </c:pt>
                <c:pt idx="198">
                  <c:v>30</c:v>
                </c:pt>
                <c:pt idx="199">
                  <c:v>30</c:v>
                </c:pt>
                <c:pt idx="200">
                  <c:v>30</c:v>
                </c:pt>
                <c:pt idx="201">
                  <c:v>30</c:v>
                </c:pt>
                <c:pt idx="202">
                  <c:v>30</c:v>
                </c:pt>
                <c:pt idx="203">
                  <c:v>30</c:v>
                </c:pt>
                <c:pt idx="204">
                  <c:v>30</c:v>
                </c:pt>
                <c:pt idx="205">
                  <c:v>30</c:v>
                </c:pt>
                <c:pt idx="206">
                  <c:v>30</c:v>
                </c:pt>
                <c:pt idx="207">
                  <c:v>30</c:v>
                </c:pt>
                <c:pt idx="208">
                  <c:v>30</c:v>
                </c:pt>
                <c:pt idx="209">
                  <c:v>30</c:v>
                </c:pt>
                <c:pt idx="210">
                  <c:v>30</c:v>
                </c:pt>
                <c:pt idx="211">
                  <c:v>30</c:v>
                </c:pt>
                <c:pt idx="212">
                  <c:v>30</c:v>
                </c:pt>
                <c:pt idx="213">
                  <c:v>30</c:v>
                </c:pt>
                <c:pt idx="214">
                  <c:v>30</c:v>
                </c:pt>
                <c:pt idx="215">
                  <c:v>30</c:v>
                </c:pt>
                <c:pt idx="216">
                  <c:v>30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30</c:v>
                </c:pt>
                <c:pt idx="222">
                  <c:v>30</c:v>
                </c:pt>
                <c:pt idx="223">
                  <c:v>30</c:v>
                </c:pt>
                <c:pt idx="224">
                  <c:v>30</c:v>
                </c:pt>
                <c:pt idx="225">
                  <c:v>30</c:v>
                </c:pt>
                <c:pt idx="226">
                  <c:v>30</c:v>
                </c:pt>
                <c:pt idx="227">
                  <c:v>30</c:v>
                </c:pt>
                <c:pt idx="228">
                  <c:v>30</c:v>
                </c:pt>
                <c:pt idx="229">
                  <c:v>30</c:v>
                </c:pt>
                <c:pt idx="230">
                  <c:v>30</c:v>
                </c:pt>
                <c:pt idx="231">
                  <c:v>30</c:v>
                </c:pt>
                <c:pt idx="232">
                  <c:v>30</c:v>
                </c:pt>
                <c:pt idx="233">
                  <c:v>30</c:v>
                </c:pt>
                <c:pt idx="234">
                  <c:v>30</c:v>
                </c:pt>
                <c:pt idx="235">
                  <c:v>30</c:v>
                </c:pt>
                <c:pt idx="236">
                  <c:v>30</c:v>
                </c:pt>
                <c:pt idx="237">
                  <c:v>30</c:v>
                </c:pt>
                <c:pt idx="238">
                  <c:v>30</c:v>
                </c:pt>
                <c:pt idx="239">
                  <c:v>30</c:v>
                </c:pt>
                <c:pt idx="240">
                  <c:v>30</c:v>
                </c:pt>
                <c:pt idx="241">
                  <c:v>30</c:v>
                </c:pt>
                <c:pt idx="242">
                  <c:v>30</c:v>
                </c:pt>
                <c:pt idx="243">
                  <c:v>30</c:v>
                </c:pt>
                <c:pt idx="244">
                  <c:v>30</c:v>
                </c:pt>
                <c:pt idx="245">
                  <c:v>30</c:v>
                </c:pt>
                <c:pt idx="246">
                  <c:v>30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30</c:v>
                </c:pt>
                <c:pt idx="251">
                  <c:v>30</c:v>
                </c:pt>
                <c:pt idx="252">
                  <c:v>30</c:v>
                </c:pt>
                <c:pt idx="253">
                  <c:v>30</c:v>
                </c:pt>
                <c:pt idx="254">
                  <c:v>30</c:v>
                </c:pt>
                <c:pt idx="255">
                  <c:v>30</c:v>
                </c:pt>
                <c:pt idx="256">
                  <c:v>30</c:v>
                </c:pt>
                <c:pt idx="257">
                  <c:v>30</c:v>
                </c:pt>
                <c:pt idx="258">
                  <c:v>30</c:v>
                </c:pt>
                <c:pt idx="259">
                  <c:v>30</c:v>
                </c:pt>
                <c:pt idx="260">
                  <c:v>30</c:v>
                </c:pt>
                <c:pt idx="261">
                  <c:v>30</c:v>
                </c:pt>
                <c:pt idx="262">
                  <c:v>30</c:v>
                </c:pt>
                <c:pt idx="263">
                  <c:v>30</c:v>
                </c:pt>
                <c:pt idx="264">
                  <c:v>30</c:v>
                </c:pt>
                <c:pt idx="265">
                  <c:v>30</c:v>
                </c:pt>
                <c:pt idx="266">
                  <c:v>30</c:v>
                </c:pt>
                <c:pt idx="267">
                  <c:v>30</c:v>
                </c:pt>
                <c:pt idx="268">
                  <c:v>30</c:v>
                </c:pt>
                <c:pt idx="269">
                  <c:v>30</c:v>
                </c:pt>
                <c:pt idx="270">
                  <c:v>30</c:v>
                </c:pt>
                <c:pt idx="271">
                  <c:v>30</c:v>
                </c:pt>
                <c:pt idx="272">
                  <c:v>30</c:v>
                </c:pt>
                <c:pt idx="273">
                  <c:v>30</c:v>
                </c:pt>
                <c:pt idx="274">
                  <c:v>30</c:v>
                </c:pt>
                <c:pt idx="275">
                  <c:v>30</c:v>
                </c:pt>
                <c:pt idx="276">
                  <c:v>30</c:v>
                </c:pt>
                <c:pt idx="277">
                  <c:v>30</c:v>
                </c:pt>
                <c:pt idx="278">
                  <c:v>30</c:v>
                </c:pt>
                <c:pt idx="279">
                  <c:v>30</c:v>
                </c:pt>
                <c:pt idx="280">
                  <c:v>30</c:v>
                </c:pt>
                <c:pt idx="281">
                  <c:v>30</c:v>
                </c:pt>
                <c:pt idx="282">
                  <c:v>30</c:v>
                </c:pt>
                <c:pt idx="283">
                  <c:v>30</c:v>
                </c:pt>
                <c:pt idx="284">
                  <c:v>30</c:v>
                </c:pt>
                <c:pt idx="285">
                  <c:v>30</c:v>
                </c:pt>
                <c:pt idx="286">
                  <c:v>30</c:v>
                </c:pt>
                <c:pt idx="287">
                  <c:v>30</c:v>
                </c:pt>
                <c:pt idx="288">
                  <c:v>30</c:v>
                </c:pt>
                <c:pt idx="289">
                  <c:v>30</c:v>
                </c:pt>
                <c:pt idx="290">
                  <c:v>30</c:v>
                </c:pt>
                <c:pt idx="291">
                  <c:v>30</c:v>
                </c:pt>
                <c:pt idx="292">
                  <c:v>30</c:v>
                </c:pt>
                <c:pt idx="293">
                  <c:v>30</c:v>
                </c:pt>
                <c:pt idx="294">
                  <c:v>30</c:v>
                </c:pt>
                <c:pt idx="295">
                  <c:v>30</c:v>
                </c:pt>
                <c:pt idx="296">
                  <c:v>30</c:v>
                </c:pt>
                <c:pt idx="297">
                  <c:v>30</c:v>
                </c:pt>
                <c:pt idx="298">
                  <c:v>30</c:v>
                </c:pt>
                <c:pt idx="299">
                  <c:v>30</c:v>
                </c:pt>
                <c:pt idx="300">
                  <c:v>30</c:v>
                </c:pt>
                <c:pt idx="301">
                  <c:v>30</c:v>
                </c:pt>
                <c:pt idx="302">
                  <c:v>30</c:v>
                </c:pt>
                <c:pt idx="303">
                  <c:v>30</c:v>
                </c:pt>
                <c:pt idx="304">
                  <c:v>30</c:v>
                </c:pt>
                <c:pt idx="305">
                  <c:v>30</c:v>
                </c:pt>
                <c:pt idx="306">
                  <c:v>30</c:v>
                </c:pt>
                <c:pt idx="307">
                  <c:v>30</c:v>
                </c:pt>
                <c:pt idx="308">
                  <c:v>30</c:v>
                </c:pt>
                <c:pt idx="309">
                  <c:v>30</c:v>
                </c:pt>
                <c:pt idx="310">
                  <c:v>30</c:v>
                </c:pt>
                <c:pt idx="311">
                  <c:v>30</c:v>
                </c:pt>
                <c:pt idx="312">
                  <c:v>30</c:v>
                </c:pt>
                <c:pt idx="313">
                  <c:v>30</c:v>
                </c:pt>
                <c:pt idx="314">
                  <c:v>30</c:v>
                </c:pt>
                <c:pt idx="315">
                  <c:v>30</c:v>
                </c:pt>
                <c:pt idx="316">
                  <c:v>30</c:v>
                </c:pt>
                <c:pt idx="317">
                  <c:v>30</c:v>
                </c:pt>
                <c:pt idx="318">
                  <c:v>30</c:v>
                </c:pt>
                <c:pt idx="319">
                  <c:v>30</c:v>
                </c:pt>
                <c:pt idx="320">
                  <c:v>30</c:v>
                </c:pt>
                <c:pt idx="321">
                  <c:v>30</c:v>
                </c:pt>
                <c:pt idx="322">
                  <c:v>30</c:v>
                </c:pt>
                <c:pt idx="323">
                  <c:v>30</c:v>
                </c:pt>
                <c:pt idx="324">
                  <c:v>30</c:v>
                </c:pt>
                <c:pt idx="325">
                  <c:v>30</c:v>
                </c:pt>
                <c:pt idx="326">
                  <c:v>30</c:v>
                </c:pt>
                <c:pt idx="327">
                  <c:v>30</c:v>
                </c:pt>
                <c:pt idx="328">
                  <c:v>30</c:v>
                </c:pt>
                <c:pt idx="329">
                  <c:v>30</c:v>
                </c:pt>
                <c:pt idx="330">
                  <c:v>30</c:v>
                </c:pt>
                <c:pt idx="331">
                  <c:v>30</c:v>
                </c:pt>
                <c:pt idx="332">
                  <c:v>30</c:v>
                </c:pt>
                <c:pt idx="333">
                  <c:v>30</c:v>
                </c:pt>
                <c:pt idx="334">
                  <c:v>30</c:v>
                </c:pt>
                <c:pt idx="335">
                  <c:v>30</c:v>
                </c:pt>
                <c:pt idx="336">
                  <c:v>30</c:v>
                </c:pt>
                <c:pt idx="337">
                  <c:v>30</c:v>
                </c:pt>
                <c:pt idx="338">
                  <c:v>30</c:v>
                </c:pt>
                <c:pt idx="339">
                  <c:v>30</c:v>
                </c:pt>
                <c:pt idx="340">
                  <c:v>30</c:v>
                </c:pt>
                <c:pt idx="341">
                  <c:v>30</c:v>
                </c:pt>
                <c:pt idx="342">
                  <c:v>30</c:v>
                </c:pt>
                <c:pt idx="343">
                  <c:v>30</c:v>
                </c:pt>
                <c:pt idx="344">
                  <c:v>30</c:v>
                </c:pt>
                <c:pt idx="345">
                  <c:v>30</c:v>
                </c:pt>
                <c:pt idx="346">
                  <c:v>30</c:v>
                </c:pt>
                <c:pt idx="347">
                  <c:v>30</c:v>
                </c:pt>
                <c:pt idx="348">
                  <c:v>30</c:v>
                </c:pt>
                <c:pt idx="349">
                  <c:v>30</c:v>
                </c:pt>
                <c:pt idx="350">
                  <c:v>30</c:v>
                </c:pt>
                <c:pt idx="351">
                  <c:v>30</c:v>
                </c:pt>
                <c:pt idx="352">
                  <c:v>30</c:v>
                </c:pt>
                <c:pt idx="353">
                  <c:v>30</c:v>
                </c:pt>
                <c:pt idx="354">
                  <c:v>30</c:v>
                </c:pt>
                <c:pt idx="355">
                  <c:v>30</c:v>
                </c:pt>
                <c:pt idx="356">
                  <c:v>30</c:v>
                </c:pt>
                <c:pt idx="357">
                  <c:v>30</c:v>
                </c:pt>
                <c:pt idx="358">
                  <c:v>30</c:v>
                </c:pt>
                <c:pt idx="359">
                  <c:v>30</c:v>
                </c:pt>
                <c:pt idx="360">
                  <c:v>30</c:v>
                </c:pt>
                <c:pt idx="361">
                  <c:v>30</c:v>
                </c:pt>
                <c:pt idx="362">
                  <c:v>30</c:v>
                </c:pt>
                <c:pt idx="363">
                  <c:v>30</c:v>
                </c:pt>
                <c:pt idx="364">
                  <c:v>30</c:v>
                </c:pt>
                <c:pt idx="365">
                  <c:v>30</c:v>
                </c:pt>
                <c:pt idx="366">
                  <c:v>30</c:v>
                </c:pt>
                <c:pt idx="367">
                  <c:v>30</c:v>
                </c:pt>
                <c:pt idx="368">
                  <c:v>30</c:v>
                </c:pt>
                <c:pt idx="369">
                  <c:v>30</c:v>
                </c:pt>
                <c:pt idx="370">
                  <c:v>30</c:v>
                </c:pt>
                <c:pt idx="371">
                  <c:v>30</c:v>
                </c:pt>
                <c:pt idx="372">
                  <c:v>30</c:v>
                </c:pt>
                <c:pt idx="373">
                  <c:v>30</c:v>
                </c:pt>
                <c:pt idx="374">
                  <c:v>30</c:v>
                </c:pt>
                <c:pt idx="375">
                  <c:v>30</c:v>
                </c:pt>
                <c:pt idx="376">
                  <c:v>30</c:v>
                </c:pt>
                <c:pt idx="377">
                  <c:v>30</c:v>
                </c:pt>
                <c:pt idx="378">
                  <c:v>30</c:v>
                </c:pt>
                <c:pt idx="379">
                  <c:v>30</c:v>
                </c:pt>
                <c:pt idx="380">
                  <c:v>30</c:v>
                </c:pt>
                <c:pt idx="381">
                  <c:v>30</c:v>
                </c:pt>
                <c:pt idx="382">
                  <c:v>30</c:v>
                </c:pt>
                <c:pt idx="383">
                  <c:v>30</c:v>
                </c:pt>
                <c:pt idx="384">
                  <c:v>30</c:v>
                </c:pt>
                <c:pt idx="385">
                  <c:v>30</c:v>
                </c:pt>
                <c:pt idx="386">
                  <c:v>30</c:v>
                </c:pt>
                <c:pt idx="387">
                  <c:v>30</c:v>
                </c:pt>
                <c:pt idx="388">
                  <c:v>30</c:v>
                </c:pt>
                <c:pt idx="389">
                  <c:v>30</c:v>
                </c:pt>
                <c:pt idx="390">
                  <c:v>30</c:v>
                </c:pt>
                <c:pt idx="391">
                  <c:v>30</c:v>
                </c:pt>
                <c:pt idx="392">
                  <c:v>30</c:v>
                </c:pt>
                <c:pt idx="393">
                  <c:v>30</c:v>
                </c:pt>
                <c:pt idx="394">
                  <c:v>30</c:v>
                </c:pt>
                <c:pt idx="395">
                  <c:v>30</c:v>
                </c:pt>
                <c:pt idx="396">
                  <c:v>30</c:v>
                </c:pt>
                <c:pt idx="397">
                  <c:v>30</c:v>
                </c:pt>
                <c:pt idx="398">
                  <c:v>30</c:v>
                </c:pt>
                <c:pt idx="399">
                  <c:v>30</c:v>
                </c:pt>
                <c:pt idx="400">
                  <c:v>30</c:v>
                </c:pt>
                <c:pt idx="401">
                  <c:v>30</c:v>
                </c:pt>
                <c:pt idx="402">
                  <c:v>30</c:v>
                </c:pt>
                <c:pt idx="403">
                  <c:v>30</c:v>
                </c:pt>
                <c:pt idx="404">
                  <c:v>30</c:v>
                </c:pt>
                <c:pt idx="405">
                  <c:v>30</c:v>
                </c:pt>
                <c:pt idx="406">
                  <c:v>30</c:v>
                </c:pt>
                <c:pt idx="407">
                  <c:v>30</c:v>
                </c:pt>
                <c:pt idx="408">
                  <c:v>30</c:v>
                </c:pt>
                <c:pt idx="409">
                  <c:v>30</c:v>
                </c:pt>
                <c:pt idx="410">
                  <c:v>30</c:v>
                </c:pt>
                <c:pt idx="411">
                  <c:v>30</c:v>
                </c:pt>
                <c:pt idx="412">
                  <c:v>30</c:v>
                </c:pt>
                <c:pt idx="413">
                  <c:v>30</c:v>
                </c:pt>
                <c:pt idx="414">
                  <c:v>30</c:v>
                </c:pt>
                <c:pt idx="415">
                  <c:v>30</c:v>
                </c:pt>
                <c:pt idx="416">
                  <c:v>30</c:v>
                </c:pt>
                <c:pt idx="417">
                  <c:v>30</c:v>
                </c:pt>
                <c:pt idx="418">
                  <c:v>30</c:v>
                </c:pt>
                <c:pt idx="419">
                  <c:v>30</c:v>
                </c:pt>
                <c:pt idx="420">
                  <c:v>30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30</c:v>
                </c:pt>
                <c:pt idx="425">
                  <c:v>30</c:v>
                </c:pt>
                <c:pt idx="426">
                  <c:v>30</c:v>
                </c:pt>
                <c:pt idx="427">
                  <c:v>30</c:v>
                </c:pt>
                <c:pt idx="428">
                  <c:v>30</c:v>
                </c:pt>
                <c:pt idx="429">
                  <c:v>30</c:v>
                </c:pt>
                <c:pt idx="430">
                  <c:v>30</c:v>
                </c:pt>
                <c:pt idx="431">
                  <c:v>30</c:v>
                </c:pt>
                <c:pt idx="432">
                  <c:v>30</c:v>
                </c:pt>
                <c:pt idx="433">
                  <c:v>30</c:v>
                </c:pt>
                <c:pt idx="434">
                  <c:v>30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30</c:v>
                </c:pt>
                <c:pt idx="452">
                  <c:v>30</c:v>
                </c:pt>
                <c:pt idx="453">
                  <c:v>30</c:v>
                </c:pt>
                <c:pt idx="454">
                  <c:v>30</c:v>
                </c:pt>
                <c:pt idx="455">
                  <c:v>30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30</c:v>
                </c:pt>
                <c:pt idx="460">
                  <c:v>30</c:v>
                </c:pt>
                <c:pt idx="461">
                  <c:v>30</c:v>
                </c:pt>
                <c:pt idx="462">
                  <c:v>30</c:v>
                </c:pt>
                <c:pt idx="463">
                  <c:v>30</c:v>
                </c:pt>
                <c:pt idx="464">
                  <c:v>30</c:v>
                </c:pt>
                <c:pt idx="465">
                  <c:v>30</c:v>
                </c:pt>
                <c:pt idx="466">
                  <c:v>30</c:v>
                </c:pt>
                <c:pt idx="467">
                  <c:v>30</c:v>
                </c:pt>
                <c:pt idx="468">
                  <c:v>30</c:v>
                </c:pt>
                <c:pt idx="469">
                  <c:v>30</c:v>
                </c:pt>
                <c:pt idx="470">
                  <c:v>30</c:v>
                </c:pt>
                <c:pt idx="471">
                  <c:v>30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30</c:v>
                </c:pt>
                <c:pt idx="476">
                  <c:v>30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30</c:v>
                </c:pt>
                <c:pt idx="481">
                  <c:v>30</c:v>
                </c:pt>
                <c:pt idx="482">
                  <c:v>30</c:v>
                </c:pt>
                <c:pt idx="483">
                  <c:v>30</c:v>
                </c:pt>
                <c:pt idx="484">
                  <c:v>30</c:v>
                </c:pt>
                <c:pt idx="485">
                  <c:v>30</c:v>
                </c:pt>
                <c:pt idx="486">
                  <c:v>30</c:v>
                </c:pt>
                <c:pt idx="487">
                  <c:v>30</c:v>
                </c:pt>
                <c:pt idx="488">
                  <c:v>30</c:v>
                </c:pt>
                <c:pt idx="489">
                  <c:v>30</c:v>
                </c:pt>
                <c:pt idx="490">
                  <c:v>30</c:v>
                </c:pt>
                <c:pt idx="491">
                  <c:v>30</c:v>
                </c:pt>
                <c:pt idx="492">
                  <c:v>30</c:v>
                </c:pt>
                <c:pt idx="493">
                  <c:v>30</c:v>
                </c:pt>
                <c:pt idx="494">
                  <c:v>30</c:v>
                </c:pt>
                <c:pt idx="495">
                  <c:v>30</c:v>
                </c:pt>
                <c:pt idx="496">
                  <c:v>30</c:v>
                </c:pt>
                <c:pt idx="497">
                  <c:v>30</c:v>
                </c:pt>
                <c:pt idx="498">
                  <c:v>30</c:v>
                </c:pt>
                <c:pt idx="499">
                  <c:v>30</c:v>
                </c:pt>
                <c:pt idx="500">
                  <c:v>30</c:v>
                </c:pt>
                <c:pt idx="501">
                  <c:v>30</c:v>
                </c:pt>
                <c:pt idx="502">
                  <c:v>30</c:v>
                </c:pt>
                <c:pt idx="503">
                  <c:v>30</c:v>
                </c:pt>
                <c:pt idx="504">
                  <c:v>30</c:v>
                </c:pt>
                <c:pt idx="505">
                  <c:v>30</c:v>
                </c:pt>
                <c:pt idx="506">
                  <c:v>30</c:v>
                </c:pt>
                <c:pt idx="507">
                  <c:v>30</c:v>
                </c:pt>
                <c:pt idx="508">
                  <c:v>30</c:v>
                </c:pt>
                <c:pt idx="509">
                  <c:v>30</c:v>
                </c:pt>
                <c:pt idx="510">
                  <c:v>30</c:v>
                </c:pt>
                <c:pt idx="511">
                  <c:v>30</c:v>
                </c:pt>
                <c:pt idx="512">
                  <c:v>30</c:v>
                </c:pt>
                <c:pt idx="513">
                  <c:v>30</c:v>
                </c:pt>
                <c:pt idx="514">
                  <c:v>30</c:v>
                </c:pt>
                <c:pt idx="515">
                  <c:v>30</c:v>
                </c:pt>
                <c:pt idx="516">
                  <c:v>30</c:v>
                </c:pt>
                <c:pt idx="517">
                  <c:v>30</c:v>
                </c:pt>
                <c:pt idx="518">
                  <c:v>30</c:v>
                </c:pt>
                <c:pt idx="519">
                  <c:v>30</c:v>
                </c:pt>
                <c:pt idx="520">
                  <c:v>30</c:v>
                </c:pt>
                <c:pt idx="521">
                  <c:v>30</c:v>
                </c:pt>
                <c:pt idx="522">
                  <c:v>30</c:v>
                </c:pt>
                <c:pt idx="523">
                  <c:v>30</c:v>
                </c:pt>
                <c:pt idx="524">
                  <c:v>30</c:v>
                </c:pt>
                <c:pt idx="525">
                  <c:v>30</c:v>
                </c:pt>
                <c:pt idx="526">
                  <c:v>30</c:v>
                </c:pt>
                <c:pt idx="527">
                  <c:v>30</c:v>
                </c:pt>
                <c:pt idx="528">
                  <c:v>30</c:v>
                </c:pt>
                <c:pt idx="529">
                  <c:v>30</c:v>
                </c:pt>
                <c:pt idx="530">
                  <c:v>30</c:v>
                </c:pt>
                <c:pt idx="531">
                  <c:v>30</c:v>
                </c:pt>
                <c:pt idx="532">
                  <c:v>30</c:v>
                </c:pt>
                <c:pt idx="533">
                  <c:v>30</c:v>
                </c:pt>
                <c:pt idx="534">
                  <c:v>30</c:v>
                </c:pt>
                <c:pt idx="535">
                  <c:v>30</c:v>
                </c:pt>
                <c:pt idx="536">
                  <c:v>30</c:v>
                </c:pt>
                <c:pt idx="537">
                  <c:v>30</c:v>
                </c:pt>
                <c:pt idx="538">
                  <c:v>30</c:v>
                </c:pt>
                <c:pt idx="539">
                  <c:v>30</c:v>
                </c:pt>
                <c:pt idx="540">
                  <c:v>30</c:v>
                </c:pt>
                <c:pt idx="541">
                  <c:v>30</c:v>
                </c:pt>
                <c:pt idx="542">
                  <c:v>30</c:v>
                </c:pt>
                <c:pt idx="543">
                  <c:v>30</c:v>
                </c:pt>
                <c:pt idx="544">
                  <c:v>30</c:v>
                </c:pt>
                <c:pt idx="545">
                  <c:v>30</c:v>
                </c:pt>
                <c:pt idx="546">
                  <c:v>30</c:v>
                </c:pt>
                <c:pt idx="547">
                  <c:v>30</c:v>
                </c:pt>
                <c:pt idx="548">
                  <c:v>30</c:v>
                </c:pt>
                <c:pt idx="549">
                  <c:v>30</c:v>
                </c:pt>
                <c:pt idx="550">
                  <c:v>30</c:v>
                </c:pt>
                <c:pt idx="551">
                  <c:v>30</c:v>
                </c:pt>
                <c:pt idx="552">
                  <c:v>30</c:v>
                </c:pt>
                <c:pt idx="553">
                  <c:v>30</c:v>
                </c:pt>
                <c:pt idx="554">
                  <c:v>30</c:v>
                </c:pt>
                <c:pt idx="555">
                  <c:v>30</c:v>
                </c:pt>
                <c:pt idx="556">
                  <c:v>30</c:v>
                </c:pt>
                <c:pt idx="557">
                  <c:v>30</c:v>
                </c:pt>
                <c:pt idx="558">
                  <c:v>30</c:v>
                </c:pt>
                <c:pt idx="559">
                  <c:v>30</c:v>
                </c:pt>
                <c:pt idx="560">
                  <c:v>30</c:v>
                </c:pt>
                <c:pt idx="561">
                  <c:v>30</c:v>
                </c:pt>
                <c:pt idx="562">
                  <c:v>30</c:v>
                </c:pt>
                <c:pt idx="563">
                  <c:v>30</c:v>
                </c:pt>
                <c:pt idx="564">
                  <c:v>30</c:v>
                </c:pt>
                <c:pt idx="565">
                  <c:v>30</c:v>
                </c:pt>
                <c:pt idx="566">
                  <c:v>30</c:v>
                </c:pt>
                <c:pt idx="567">
                  <c:v>30</c:v>
                </c:pt>
                <c:pt idx="568">
                  <c:v>30</c:v>
                </c:pt>
                <c:pt idx="569">
                  <c:v>30</c:v>
                </c:pt>
                <c:pt idx="570">
                  <c:v>30</c:v>
                </c:pt>
                <c:pt idx="571">
                  <c:v>30</c:v>
                </c:pt>
                <c:pt idx="572">
                  <c:v>30</c:v>
                </c:pt>
                <c:pt idx="573">
                  <c:v>30</c:v>
                </c:pt>
                <c:pt idx="574">
                  <c:v>30</c:v>
                </c:pt>
                <c:pt idx="575">
                  <c:v>30</c:v>
                </c:pt>
                <c:pt idx="576">
                  <c:v>30</c:v>
                </c:pt>
                <c:pt idx="577">
                  <c:v>30</c:v>
                </c:pt>
                <c:pt idx="578">
                  <c:v>30</c:v>
                </c:pt>
                <c:pt idx="579">
                  <c:v>30</c:v>
                </c:pt>
                <c:pt idx="580">
                  <c:v>30</c:v>
                </c:pt>
                <c:pt idx="581">
                  <c:v>30</c:v>
                </c:pt>
                <c:pt idx="582">
                  <c:v>30</c:v>
                </c:pt>
                <c:pt idx="583">
                  <c:v>30</c:v>
                </c:pt>
                <c:pt idx="584">
                  <c:v>30</c:v>
                </c:pt>
                <c:pt idx="585">
                  <c:v>30</c:v>
                </c:pt>
                <c:pt idx="586">
                  <c:v>30</c:v>
                </c:pt>
                <c:pt idx="587">
                  <c:v>30</c:v>
                </c:pt>
                <c:pt idx="588">
                  <c:v>30</c:v>
                </c:pt>
                <c:pt idx="589">
                  <c:v>30</c:v>
                </c:pt>
                <c:pt idx="590">
                  <c:v>30</c:v>
                </c:pt>
                <c:pt idx="591">
                  <c:v>30</c:v>
                </c:pt>
                <c:pt idx="592">
                  <c:v>30</c:v>
                </c:pt>
                <c:pt idx="593">
                  <c:v>30</c:v>
                </c:pt>
                <c:pt idx="594">
                  <c:v>30</c:v>
                </c:pt>
                <c:pt idx="595">
                  <c:v>30</c:v>
                </c:pt>
                <c:pt idx="596">
                  <c:v>30</c:v>
                </c:pt>
                <c:pt idx="597">
                  <c:v>30</c:v>
                </c:pt>
                <c:pt idx="598">
                  <c:v>30</c:v>
                </c:pt>
                <c:pt idx="599">
                  <c:v>30</c:v>
                </c:pt>
                <c:pt idx="600">
                  <c:v>30</c:v>
                </c:pt>
                <c:pt idx="601">
                  <c:v>30</c:v>
                </c:pt>
                <c:pt idx="602">
                  <c:v>30</c:v>
                </c:pt>
                <c:pt idx="603">
                  <c:v>30</c:v>
                </c:pt>
                <c:pt idx="604">
                  <c:v>30</c:v>
                </c:pt>
                <c:pt idx="605">
                  <c:v>30</c:v>
                </c:pt>
                <c:pt idx="606">
                  <c:v>30</c:v>
                </c:pt>
                <c:pt idx="607">
                  <c:v>30</c:v>
                </c:pt>
                <c:pt idx="608">
                  <c:v>30</c:v>
                </c:pt>
                <c:pt idx="609">
                  <c:v>30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30</c:v>
                </c:pt>
                <c:pt idx="639">
                  <c:v>30</c:v>
                </c:pt>
                <c:pt idx="640">
                  <c:v>30</c:v>
                </c:pt>
                <c:pt idx="641">
                  <c:v>30</c:v>
                </c:pt>
                <c:pt idx="642">
                  <c:v>30</c:v>
                </c:pt>
                <c:pt idx="643">
                  <c:v>30</c:v>
                </c:pt>
                <c:pt idx="644">
                  <c:v>30</c:v>
                </c:pt>
                <c:pt idx="645">
                  <c:v>30</c:v>
                </c:pt>
                <c:pt idx="646">
                  <c:v>30</c:v>
                </c:pt>
                <c:pt idx="647">
                  <c:v>30</c:v>
                </c:pt>
                <c:pt idx="648">
                  <c:v>30</c:v>
                </c:pt>
                <c:pt idx="649">
                  <c:v>30</c:v>
                </c:pt>
                <c:pt idx="650">
                  <c:v>30</c:v>
                </c:pt>
                <c:pt idx="651">
                  <c:v>30</c:v>
                </c:pt>
                <c:pt idx="652">
                  <c:v>30</c:v>
                </c:pt>
                <c:pt idx="653">
                  <c:v>30</c:v>
                </c:pt>
                <c:pt idx="654">
                  <c:v>30</c:v>
                </c:pt>
                <c:pt idx="655">
                  <c:v>30</c:v>
                </c:pt>
                <c:pt idx="656">
                  <c:v>30</c:v>
                </c:pt>
                <c:pt idx="657">
                  <c:v>30</c:v>
                </c:pt>
                <c:pt idx="658">
                  <c:v>30</c:v>
                </c:pt>
                <c:pt idx="659">
                  <c:v>30</c:v>
                </c:pt>
                <c:pt idx="660">
                  <c:v>30</c:v>
                </c:pt>
                <c:pt idx="661">
                  <c:v>30</c:v>
                </c:pt>
                <c:pt idx="662">
                  <c:v>30</c:v>
                </c:pt>
                <c:pt idx="663">
                  <c:v>30</c:v>
                </c:pt>
                <c:pt idx="664">
                  <c:v>30</c:v>
                </c:pt>
                <c:pt idx="665">
                  <c:v>30</c:v>
                </c:pt>
                <c:pt idx="666">
                  <c:v>30</c:v>
                </c:pt>
                <c:pt idx="667">
                  <c:v>30</c:v>
                </c:pt>
                <c:pt idx="668">
                  <c:v>30</c:v>
                </c:pt>
                <c:pt idx="669">
                  <c:v>30</c:v>
                </c:pt>
                <c:pt idx="670">
                  <c:v>30</c:v>
                </c:pt>
                <c:pt idx="671">
                  <c:v>30</c:v>
                </c:pt>
                <c:pt idx="672">
                  <c:v>30</c:v>
                </c:pt>
                <c:pt idx="673">
                  <c:v>30</c:v>
                </c:pt>
                <c:pt idx="674">
                  <c:v>30</c:v>
                </c:pt>
                <c:pt idx="675">
                  <c:v>30</c:v>
                </c:pt>
                <c:pt idx="676">
                  <c:v>30</c:v>
                </c:pt>
                <c:pt idx="677">
                  <c:v>30</c:v>
                </c:pt>
                <c:pt idx="678">
                  <c:v>30</c:v>
                </c:pt>
                <c:pt idx="679">
                  <c:v>30</c:v>
                </c:pt>
                <c:pt idx="680">
                  <c:v>30</c:v>
                </c:pt>
                <c:pt idx="681">
                  <c:v>30</c:v>
                </c:pt>
                <c:pt idx="682">
                  <c:v>30</c:v>
                </c:pt>
                <c:pt idx="683">
                  <c:v>30</c:v>
                </c:pt>
                <c:pt idx="684">
                  <c:v>30</c:v>
                </c:pt>
                <c:pt idx="685">
                  <c:v>30</c:v>
                </c:pt>
                <c:pt idx="686">
                  <c:v>30</c:v>
                </c:pt>
                <c:pt idx="687">
                  <c:v>30</c:v>
                </c:pt>
                <c:pt idx="688">
                  <c:v>30</c:v>
                </c:pt>
                <c:pt idx="689">
                  <c:v>30</c:v>
                </c:pt>
                <c:pt idx="690">
                  <c:v>30</c:v>
                </c:pt>
                <c:pt idx="691">
                  <c:v>30</c:v>
                </c:pt>
                <c:pt idx="692">
                  <c:v>30</c:v>
                </c:pt>
                <c:pt idx="693">
                  <c:v>30</c:v>
                </c:pt>
                <c:pt idx="694">
                  <c:v>30</c:v>
                </c:pt>
                <c:pt idx="695">
                  <c:v>30</c:v>
                </c:pt>
                <c:pt idx="696">
                  <c:v>30</c:v>
                </c:pt>
                <c:pt idx="697">
                  <c:v>30</c:v>
                </c:pt>
                <c:pt idx="698">
                  <c:v>30</c:v>
                </c:pt>
                <c:pt idx="699">
                  <c:v>30</c:v>
                </c:pt>
                <c:pt idx="700">
                  <c:v>30</c:v>
                </c:pt>
                <c:pt idx="701">
                  <c:v>30</c:v>
                </c:pt>
                <c:pt idx="702">
                  <c:v>30</c:v>
                </c:pt>
                <c:pt idx="703">
                  <c:v>30</c:v>
                </c:pt>
                <c:pt idx="704">
                  <c:v>30</c:v>
                </c:pt>
                <c:pt idx="705">
                  <c:v>30</c:v>
                </c:pt>
                <c:pt idx="706">
                  <c:v>30</c:v>
                </c:pt>
                <c:pt idx="707">
                  <c:v>30</c:v>
                </c:pt>
                <c:pt idx="708">
                  <c:v>30</c:v>
                </c:pt>
                <c:pt idx="709">
                  <c:v>30</c:v>
                </c:pt>
                <c:pt idx="710">
                  <c:v>30</c:v>
                </c:pt>
                <c:pt idx="711">
                  <c:v>30</c:v>
                </c:pt>
                <c:pt idx="712">
                  <c:v>30</c:v>
                </c:pt>
                <c:pt idx="713">
                  <c:v>30</c:v>
                </c:pt>
                <c:pt idx="714">
                  <c:v>30</c:v>
                </c:pt>
                <c:pt idx="715">
                  <c:v>30</c:v>
                </c:pt>
                <c:pt idx="716">
                  <c:v>30</c:v>
                </c:pt>
                <c:pt idx="717">
                  <c:v>30</c:v>
                </c:pt>
                <c:pt idx="718">
                  <c:v>30</c:v>
                </c:pt>
                <c:pt idx="719">
                  <c:v>30</c:v>
                </c:pt>
                <c:pt idx="720">
                  <c:v>30</c:v>
                </c:pt>
                <c:pt idx="721">
                  <c:v>30</c:v>
                </c:pt>
                <c:pt idx="722">
                  <c:v>30</c:v>
                </c:pt>
                <c:pt idx="723">
                  <c:v>30</c:v>
                </c:pt>
                <c:pt idx="724">
                  <c:v>30</c:v>
                </c:pt>
                <c:pt idx="725">
                  <c:v>30</c:v>
                </c:pt>
                <c:pt idx="726">
                  <c:v>30</c:v>
                </c:pt>
                <c:pt idx="727">
                  <c:v>30</c:v>
                </c:pt>
                <c:pt idx="728">
                  <c:v>30</c:v>
                </c:pt>
                <c:pt idx="729">
                  <c:v>30</c:v>
                </c:pt>
                <c:pt idx="730">
                  <c:v>30</c:v>
                </c:pt>
                <c:pt idx="731">
                  <c:v>30</c:v>
                </c:pt>
                <c:pt idx="732">
                  <c:v>30</c:v>
                </c:pt>
                <c:pt idx="733">
                  <c:v>30</c:v>
                </c:pt>
                <c:pt idx="734">
                  <c:v>30</c:v>
                </c:pt>
                <c:pt idx="735">
                  <c:v>30</c:v>
                </c:pt>
                <c:pt idx="736">
                  <c:v>30</c:v>
                </c:pt>
                <c:pt idx="737">
                  <c:v>30</c:v>
                </c:pt>
                <c:pt idx="738">
                  <c:v>30</c:v>
                </c:pt>
                <c:pt idx="739">
                  <c:v>30</c:v>
                </c:pt>
                <c:pt idx="740">
                  <c:v>30</c:v>
                </c:pt>
                <c:pt idx="741">
                  <c:v>30</c:v>
                </c:pt>
                <c:pt idx="742">
                  <c:v>30</c:v>
                </c:pt>
                <c:pt idx="743">
                  <c:v>30</c:v>
                </c:pt>
                <c:pt idx="744">
                  <c:v>30</c:v>
                </c:pt>
                <c:pt idx="745">
                  <c:v>30</c:v>
                </c:pt>
                <c:pt idx="746">
                  <c:v>30</c:v>
                </c:pt>
                <c:pt idx="747">
                  <c:v>30</c:v>
                </c:pt>
                <c:pt idx="748">
                  <c:v>30</c:v>
                </c:pt>
                <c:pt idx="749">
                  <c:v>30</c:v>
                </c:pt>
                <c:pt idx="750">
                  <c:v>30</c:v>
                </c:pt>
                <c:pt idx="751">
                  <c:v>30</c:v>
                </c:pt>
                <c:pt idx="752">
                  <c:v>30</c:v>
                </c:pt>
                <c:pt idx="753">
                  <c:v>30</c:v>
                </c:pt>
                <c:pt idx="754">
                  <c:v>30</c:v>
                </c:pt>
                <c:pt idx="755">
                  <c:v>30</c:v>
                </c:pt>
                <c:pt idx="756">
                  <c:v>30</c:v>
                </c:pt>
                <c:pt idx="757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1A-4528-B778-6AD23D1CF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534808"/>
        <c:axId val="639539400"/>
      </c:lineChart>
      <c:catAx>
        <c:axId val="63953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39400"/>
        <c:crosses val="autoZero"/>
        <c:auto val="1"/>
        <c:lblAlgn val="ctr"/>
        <c:lblOffset val="100"/>
        <c:noMultiLvlLbl val="0"/>
      </c:catAx>
      <c:valAx>
        <c:axId val="63953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3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save-</a:t>
            </a:r>
            <a:r>
              <a:rPr lang="en-US" dirty="0" err="1"/>
              <a:t>steph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'cm625-water'!$C$1</c:f>
              <c:strCache>
                <c:ptCount val="1"/>
                <c:pt idx="0">
                  <c:v>w3yvks-save-steph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'cm625-water'!$C$2:$C$284</c:f>
              <c:numCache>
                <c:formatCode>General</c:formatCode>
                <c:ptCount val="283"/>
                <c:pt idx="0">
                  <c:v>2</c:v>
                </c:pt>
                <c:pt idx="1">
                  <c:v>12</c:v>
                </c:pt>
                <c:pt idx="2">
                  <c:v>60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90</c:v>
                </c:pt>
                <c:pt idx="31">
                  <c:v>90</c:v>
                </c:pt>
                <c:pt idx="32">
                  <c:v>90</c:v>
                </c:pt>
                <c:pt idx="33">
                  <c:v>90</c:v>
                </c:pt>
                <c:pt idx="34">
                  <c:v>90</c:v>
                </c:pt>
                <c:pt idx="35">
                  <c:v>90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90</c:v>
                </c:pt>
                <c:pt idx="43">
                  <c:v>90</c:v>
                </c:pt>
                <c:pt idx="44">
                  <c:v>90</c:v>
                </c:pt>
                <c:pt idx="45">
                  <c:v>90</c:v>
                </c:pt>
                <c:pt idx="46">
                  <c:v>90</c:v>
                </c:pt>
                <c:pt idx="47">
                  <c:v>90</c:v>
                </c:pt>
                <c:pt idx="48">
                  <c:v>90</c:v>
                </c:pt>
                <c:pt idx="49">
                  <c:v>90</c:v>
                </c:pt>
                <c:pt idx="50">
                  <c:v>90</c:v>
                </c:pt>
                <c:pt idx="51">
                  <c:v>90</c:v>
                </c:pt>
                <c:pt idx="52">
                  <c:v>90</c:v>
                </c:pt>
                <c:pt idx="53">
                  <c:v>90</c:v>
                </c:pt>
                <c:pt idx="54">
                  <c:v>90</c:v>
                </c:pt>
                <c:pt idx="55">
                  <c:v>90</c:v>
                </c:pt>
                <c:pt idx="56">
                  <c:v>90</c:v>
                </c:pt>
                <c:pt idx="57">
                  <c:v>90</c:v>
                </c:pt>
                <c:pt idx="58">
                  <c:v>90</c:v>
                </c:pt>
                <c:pt idx="59">
                  <c:v>90</c:v>
                </c:pt>
                <c:pt idx="60">
                  <c:v>90</c:v>
                </c:pt>
                <c:pt idx="61">
                  <c:v>90</c:v>
                </c:pt>
                <c:pt idx="62">
                  <c:v>90</c:v>
                </c:pt>
                <c:pt idx="63">
                  <c:v>90</c:v>
                </c:pt>
                <c:pt idx="64">
                  <c:v>90</c:v>
                </c:pt>
                <c:pt idx="65">
                  <c:v>90</c:v>
                </c:pt>
                <c:pt idx="66">
                  <c:v>90</c:v>
                </c:pt>
                <c:pt idx="67">
                  <c:v>90</c:v>
                </c:pt>
                <c:pt idx="68">
                  <c:v>90</c:v>
                </c:pt>
                <c:pt idx="69">
                  <c:v>90</c:v>
                </c:pt>
                <c:pt idx="70">
                  <c:v>90</c:v>
                </c:pt>
                <c:pt idx="71">
                  <c:v>90</c:v>
                </c:pt>
                <c:pt idx="72">
                  <c:v>90</c:v>
                </c:pt>
                <c:pt idx="73">
                  <c:v>90</c:v>
                </c:pt>
                <c:pt idx="74">
                  <c:v>90</c:v>
                </c:pt>
                <c:pt idx="75">
                  <c:v>90</c:v>
                </c:pt>
                <c:pt idx="76">
                  <c:v>90</c:v>
                </c:pt>
                <c:pt idx="77">
                  <c:v>90</c:v>
                </c:pt>
                <c:pt idx="78">
                  <c:v>90</c:v>
                </c:pt>
                <c:pt idx="79">
                  <c:v>90</c:v>
                </c:pt>
                <c:pt idx="80">
                  <c:v>90</c:v>
                </c:pt>
                <c:pt idx="81">
                  <c:v>90</c:v>
                </c:pt>
                <c:pt idx="82">
                  <c:v>90</c:v>
                </c:pt>
                <c:pt idx="83">
                  <c:v>90</c:v>
                </c:pt>
                <c:pt idx="84">
                  <c:v>90</c:v>
                </c:pt>
                <c:pt idx="85">
                  <c:v>90</c:v>
                </c:pt>
                <c:pt idx="86">
                  <c:v>90</c:v>
                </c:pt>
                <c:pt idx="87">
                  <c:v>90</c:v>
                </c:pt>
                <c:pt idx="88">
                  <c:v>90</c:v>
                </c:pt>
                <c:pt idx="89">
                  <c:v>90</c:v>
                </c:pt>
                <c:pt idx="90">
                  <c:v>90</c:v>
                </c:pt>
                <c:pt idx="91">
                  <c:v>90</c:v>
                </c:pt>
                <c:pt idx="92">
                  <c:v>90</c:v>
                </c:pt>
                <c:pt idx="93">
                  <c:v>90</c:v>
                </c:pt>
                <c:pt idx="94">
                  <c:v>90</c:v>
                </c:pt>
                <c:pt idx="95">
                  <c:v>90</c:v>
                </c:pt>
                <c:pt idx="96">
                  <c:v>90</c:v>
                </c:pt>
                <c:pt idx="97">
                  <c:v>90</c:v>
                </c:pt>
                <c:pt idx="98">
                  <c:v>90</c:v>
                </c:pt>
                <c:pt idx="99">
                  <c:v>90</c:v>
                </c:pt>
                <c:pt idx="100">
                  <c:v>90</c:v>
                </c:pt>
                <c:pt idx="101">
                  <c:v>90</c:v>
                </c:pt>
                <c:pt idx="102">
                  <c:v>90</c:v>
                </c:pt>
                <c:pt idx="103">
                  <c:v>90</c:v>
                </c:pt>
                <c:pt idx="104">
                  <c:v>90</c:v>
                </c:pt>
                <c:pt idx="105">
                  <c:v>90</c:v>
                </c:pt>
                <c:pt idx="106">
                  <c:v>90</c:v>
                </c:pt>
                <c:pt idx="107">
                  <c:v>90</c:v>
                </c:pt>
                <c:pt idx="108">
                  <c:v>90</c:v>
                </c:pt>
                <c:pt idx="109">
                  <c:v>90</c:v>
                </c:pt>
                <c:pt idx="110">
                  <c:v>90</c:v>
                </c:pt>
                <c:pt idx="111">
                  <c:v>90</c:v>
                </c:pt>
                <c:pt idx="112">
                  <c:v>90</c:v>
                </c:pt>
                <c:pt idx="113">
                  <c:v>90</c:v>
                </c:pt>
                <c:pt idx="114">
                  <c:v>90</c:v>
                </c:pt>
                <c:pt idx="115">
                  <c:v>90</c:v>
                </c:pt>
                <c:pt idx="116">
                  <c:v>90</c:v>
                </c:pt>
                <c:pt idx="117">
                  <c:v>90</c:v>
                </c:pt>
                <c:pt idx="118">
                  <c:v>90</c:v>
                </c:pt>
                <c:pt idx="119">
                  <c:v>90</c:v>
                </c:pt>
                <c:pt idx="120">
                  <c:v>90</c:v>
                </c:pt>
                <c:pt idx="121">
                  <c:v>90</c:v>
                </c:pt>
                <c:pt idx="122">
                  <c:v>90</c:v>
                </c:pt>
                <c:pt idx="123">
                  <c:v>90</c:v>
                </c:pt>
                <c:pt idx="124">
                  <c:v>90</c:v>
                </c:pt>
                <c:pt idx="125">
                  <c:v>90</c:v>
                </c:pt>
                <c:pt idx="126">
                  <c:v>90</c:v>
                </c:pt>
                <c:pt idx="127">
                  <c:v>90</c:v>
                </c:pt>
                <c:pt idx="128">
                  <c:v>90</c:v>
                </c:pt>
                <c:pt idx="129">
                  <c:v>90</c:v>
                </c:pt>
                <c:pt idx="130">
                  <c:v>90</c:v>
                </c:pt>
                <c:pt idx="131">
                  <c:v>90</c:v>
                </c:pt>
                <c:pt idx="132">
                  <c:v>90</c:v>
                </c:pt>
                <c:pt idx="133">
                  <c:v>90</c:v>
                </c:pt>
                <c:pt idx="134">
                  <c:v>90</c:v>
                </c:pt>
                <c:pt idx="135">
                  <c:v>90</c:v>
                </c:pt>
                <c:pt idx="136">
                  <c:v>90</c:v>
                </c:pt>
                <c:pt idx="137">
                  <c:v>90</c:v>
                </c:pt>
                <c:pt idx="138">
                  <c:v>90</c:v>
                </c:pt>
                <c:pt idx="139">
                  <c:v>90</c:v>
                </c:pt>
                <c:pt idx="140">
                  <c:v>90</c:v>
                </c:pt>
                <c:pt idx="141">
                  <c:v>90</c:v>
                </c:pt>
                <c:pt idx="142">
                  <c:v>90</c:v>
                </c:pt>
                <c:pt idx="143">
                  <c:v>90</c:v>
                </c:pt>
                <c:pt idx="144">
                  <c:v>90</c:v>
                </c:pt>
                <c:pt idx="145">
                  <c:v>90</c:v>
                </c:pt>
                <c:pt idx="146">
                  <c:v>90</c:v>
                </c:pt>
                <c:pt idx="147">
                  <c:v>90</c:v>
                </c:pt>
                <c:pt idx="148">
                  <c:v>90</c:v>
                </c:pt>
                <c:pt idx="149">
                  <c:v>90</c:v>
                </c:pt>
                <c:pt idx="150">
                  <c:v>90</c:v>
                </c:pt>
                <c:pt idx="151">
                  <c:v>90</c:v>
                </c:pt>
                <c:pt idx="152">
                  <c:v>90</c:v>
                </c:pt>
                <c:pt idx="153">
                  <c:v>90</c:v>
                </c:pt>
                <c:pt idx="154">
                  <c:v>90</c:v>
                </c:pt>
                <c:pt idx="155">
                  <c:v>90</c:v>
                </c:pt>
                <c:pt idx="156">
                  <c:v>90</c:v>
                </c:pt>
                <c:pt idx="157">
                  <c:v>90</c:v>
                </c:pt>
                <c:pt idx="158">
                  <c:v>90</c:v>
                </c:pt>
                <c:pt idx="159">
                  <c:v>90</c:v>
                </c:pt>
                <c:pt idx="160">
                  <c:v>90</c:v>
                </c:pt>
                <c:pt idx="161">
                  <c:v>90</c:v>
                </c:pt>
                <c:pt idx="162">
                  <c:v>90</c:v>
                </c:pt>
                <c:pt idx="163">
                  <c:v>90</c:v>
                </c:pt>
                <c:pt idx="164">
                  <c:v>90</c:v>
                </c:pt>
                <c:pt idx="165">
                  <c:v>90</c:v>
                </c:pt>
                <c:pt idx="166">
                  <c:v>90</c:v>
                </c:pt>
                <c:pt idx="167">
                  <c:v>90</c:v>
                </c:pt>
                <c:pt idx="168">
                  <c:v>90</c:v>
                </c:pt>
                <c:pt idx="169">
                  <c:v>90</c:v>
                </c:pt>
                <c:pt idx="170">
                  <c:v>90</c:v>
                </c:pt>
                <c:pt idx="171">
                  <c:v>90</c:v>
                </c:pt>
                <c:pt idx="172">
                  <c:v>90</c:v>
                </c:pt>
                <c:pt idx="173">
                  <c:v>90</c:v>
                </c:pt>
                <c:pt idx="174">
                  <c:v>90</c:v>
                </c:pt>
                <c:pt idx="175">
                  <c:v>90</c:v>
                </c:pt>
                <c:pt idx="176">
                  <c:v>90</c:v>
                </c:pt>
                <c:pt idx="177">
                  <c:v>90</c:v>
                </c:pt>
                <c:pt idx="178">
                  <c:v>90</c:v>
                </c:pt>
                <c:pt idx="179">
                  <c:v>90</c:v>
                </c:pt>
                <c:pt idx="180">
                  <c:v>90</c:v>
                </c:pt>
                <c:pt idx="181">
                  <c:v>90</c:v>
                </c:pt>
                <c:pt idx="182">
                  <c:v>90</c:v>
                </c:pt>
                <c:pt idx="183">
                  <c:v>90</c:v>
                </c:pt>
                <c:pt idx="184">
                  <c:v>90</c:v>
                </c:pt>
                <c:pt idx="185">
                  <c:v>90</c:v>
                </c:pt>
                <c:pt idx="186">
                  <c:v>90</c:v>
                </c:pt>
                <c:pt idx="187">
                  <c:v>90</c:v>
                </c:pt>
                <c:pt idx="188">
                  <c:v>90</c:v>
                </c:pt>
                <c:pt idx="189">
                  <c:v>90</c:v>
                </c:pt>
                <c:pt idx="190">
                  <c:v>90</c:v>
                </c:pt>
                <c:pt idx="191">
                  <c:v>90</c:v>
                </c:pt>
                <c:pt idx="192">
                  <c:v>90</c:v>
                </c:pt>
                <c:pt idx="193">
                  <c:v>90</c:v>
                </c:pt>
                <c:pt idx="194">
                  <c:v>90</c:v>
                </c:pt>
                <c:pt idx="195">
                  <c:v>90</c:v>
                </c:pt>
                <c:pt idx="196">
                  <c:v>90</c:v>
                </c:pt>
                <c:pt idx="197">
                  <c:v>90</c:v>
                </c:pt>
                <c:pt idx="198">
                  <c:v>90</c:v>
                </c:pt>
                <c:pt idx="199">
                  <c:v>90</c:v>
                </c:pt>
                <c:pt idx="200">
                  <c:v>90</c:v>
                </c:pt>
                <c:pt idx="201">
                  <c:v>90</c:v>
                </c:pt>
                <c:pt idx="202">
                  <c:v>90</c:v>
                </c:pt>
                <c:pt idx="203">
                  <c:v>90</c:v>
                </c:pt>
                <c:pt idx="204">
                  <c:v>90</c:v>
                </c:pt>
                <c:pt idx="205">
                  <c:v>90</c:v>
                </c:pt>
                <c:pt idx="206">
                  <c:v>90</c:v>
                </c:pt>
                <c:pt idx="207">
                  <c:v>90</c:v>
                </c:pt>
                <c:pt idx="208">
                  <c:v>90</c:v>
                </c:pt>
                <c:pt idx="209">
                  <c:v>90</c:v>
                </c:pt>
                <c:pt idx="210">
                  <c:v>90</c:v>
                </c:pt>
                <c:pt idx="211">
                  <c:v>90</c:v>
                </c:pt>
                <c:pt idx="212">
                  <c:v>90</c:v>
                </c:pt>
                <c:pt idx="213">
                  <c:v>90</c:v>
                </c:pt>
                <c:pt idx="214">
                  <c:v>90</c:v>
                </c:pt>
                <c:pt idx="215">
                  <c:v>90</c:v>
                </c:pt>
                <c:pt idx="216">
                  <c:v>90</c:v>
                </c:pt>
                <c:pt idx="217">
                  <c:v>90</c:v>
                </c:pt>
                <c:pt idx="218">
                  <c:v>90</c:v>
                </c:pt>
                <c:pt idx="219">
                  <c:v>90</c:v>
                </c:pt>
                <c:pt idx="220">
                  <c:v>90</c:v>
                </c:pt>
                <c:pt idx="221">
                  <c:v>90</c:v>
                </c:pt>
                <c:pt idx="222">
                  <c:v>90</c:v>
                </c:pt>
                <c:pt idx="223">
                  <c:v>90</c:v>
                </c:pt>
                <c:pt idx="224">
                  <c:v>90</c:v>
                </c:pt>
                <c:pt idx="225">
                  <c:v>90</c:v>
                </c:pt>
                <c:pt idx="226">
                  <c:v>90</c:v>
                </c:pt>
                <c:pt idx="227">
                  <c:v>90</c:v>
                </c:pt>
                <c:pt idx="228">
                  <c:v>90</c:v>
                </c:pt>
                <c:pt idx="229">
                  <c:v>90</c:v>
                </c:pt>
                <c:pt idx="230">
                  <c:v>90</c:v>
                </c:pt>
                <c:pt idx="231">
                  <c:v>90</c:v>
                </c:pt>
                <c:pt idx="232">
                  <c:v>90</c:v>
                </c:pt>
                <c:pt idx="233">
                  <c:v>90</c:v>
                </c:pt>
                <c:pt idx="234">
                  <c:v>90</c:v>
                </c:pt>
                <c:pt idx="235">
                  <c:v>90</c:v>
                </c:pt>
                <c:pt idx="236">
                  <c:v>90</c:v>
                </c:pt>
                <c:pt idx="237">
                  <c:v>90</c:v>
                </c:pt>
                <c:pt idx="238">
                  <c:v>90</c:v>
                </c:pt>
                <c:pt idx="239">
                  <c:v>90</c:v>
                </c:pt>
                <c:pt idx="240">
                  <c:v>90</c:v>
                </c:pt>
                <c:pt idx="241">
                  <c:v>90</c:v>
                </c:pt>
                <c:pt idx="242">
                  <c:v>90</c:v>
                </c:pt>
                <c:pt idx="243">
                  <c:v>90</c:v>
                </c:pt>
                <c:pt idx="244">
                  <c:v>90</c:v>
                </c:pt>
                <c:pt idx="245">
                  <c:v>90</c:v>
                </c:pt>
                <c:pt idx="246">
                  <c:v>90</c:v>
                </c:pt>
                <c:pt idx="247">
                  <c:v>90</c:v>
                </c:pt>
                <c:pt idx="248">
                  <c:v>90</c:v>
                </c:pt>
                <c:pt idx="249">
                  <c:v>90</c:v>
                </c:pt>
                <c:pt idx="250">
                  <c:v>90</c:v>
                </c:pt>
                <c:pt idx="251">
                  <c:v>90</c:v>
                </c:pt>
                <c:pt idx="252">
                  <c:v>90</c:v>
                </c:pt>
                <c:pt idx="253">
                  <c:v>90</c:v>
                </c:pt>
                <c:pt idx="254">
                  <c:v>90</c:v>
                </c:pt>
                <c:pt idx="255">
                  <c:v>90</c:v>
                </c:pt>
                <c:pt idx="256">
                  <c:v>90</c:v>
                </c:pt>
                <c:pt idx="257">
                  <c:v>90</c:v>
                </c:pt>
                <c:pt idx="258">
                  <c:v>90</c:v>
                </c:pt>
                <c:pt idx="259">
                  <c:v>90</c:v>
                </c:pt>
                <c:pt idx="260">
                  <c:v>90</c:v>
                </c:pt>
                <c:pt idx="261">
                  <c:v>90</c:v>
                </c:pt>
                <c:pt idx="262">
                  <c:v>90</c:v>
                </c:pt>
                <c:pt idx="263">
                  <c:v>90</c:v>
                </c:pt>
                <c:pt idx="264">
                  <c:v>90</c:v>
                </c:pt>
                <c:pt idx="265">
                  <c:v>90</c:v>
                </c:pt>
                <c:pt idx="266">
                  <c:v>90</c:v>
                </c:pt>
                <c:pt idx="267">
                  <c:v>90</c:v>
                </c:pt>
                <c:pt idx="268">
                  <c:v>90</c:v>
                </c:pt>
                <c:pt idx="269">
                  <c:v>90</c:v>
                </c:pt>
                <c:pt idx="270">
                  <c:v>90</c:v>
                </c:pt>
                <c:pt idx="271">
                  <c:v>90</c:v>
                </c:pt>
                <c:pt idx="272">
                  <c:v>90</c:v>
                </c:pt>
                <c:pt idx="273">
                  <c:v>90</c:v>
                </c:pt>
                <c:pt idx="274">
                  <c:v>90</c:v>
                </c:pt>
                <c:pt idx="275">
                  <c:v>90</c:v>
                </c:pt>
                <c:pt idx="276">
                  <c:v>90</c:v>
                </c:pt>
                <c:pt idx="277">
                  <c:v>90</c:v>
                </c:pt>
                <c:pt idx="278">
                  <c:v>90</c:v>
                </c:pt>
                <c:pt idx="279">
                  <c:v>90</c:v>
                </c:pt>
                <c:pt idx="280">
                  <c:v>90</c:v>
                </c:pt>
                <c:pt idx="281">
                  <c:v>90</c:v>
                </c:pt>
                <c:pt idx="282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D2-458A-8035-730DADA1B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554816"/>
        <c:axId val="639544648"/>
      </c:lineChart>
      <c:catAx>
        <c:axId val="63955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44648"/>
        <c:crosses val="autoZero"/>
        <c:auto val="1"/>
        <c:lblAlgn val="ctr"/>
        <c:lblOffset val="100"/>
        <c:noMultiLvlLbl val="0"/>
      </c:catAx>
      <c:valAx>
        <c:axId val="63954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effectLst/>
              </a:rPr>
              <a:t>help-sand-wash-basin-move-forward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'cm625-water'!$A$1</c:f>
              <c:strCache>
                <c:ptCount val="1"/>
                <c:pt idx="0">
                  <c:v>cm625-water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'cm625-water'!$A$2:$A$547</c:f>
              <c:numCache>
                <c:formatCode>General</c:formatCode>
                <c:ptCount val="546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10</c:v>
                </c:pt>
                <c:pt idx="4">
                  <c:v>11</c:v>
                </c:pt>
                <c:pt idx="5">
                  <c:v>15</c:v>
                </c:pt>
                <c:pt idx="6">
                  <c:v>20</c:v>
                </c:pt>
                <c:pt idx="7">
                  <c:v>23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60</c:v>
                </c:pt>
                <c:pt idx="62">
                  <c:v>60</c:v>
                </c:pt>
                <c:pt idx="63">
                  <c:v>60</c:v>
                </c:pt>
                <c:pt idx="64">
                  <c:v>60</c:v>
                </c:pt>
                <c:pt idx="65">
                  <c:v>60</c:v>
                </c:pt>
                <c:pt idx="66">
                  <c:v>60</c:v>
                </c:pt>
                <c:pt idx="67">
                  <c:v>60</c:v>
                </c:pt>
                <c:pt idx="68">
                  <c:v>60</c:v>
                </c:pt>
                <c:pt idx="69">
                  <c:v>60</c:v>
                </c:pt>
                <c:pt idx="70">
                  <c:v>60</c:v>
                </c:pt>
                <c:pt idx="71">
                  <c:v>60</c:v>
                </c:pt>
                <c:pt idx="72">
                  <c:v>60</c:v>
                </c:pt>
                <c:pt idx="73">
                  <c:v>60</c:v>
                </c:pt>
                <c:pt idx="74">
                  <c:v>60</c:v>
                </c:pt>
                <c:pt idx="75">
                  <c:v>60</c:v>
                </c:pt>
                <c:pt idx="76">
                  <c:v>60</c:v>
                </c:pt>
                <c:pt idx="77">
                  <c:v>60</c:v>
                </c:pt>
                <c:pt idx="78">
                  <c:v>60</c:v>
                </c:pt>
                <c:pt idx="79">
                  <c:v>60</c:v>
                </c:pt>
                <c:pt idx="80">
                  <c:v>60</c:v>
                </c:pt>
                <c:pt idx="81">
                  <c:v>60</c:v>
                </c:pt>
                <c:pt idx="82">
                  <c:v>60</c:v>
                </c:pt>
                <c:pt idx="83">
                  <c:v>60</c:v>
                </c:pt>
                <c:pt idx="84">
                  <c:v>60</c:v>
                </c:pt>
                <c:pt idx="85">
                  <c:v>60</c:v>
                </c:pt>
                <c:pt idx="86">
                  <c:v>60</c:v>
                </c:pt>
                <c:pt idx="87">
                  <c:v>60</c:v>
                </c:pt>
                <c:pt idx="88">
                  <c:v>60</c:v>
                </c:pt>
                <c:pt idx="89">
                  <c:v>60</c:v>
                </c:pt>
                <c:pt idx="90">
                  <c:v>60</c:v>
                </c:pt>
                <c:pt idx="91">
                  <c:v>60</c:v>
                </c:pt>
                <c:pt idx="92">
                  <c:v>60</c:v>
                </c:pt>
                <c:pt idx="93">
                  <c:v>60</c:v>
                </c:pt>
                <c:pt idx="94">
                  <c:v>60</c:v>
                </c:pt>
                <c:pt idx="95">
                  <c:v>60</c:v>
                </c:pt>
                <c:pt idx="96">
                  <c:v>60</c:v>
                </c:pt>
                <c:pt idx="97">
                  <c:v>60</c:v>
                </c:pt>
                <c:pt idx="98">
                  <c:v>60</c:v>
                </c:pt>
                <c:pt idx="99">
                  <c:v>90</c:v>
                </c:pt>
                <c:pt idx="100">
                  <c:v>90</c:v>
                </c:pt>
                <c:pt idx="101">
                  <c:v>90</c:v>
                </c:pt>
                <c:pt idx="102">
                  <c:v>90</c:v>
                </c:pt>
                <c:pt idx="103">
                  <c:v>90</c:v>
                </c:pt>
                <c:pt idx="104">
                  <c:v>90</c:v>
                </c:pt>
                <c:pt idx="105">
                  <c:v>90</c:v>
                </c:pt>
                <c:pt idx="106">
                  <c:v>90</c:v>
                </c:pt>
                <c:pt idx="107">
                  <c:v>90</c:v>
                </c:pt>
                <c:pt idx="108">
                  <c:v>90</c:v>
                </c:pt>
                <c:pt idx="109">
                  <c:v>90</c:v>
                </c:pt>
                <c:pt idx="110">
                  <c:v>90</c:v>
                </c:pt>
                <c:pt idx="111">
                  <c:v>90</c:v>
                </c:pt>
                <c:pt idx="112">
                  <c:v>90</c:v>
                </c:pt>
                <c:pt idx="113">
                  <c:v>90</c:v>
                </c:pt>
                <c:pt idx="114">
                  <c:v>90</c:v>
                </c:pt>
                <c:pt idx="115">
                  <c:v>90</c:v>
                </c:pt>
                <c:pt idx="116">
                  <c:v>90</c:v>
                </c:pt>
                <c:pt idx="117">
                  <c:v>90</c:v>
                </c:pt>
                <c:pt idx="118">
                  <c:v>90</c:v>
                </c:pt>
                <c:pt idx="119">
                  <c:v>90</c:v>
                </c:pt>
                <c:pt idx="120">
                  <c:v>90</c:v>
                </c:pt>
                <c:pt idx="121">
                  <c:v>90</c:v>
                </c:pt>
                <c:pt idx="122">
                  <c:v>90</c:v>
                </c:pt>
                <c:pt idx="123">
                  <c:v>90</c:v>
                </c:pt>
                <c:pt idx="124">
                  <c:v>90</c:v>
                </c:pt>
                <c:pt idx="125">
                  <c:v>90</c:v>
                </c:pt>
                <c:pt idx="126">
                  <c:v>90</c:v>
                </c:pt>
                <c:pt idx="127">
                  <c:v>90</c:v>
                </c:pt>
                <c:pt idx="128">
                  <c:v>90</c:v>
                </c:pt>
                <c:pt idx="129">
                  <c:v>90</c:v>
                </c:pt>
                <c:pt idx="130">
                  <c:v>90</c:v>
                </c:pt>
                <c:pt idx="131">
                  <c:v>90</c:v>
                </c:pt>
                <c:pt idx="132">
                  <c:v>90</c:v>
                </c:pt>
                <c:pt idx="133">
                  <c:v>90</c:v>
                </c:pt>
                <c:pt idx="134">
                  <c:v>90</c:v>
                </c:pt>
                <c:pt idx="135">
                  <c:v>90</c:v>
                </c:pt>
                <c:pt idx="136">
                  <c:v>90</c:v>
                </c:pt>
                <c:pt idx="137">
                  <c:v>90</c:v>
                </c:pt>
                <c:pt idx="138">
                  <c:v>90</c:v>
                </c:pt>
                <c:pt idx="139">
                  <c:v>90</c:v>
                </c:pt>
                <c:pt idx="140">
                  <c:v>90</c:v>
                </c:pt>
                <c:pt idx="141">
                  <c:v>90</c:v>
                </c:pt>
                <c:pt idx="142">
                  <c:v>90</c:v>
                </c:pt>
                <c:pt idx="143">
                  <c:v>90</c:v>
                </c:pt>
                <c:pt idx="144">
                  <c:v>90</c:v>
                </c:pt>
                <c:pt idx="145">
                  <c:v>90</c:v>
                </c:pt>
                <c:pt idx="146">
                  <c:v>90</c:v>
                </c:pt>
                <c:pt idx="147">
                  <c:v>90</c:v>
                </c:pt>
                <c:pt idx="148">
                  <c:v>90</c:v>
                </c:pt>
                <c:pt idx="149">
                  <c:v>90</c:v>
                </c:pt>
                <c:pt idx="150">
                  <c:v>90</c:v>
                </c:pt>
                <c:pt idx="151">
                  <c:v>90</c:v>
                </c:pt>
                <c:pt idx="152">
                  <c:v>90</c:v>
                </c:pt>
                <c:pt idx="153">
                  <c:v>90</c:v>
                </c:pt>
                <c:pt idx="154">
                  <c:v>120</c:v>
                </c:pt>
                <c:pt idx="155">
                  <c:v>120</c:v>
                </c:pt>
                <c:pt idx="156">
                  <c:v>120</c:v>
                </c:pt>
                <c:pt idx="157">
                  <c:v>120</c:v>
                </c:pt>
                <c:pt idx="158">
                  <c:v>120</c:v>
                </c:pt>
                <c:pt idx="159">
                  <c:v>120</c:v>
                </c:pt>
                <c:pt idx="160">
                  <c:v>120</c:v>
                </c:pt>
                <c:pt idx="161">
                  <c:v>120</c:v>
                </c:pt>
                <c:pt idx="162">
                  <c:v>120</c:v>
                </c:pt>
                <c:pt idx="163">
                  <c:v>120</c:v>
                </c:pt>
                <c:pt idx="164">
                  <c:v>120</c:v>
                </c:pt>
                <c:pt idx="165">
                  <c:v>120</c:v>
                </c:pt>
                <c:pt idx="166">
                  <c:v>120</c:v>
                </c:pt>
                <c:pt idx="167">
                  <c:v>120</c:v>
                </c:pt>
                <c:pt idx="168">
                  <c:v>120</c:v>
                </c:pt>
                <c:pt idx="169">
                  <c:v>120</c:v>
                </c:pt>
                <c:pt idx="170">
                  <c:v>120</c:v>
                </c:pt>
                <c:pt idx="171">
                  <c:v>120</c:v>
                </c:pt>
                <c:pt idx="172">
                  <c:v>120</c:v>
                </c:pt>
                <c:pt idx="173">
                  <c:v>120</c:v>
                </c:pt>
                <c:pt idx="174">
                  <c:v>120</c:v>
                </c:pt>
                <c:pt idx="175">
                  <c:v>120</c:v>
                </c:pt>
                <c:pt idx="176">
                  <c:v>120</c:v>
                </c:pt>
                <c:pt idx="177">
                  <c:v>120</c:v>
                </c:pt>
                <c:pt idx="178">
                  <c:v>120</c:v>
                </c:pt>
                <c:pt idx="179">
                  <c:v>120</c:v>
                </c:pt>
                <c:pt idx="180">
                  <c:v>120</c:v>
                </c:pt>
                <c:pt idx="181">
                  <c:v>120</c:v>
                </c:pt>
                <c:pt idx="182">
                  <c:v>120</c:v>
                </c:pt>
                <c:pt idx="183">
                  <c:v>120</c:v>
                </c:pt>
                <c:pt idx="184">
                  <c:v>120</c:v>
                </c:pt>
                <c:pt idx="185">
                  <c:v>120</c:v>
                </c:pt>
                <c:pt idx="186">
                  <c:v>120</c:v>
                </c:pt>
                <c:pt idx="187">
                  <c:v>120</c:v>
                </c:pt>
                <c:pt idx="188">
                  <c:v>120</c:v>
                </c:pt>
                <c:pt idx="189">
                  <c:v>120</c:v>
                </c:pt>
                <c:pt idx="190">
                  <c:v>120</c:v>
                </c:pt>
                <c:pt idx="191">
                  <c:v>120</c:v>
                </c:pt>
                <c:pt idx="192">
                  <c:v>120</c:v>
                </c:pt>
                <c:pt idx="193">
                  <c:v>120</c:v>
                </c:pt>
                <c:pt idx="194">
                  <c:v>120</c:v>
                </c:pt>
                <c:pt idx="195">
                  <c:v>120</c:v>
                </c:pt>
                <c:pt idx="196">
                  <c:v>120</c:v>
                </c:pt>
                <c:pt idx="197">
                  <c:v>120</c:v>
                </c:pt>
                <c:pt idx="198">
                  <c:v>120</c:v>
                </c:pt>
                <c:pt idx="199">
                  <c:v>120</c:v>
                </c:pt>
                <c:pt idx="200">
                  <c:v>120</c:v>
                </c:pt>
                <c:pt idx="201">
                  <c:v>120</c:v>
                </c:pt>
                <c:pt idx="202">
                  <c:v>120</c:v>
                </c:pt>
                <c:pt idx="203">
                  <c:v>120</c:v>
                </c:pt>
                <c:pt idx="204">
                  <c:v>120</c:v>
                </c:pt>
                <c:pt idx="205">
                  <c:v>120</c:v>
                </c:pt>
                <c:pt idx="206">
                  <c:v>120</c:v>
                </c:pt>
                <c:pt idx="207">
                  <c:v>120</c:v>
                </c:pt>
                <c:pt idx="208">
                  <c:v>120</c:v>
                </c:pt>
                <c:pt idx="209">
                  <c:v>120</c:v>
                </c:pt>
                <c:pt idx="210">
                  <c:v>120</c:v>
                </c:pt>
                <c:pt idx="211">
                  <c:v>120</c:v>
                </c:pt>
                <c:pt idx="212">
                  <c:v>120</c:v>
                </c:pt>
                <c:pt idx="213">
                  <c:v>120</c:v>
                </c:pt>
                <c:pt idx="214">
                  <c:v>120</c:v>
                </c:pt>
                <c:pt idx="215">
                  <c:v>120</c:v>
                </c:pt>
                <c:pt idx="216">
                  <c:v>120</c:v>
                </c:pt>
                <c:pt idx="217">
                  <c:v>120</c:v>
                </c:pt>
                <c:pt idx="218">
                  <c:v>120</c:v>
                </c:pt>
                <c:pt idx="219">
                  <c:v>120</c:v>
                </c:pt>
                <c:pt idx="220">
                  <c:v>120</c:v>
                </c:pt>
                <c:pt idx="221">
                  <c:v>120</c:v>
                </c:pt>
                <c:pt idx="222">
                  <c:v>120</c:v>
                </c:pt>
                <c:pt idx="223">
                  <c:v>120</c:v>
                </c:pt>
                <c:pt idx="224">
                  <c:v>120</c:v>
                </c:pt>
                <c:pt idx="225">
                  <c:v>120</c:v>
                </c:pt>
                <c:pt idx="226">
                  <c:v>150</c:v>
                </c:pt>
                <c:pt idx="227">
                  <c:v>150</c:v>
                </c:pt>
                <c:pt idx="228">
                  <c:v>150</c:v>
                </c:pt>
                <c:pt idx="229">
                  <c:v>150</c:v>
                </c:pt>
                <c:pt idx="230">
                  <c:v>150</c:v>
                </c:pt>
                <c:pt idx="231">
                  <c:v>150</c:v>
                </c:pt>
                <c:pt idx="232">
                  <c:v>150</c:v>
                </c:pt>
                <c:pt idx="233">
                  <c:v>150</c:v>
                </c:pt>
                <c:pt idx="234">
                  <c:v>150</c:v>
                </c:pt>
                <c:pt idx="235">
                  <c:v>150</c:v>
                </c:pt>
                <c:pt idx="236">
                  <c:v>150</c:v>
                </c:pt>
                <c:pt idx="237">
                  <c:v>150</c:v>
                </c:pt>
                <c:pt idx="238">
                  <c:v>150</c:v>
                </c:pt>
                <c:pt idx="239">
                  <c:v>150</c:v>
                </c:pt>
                <c:pt idx="240">
                  <c:v>150</c:v>
                </c:pt>
                <c:pt idx="241">
                  <c:v>150</c:v>
                </c:pt>
                <c:pt idx="242">
                  <c:v>150</c:v>
                </c:pt>
                <c:pt idx="243">
                  <c:v>150</c:v>
                </c:pt>
                <c:pt idx="244">
                  <c:v>150</c:v>
                </c:pt>
                <c:pt idx="245">
                  <c:v>150</c:v>
                </c:pt>
                <c:pt idx="246">
                  <c:v>150</c:v>
                </c:pt>
                <c:pt idx="247">
                  <c:v>150</c:v>
                </c:pt>
                <c:pt idx="248">
                  <c:v>150</c:v>
                </c:pt>
                <c:pt idx="249">
                  <c:v>150</c:v>
                </c:pt>
                <c:pt idx="250">
                  <c:v>150</c:v>
                </c:pt>
                <c:pt idx="251">
                  <c:v>150</c:v>
                </c:pt>
                <c:pt idx="252">
                  <c:v>150</c:v>
                </c:pt>
                <c:pt idx="253">
                  <c:v>150</c:v>
                </c:pt>
                <c:pt idx="254">
                  <c:v>150</c:v>
                </c:pt>
                <c:pt idx="255">
                  <c:v>150</c:v>
                </c:pt>
                <c:pt idx="256">
                  <c:v>150</c:v>
                </c:pt>
                <c:pt idx="257">
                  <c:v>150</c:v>
                </c:pt>
                <c:pt idx="258">
                  <c:v>150</c:v>
                </c:pt>
                <c:pt idx="259">
                  <c:v>150</c:v>
                </c:pt>
                <c:pt idx="260">
                  <c:v>150</c:v>
                </c:pt>
                <c:pt idx="261">
                  <c:v>150</c:v>
                </c:pt>
                <c:pt idx="262">
                  <c:v>150</c:v>
                </c:pt>
                <c:pt idx="263">
                  <c:v>150</c:v>
                </c:pt>
                <c:pt idx="264">
                  <c:v>150</c:v>
                </c:pt>
                <c:pt idx="265">
                  <c:v>150</c:v>
                </c:pt>
                <c:pt idx="266">
                  <c:v>150</c:v>
                </c:pt>
                <c:pt idx="267">
                  <c:v>150</c:v>
                </c:pt>
                <c:pt idx="268">
                  <c:v>150</c:v>
                </c:pt>
                <c:pt idx="269">
                  <c:v>150</c:v>
                </c:pt>
                <c:pt idx="270">
                  <c:v>150</c:v>
                </c:pt>
                <c:pt idx="271">
                  <c:v>150</c:v>
                </c:pt>
                <c:pt idx="272">
                  <c:v>150</c:v>
                </c:pt>
                <c:pt idx="273">
                  <c:v>150</c:v>
                </c:pt>
                <c:pt idx="274">
                  <c:v>150</c:v>
                </c:pt>
                <c:pt idx="275">
                  <c:v>150</c:v>
                </c:pt>
                <c:pt idx="276">
                  <c:v>150</c:v>
                </c:pt>
                <c:pt idx="277">
                  <c:v>150</c:v>
                </c:pt>
                <c:pt idx="278">
                  <c:v>150</c:v>
                </c:pt>
                <c:pt idx="279">
                  <c:v>150</c:v>
                </c:pt>
                <c:pt idx="280">
                  <c:v>150</c:v>
                </c:pt>
                <c:pt idx="281">
                  <c:v>150</c:v>
                </c:pt>
                <c:pt idx="282">
                  <c:v>150</c:v>
                </c:pt>
                <c:pt idx="283">
                  <c:v>150</c:v>
                </c:pt>
                <c:pt idx="284">
                  <c:v>150</c:v>
                </c:pt>
                <c:pt idx="285">
                  <c:v>150</c:v>
                </c:pt>
                <c:pt idx="286">
                  <c:v>150</c:v>
                </c:pt>
                <c:pt idx="287">
                  <c:v>150</c:v>
                </c:pt>
                <c:pt idx="288">
                  <c:v>150</c:v>
                </c:pt>
                <c:pt idx="289">
                  <c:v>150</c:v>
                </c:pt>
                <c:pt idx="290">
                  <c:v>150</c:v>
                </c:pt>
                <c:pt idx="291">
                  <c:v>150</c:v>
                </c:pt>
                <c:pt idx="292">
                  <c:v>150</c:v>
                </c:pt>
                <c:pt idx="293">
                  <c:v>150</c:v>
                </c:pt>
                <c:pt idx="294">
                  <c:v>150</c:v>
                </c:pt>
                <c:pt idx="295">
                  <c:v>150</c:v>
                </c:pt>
                <c:pt idx="296">
                  <c:v>150</c:v>
                </c:pt>
                <c:pt idx="297">
                  <c:v>150</c:v>
                </c:pt>
                <c:pt idx="298">
                  <c:v>150</c:v>
                </c:pt>
                <c:pt idx="299">
                  <c:v>150</c:v>
                </c:pt>
                <c:pt idx="300">
                  <c:v>150</c:v>
                </c:pt>
                <c:pt idx="301">
                  <c:v>150</c:v>
                </c:pt>
                <c:pt idx="302">
                  <c:v>150</c:v>
                </c:pt>
                <c:pt idx="303">
                  <c:v>150</c:v>
                </c:pt>
                <c:pt idx="304">
                  <c:v>150</c:v>
                </c:pt>
                <c:pt idx="305">
                  <c:v>150</c:v>
                </c:pt>
                <c:pt idx="306">
                  <c:v>150</c:v>
                </c:pt>
                <c:pt idx="307">
                  <c:v>150</c:v>
                </c:pt>
                <c:pt idx="308">
                  <c:v>150</c:v>
                </c:pt>
                <c:pt idx="309">
                  <c:v>150</c:v>
                </c:pt>
                <c:pt idx="310">
                  <c:v>150</c:v>
                </c:pt>
                <c:pt idx="311">
                  <c:v>150</c:v>
                </c:pt>
                <c:pt idx="312">
                  <c:v>150</c:v>
                </c:pt>
                <c:pt idx="313">
                  <c:v>150</c:v>
                </c:pt>
                <c:pt idx="314">
                  <c:v>150</c:v>
                </c:pt>
                <c:pt idx="315">
                  <c:v>150</c:v>
                </c:pt>
                <c:pt idx="316">
                  <c:v>150</c:v>
                </c:pt>
                <c:pt idx="317">
                  <c:v>150</c:v>
                </c:pt>
                <c:pt idx="318">
                  <c:v>150</c:v>
                </c:pt>
                <c:pt idx="319">
                  <c:v>150</c:v>
                </c:pt>
                <c:pt idx="320">
                  <c:v>150</c:v>
                </c:pt>
                <c:pt idx="321">
                  <c:v>150</c:v>
                </c:pt>
                <c:pt idx="322">
                  <c:v>150</c:v>
                </c:pt>
                <c:pt idx="323">
                  <c:v>150</c:v>
                </c:pt>
                <c:pt idx="324">
                  <c:v>150</c:v>
                </c:pt>
                <c:pt idx="325">
                  <c:v>150</c:v>
                </c:pt>
                <c:pt idx="326">
                  <c:v>150</c:v>
                </c:pt>
                <c:pt idx="327">
                  <c:v>150</c:v>
                </c:pt>
                <c:pt idx="328">
                  <c:v>150</c:v>
                </c:pt>
                <c:pt idx="329">
                  <c:v>150</c:v>
                </c:pt>
                <c:pt idx="330">
                  <c:v>150</c:v>
                </c:pt>
                <c:pt idx="331">
                  <c:v>150</c:v>
                </c:pt>
                <c:pt idx="332">
                  <c:v>150</c:v>
                </c:pt>
                <c:pt idx="333">
                  <c:v>150</c:v>
                </c:pt>
                <c:pt idx="334">
                  <c:v>150</c:v>
                </c:pt>
                <c:pt idx="335">
                  <c:v>150</c:v>
                </c:pt>
                <c:pt idx="336">
                  <c:v>150</c:v>
                </c:pt>
                <c:pt idx="337">
                  <c:v>150</c:v>
                </c:pt>
                <c:pt idx="338">
                  <c:v>150</c:v>
                </c:pt>
                <c:pt idx="339">
                  <c:v>150</c:v>
                </c:pt>
                <c:pt idx="340">
                  <c:v>150</c:v>
                </c:pt>
                <c:pt idx="341">
                  <c:v>150</c:v>
                </c:pt>
                <c:pt idx="342">
                  <c:v>150</c:v>
                </c:pt>
                <c:pt idx="343">
                  <c:v>150</c:v>
                </c:pt>
                <c:pt idx="344">
                  <c:v>150</c:v>
                </c:pt>
                <c:pt idx="345">
                  <c:v>150</c:v>
                </c:pt>
                <c:pt idx="346">
                  <c:v>150</c:v>
                </c:pt>
                <c:pt idx="347">
                  <c:v>150</c:v>
                </c:pt>
                <c:pt idx="348">
                  <c:v>150</c:v>
                </c:pt>
                <c:pt idx="349">
                  <c:v>150</c:v>
                </c:pt>
                <c:pt idx="350">
                  <c:v>150</c:v>
                </c:pt>
                <c:pt idx="351">
                  <c:v>150</c:v>
                </c:pt>
                <c:pt idx="352">
                  <c:v>150</c:v>
                </c:pt>
                <c:pt idx="353">
                  <c:v>150</c:v>
                </c:pt>
                <c:pt idx="354">
                  <c:v>150</c:v>
                </c:pt>
                <c:pt idx="355">
                  <c:v>150</c:v>
                </c:pt>
                <c:pt idx="356">
                  <c:v>150</c:v>
                </c:pt>
                <c:pt idx="357">
                  <c:v>150</c:v>
                </c:pt>
                <c:pt idx="358">
                  <c:v>150</c:v>
                </c:pt>
                <c:pt idx="359">
                  <c:v>150</c:v>
                </c:pt>
                <c:pt idx="360">
                  <c:v>150</c:v>
                </c:pt>
                <c:pt idx="361">
                  <c:v>150</c:v>
                </c:pt>
                <c:pt idx="362">
                  <c:v>150</c:v>
                </c:pt>
                <c:pt idx="363">
                  <c:v>150</c:v>
                </c:pt>
                <c:pt idx="364">
                  <c:v>150</c:v>
                </c:pt>
                <c:pt idx="365">
                  <c:v>150</c:v>
                </c:pt>
                <c:pt idx="366">
                  <c:v>150</c:v>
                </c:pt>
                <c:pt idx="367">
                  <c:v>150</c:v>
                </c:pt>
                <c:pt idx="368">
                  <c:v>150</c:v>
                </c:pt>
                <c:pt idx="369">
                  <c:v>150</c:v>
                </c:pt>
                <c:pt idx="370">
                  <c:v>150</c:v>
                </c:pt>
                <c:pt idx="371">
                  <c:v>150</c:v>
                </c:pt>
                <c:pt idx="372">
                  <c:v>150</c:v>
                </c:pt>
                <c:pt idx="373">
                  <c:v>150</c:v>
                </c:pt>
                <c:pt idx="374">
                  <c:v>150</c:v>
                </c:pt>
                <c:pt idx="375">
                  <c:v>150</c:v>
                </c:pt>
                <c:pt idx="376">
                  <c:v>150</c:v>
                </c:pt>
                <c:pt idx="377">
                  <c:v>150</c:v>
                </c:pt>
                <c:pt idx="378">
                  <c:v>150</c:v>
                </c:pt>
                <c:pt idx="379">
                  <c:v>150</c:v>
                </c:pt>
                <c:pt idx="380">
                  <c:v>150</c:v>
                </c:pt>
                <c:pt idx="381">
                  <c:v>150</c:v>
                </c:pt>
                <c:pt idx="382">
                  <c:v>150</c:v>
                </c:pt>
                <c:pt idx="383">
                  <c:v>150</c:v>
                </c:pt>
                <c:pt idx="384">
                  <c:v>150</c:v>
                </c:pt>
                <c:pt idx="385">
                  <c:v>150</c:v>
                </c:pt>
                <c:pt idx="386">
                  <c:v>150</c:v>
                </c:pt>
                <c:pt idx="387">
                  <c:v>150</c:v>
                </c:pt>
                <c:pt idx="388">
                  <c:v>150</c:v>
                </c:pt>
                <c:pt idx="389">
                  <c:v>150</c:v>
                </c:pt>
                <c:pt idx="390">
                  <c:v>150</c:v>
                </c:pt>
                <c:pt idx="391">
                  <c:v>150</c:v>
                </c:pt>
                <c:pt idx="392">
                  <c:v>150</c:v>
                </c:pt>
                <c:pt idx="393">
                  <c:v>150</c:v>
                </c:pt>
                <c:pt idx="394">
                  <c:v>150</c:v>
                </c:pt>
                <c:pt idx="395">
                  <c:v>150</c:v>
                </c:pt>
                <c:pt idx="396">
                  <c:v>150</c:v>
                </c:pt>
                <c:pt idx="397">
                  <c:v>150</c:v>
                </c:pt>
                <c:pt idx="398">
                  <c:v>150</c:v>
                </c:pt>
                <c:pt idx="399">
                  <c:v>150</c:v>
                </c:pt>
                <c:pt idx="400">
                  <c:v>150</c:v>
                </c:pt>
                <c:pt idx="401">
                  <c:v>150</c:v>
                </c:pt>
                <c:pt idx="402">
                  <c:v>150</c:v>
                </c:pt>
                <c:pt idx="403">
                  <c:v>150</c:v>
                </c:pt>
                <c:pt idx="404">
                  <c:v>150</c:v>
                </c:pt>
                <c:pt idx="405">
                  <c:v>150</c:v>
                </c:pt>
                <c:pt idx="406">
                  <c:v>150</c:v>
                </c:pt>
                <c:pt idx="407">
                  <c:v>150</c:v>
                </c:pt>
                <c:pt idx="408">
                  <c:v>150</c:v>
                </c:pt>
                <c:pt idx="409">
                  <c:v>150</c:v>
                </c:pt>
                <c:pt idx="410">
                  <c:v>150</c:v>
                </c:pt>
                <c:pt idx="411">
                  <c:v>150</c:v>
                </c:pt>
                <c:pt idx="412">
                  <c:v>150</c:v>
                </c:pt>
                <c:pt idx="413">
                  <c:v>150</c:v>
                </c:pt>
                <c:pt idx="414">
                  <c:v>150</c:v>
                </c:pt>
                <c:pt idx="415">
                  <c:v>150</c:v>
                </c:pt>
                <c:pt idx="416">
                  <c:v>150</c:v>
                </c:pt>
                <c:pt idx="417">
                  <c:v>150</c:v>
                </c:pt>
                <c:pt idx="418">
                  <c:v>150</c:v>
                </c:pt>
                <c:pt idx="419">
                  <c:v>150</c:v>
                </c:pt>
                <c:pt idx="420">
                  <c:v>150</c:v>
                </c:pt>
                <c:pt idx="421">
                  <c:v>150</c:v>
                </c:pt>
                <c:pt idx="422">
                  <c:v>150</c:v>
                </c:pt>
                <c:pt idx="423">
                  <c:v>150</c:v>
                </c:pt>
                <c:pt idx="424">
                  <c:v>150</c:v>
                </c:pt>
                <c:pt idx="425">
                  <c:v>150</c:v>
                </c:pt>
                <c:pt idx="426">
                  <c:v>150</c:v>
                </c:pt>
                <c:pt idx="427">
                  <c:v>150</c:v>
                </c:pt>
                <c:pt idx="428">
                  <c:v>150</c:v>
                </c:pt>
                <c:pt idx="429">
                  <c:v>150</c:v>
                </c:pt>
                <c:pt idx="430">
                  <c:v>150</c:v>
                </c:pt>
                <c:pt idx="431">
                  <c:v>150</c:v>
                </c:pt>
                <c:pt idx="432">
                  <c:v>150</c:v>
                </c:pt>
                <c:pt idx="433">
                  <c:v>150</c:v>
                </c:pt>
                <c:pt idx="434">
                  <c:v>150</c:v>
                </c:pt>
                <c:pt idx="435">
                  <c:v>150</c:v>
                </c:pt>
                <c:pt idx="436">
                  <c:v>150</c:v>
                </c:pt>
                <c:pt idx="437">
                  <c:v>150</c:v>
                </c:pt>
                <c:pt idx="438">
                  <c:v>150</c:v>
                </c:pt>
                <c:pt idx="439">
                  <c:v>150</c:v>
                </c:pt>
                <c:pt idx="440">
                  <c:v>150</c:v>
                </c:pt>
                <c:pt idx="441">
                  <c:v>150</c:v>
                </c:pt>
                <c:pt idx="442">
                  <c:v>150</c:v>
                </c:pt>
                <c:pt idx="443">
                  <c:v>150</c:v>
                </c:pt>
                <c:pt idx="444">
                  <c:v>150</c:v>
                </c:pt>
                <c:pt idx="445">
                  <c:v>150</c:v>
                </c:pt>
                <c:pt idx="446">
                  <c:v>150</c:v>
                </c:pt>
                <c:pt idx="447">
                  <c:v>150</c:v>
                </c:pt>
                <c:pt idx="448">
                  <c:v>150</c:v>
                </c:pt>
                <c:pt idx="449">
                  <c:v>150</c:v>
                </c:pt>
                <c:pt idx="450">
                  <c:v>150</c:v>
                </c:pt>
                <c:pt idx="451">
                  <c:v>150</c:v>
                </c:pt>
                <c:pt idx="452">
                  <c:v>150</c:v>
                </c:pt>
                <c:pt idx="453">
                  <c:v>150</c:v>
                </c:pt>
                <c:pt idx="454">
                  <c:v>150</c:v>
                </c:pt>
                <c:pt idx="455">
                  <c:v>150</c:v>
                </c:pt>
                <c:pt idx="456">
                  <c:v>150</c:v>
                </c:pt>
                <c:pt idx="457">
                  <c:v>150</c:v>
                </c:pt>
                <c:pt idx="458">
                  <c:v>150</c:v>
                </c:pt>
                <c:pt idx="459">
                  <c:v>150</c:v>
                </c:pt>
                <c:pt idx="460">
                  <c:v>150</c:v>
                </c:pt>
                <c:pt idx="461">
                  <c:v>150</c:v>
                </c:pt>
                <c:pt idx="462">
                  <c:v>150</c:v>
                </c:pt>
                <c:pt idx="463">
                  <c:v>150</c:v>
                </c:pt>
                <c:pt idx="464">
                  <c:v>150</c:v>
                </c:pt>
                <c:pt idx="465">
                  <c:v>150</c:v>
                </c:pt>
                <c:pt idx="466">
                  <c:v>150</c:v>
                </c:pt>
                <c:pt idx="467">
                  <c:v>150</c:v>
                </c:pt>
                <c:pt idx="468">
                  <c:v>150</c:v>
                </c:pt>
                <c:pt idx="469">
                  <c:v>150</c:v>
                </c:pt>
                <c:pt idx="470">
                  <c:v>150</c:v>
                </c:pt>
                <c:pt idx="471">
                  <c:v>150</c:v>
                </c:pt>
                <c:pt idx="472">
                  <c:v>150</c:v>
                </c:pt>
                <c:pt idx="473">
                  <c:v>150</c:v>
                </c:pt>
                <c:pt idx="474">
                  <c:v>150</c:v>
                </c:pt>
                <c:pt idx="475">
                  <c:v>150</c:v>
                </c:pt>
                <c:pt idx="476">
                  <c:v>150</c:v>
                </c:pt>
                <c:pt idx="477">
                  <c:v>150</c:v>
                </c:pt>
                <c:pt idx="478">
                  <c:v>150</c:v>
                </c:pt>
                <c:pt idx="479">
                  <c:v>150</c:v>
                </c:pt>
                <c:pt idx="480">
                  <c:v>150</c:v>
                </c:pt>
                <c:pt idx="481">
                  <c:v>150</c:v>
                </c:pt>
                <c:pt idx="482">
                  <c:v>150</c:v>
                </c:pt>
                <c:pt idx="483">
                  <c:v>150</c:v>
                </c:pt>
                <c:pt idx="484">
                  <c:v>150</c:v>
                </c:pt>
                <c:pt idx="485">
                  <c:v>150</c:v>
                </c:pt>
                <c:pt idx="486">
                  <c:v>150</c:v>
                </c:pt>
                <c:pt idx="487">
                  <c:v>150</c:v>
                </c:pt>
                <c:pt idx="488">
                  <c:v>150</c:v>
                </c:pt>
                <c:pt idx="489">
                  <c:v>150</c:v>
                </c:pt>
                <c:pt idx="490">
                  <c:v>150</c:v>
                </c:pt>
                <c:pt idx="491">
                  <c:v>150</c:v>
                </c:pt>
                <c:pt idx="492">
                  <c:v>150</c:v>
                </c:pt>
                <c:pt idx="493">
                  <c:v>150</c:v>
                </c:pt>
                <c:pt idx="494">
                  <c:v>150</c:v>
                </c:pt>
                <c:pt idx="495">
                  <c:v>150</c:v>
                </c:pt>
                <c:pt idx="496">
                  <c:v>150</c:v>
                </c:pt>
                <c:pt idx="497">
                  <c:v>150</c:v>
                </c:pt>
                <c:pt idx="498">
                  <c:v>150</c:v>
                </c:pt>
                <c:pt idx="499">
                  <c:v>150</c:v>
                </c:pt>
                <c:pt idx="500">
                  <c:v>150</c:v>
                </c:pt>
                <c:pt idx="501">
                  <c:v>150</c:v>
                </c:pt>
                <c:pt idx="502">
                  <c:v>150</c:v>
                </c:pt>
                <c:pt idx="503">
                  <c:v>150</c:v>
                </c:pt>
                <c:pt idx="504">
                  <c:v>150</c:v>
                </c:pt>
                <c:pt idx="505">
                  <c:v>150</c:v>
                </c:pt>
                <c:pt idx="506">
                  <c:v>150</c:v>
                </c:pt>
                <c:pt idx="507">
                  <c:v>150</c:v>
                </c:pt>
                <c:pt idx="508">
                  <c:v>150</c:v>
                </c:pt>
                <c:pt idx="509">
                  <c:v>150</c:v>
                </c:pt>
                <c:pt idx="510">
                  <c:v>150</c:v>
                </c:pt>
                <c:pt idx="511">
                  <c:v>150</c:v>
                </c:pt>
                <c:pt idx="512">
                  <c:v>150</c:v>
                </c:pt>
                <c:pt idx="513">
                  <c:v>150</c:v>
                </c:pt>
                <c:pt idx="514">
                  <c:v>150</c:v>
                </c:pt>
                <c:pt idx="515">
                  <c:v>150</c:v>
                </c:pt>
                <c:pt idx="516">
                  <c:v>150</c:v>
                </c:pt>
                <c:pt idx="517">
                  <c:v>150</c:v>
                </c:pt>
                <c:pt idx="518">
                  <c:v>150</c:v>
                </c:pt>
                <c:pt idx="519">
                  <c:v>150</c:v>
                </c:pt>
                <c:pt idx="520">
                  <c:v>150</c:v>
                </c:pt>
                <c:pt idx="521">
                  <c:v>150</c:v>
                </c:pt>
                <c:pt idx="522">
                  <c:v>150</c:v>
                </c:pt>
                <c:pt idx="523">
                  <c:v>150</c:v>
                </c:pt>
                <c:pt idx="524">
                  <c:v>150</c:v>
                </c:pt>
                <c:pt idx="525">
                  <c:v>150</c:v>
                </c:pt>
                <c:pt idx="526">
                  <c:v>150</c:v>
                </c:pt>
                <c:pt idx="527">
                  <c:v>150</c:v>
                </c:pt>
                <c:pt idx="528">
                  <c:v>150</c:v>
                </c:pt>
                <c:pt idx="529">
                  <c:v>150</c:v>
                </c:pt>
                <c:pt idx="530">
                  <c:v>150</c:v>
                </c:pt>
                <c:pt idx="531">
                  <c:v>150</c:v>
                </c:pt>
                <c:pt idx="532">
                  <c:v>150</c:v>
                </c:pt>
                <c:pt idx="533">
                  <c:v>150</c:v>
                </c:pt>
                <c:pt idx="534">
                  <c:v>150</c:v>
                </c:pt>
                <c:pt idx="535">
                  <c:v>150</c:v>
                </c:pt>
                <c:pt idx="536">
                  <c:v>150</c:v>
                </c:pt>
                <c:pt idx="537">
                  <c:v>150</c:v>
                </c:pt>
                <c:pt idx="538">
                  <c:v>150</c:v>
                </c:pt>
                <c:pt idx="539">
                  <c:v>150</c:v>
                </c:pt>
                <c:pt idx="540">
                  <c:v>150</c:v>
                </c:pt>
                <c:pt idx="541">
                  <c:v>150</c:v>
                </c:pt>
                <c:pt idx="542">
                  <c:v>150</c:v>
                </c:pt>
                <c:pt idx="543">
                  <c:v>150</c:v>
                </c:pt>
                <c:pt idx="544">
                  <c:v>150</c:v>
                </c:pt>
                <c:pt idx="545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E-4FEF-8D65-C7E33BD8D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506928"/>
        <c:axId val="639507584"/>
      </c:lineChart>
      <c:catAx>
        <c:axId val="63950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07584"/>
        <c:crosses val="autoZero"/>
        <c:auto val="1"/>
        <c:lblAlgn val="ctr"/>
        <c:lblOffset val="100"/>
        <c:noMultiLvlLbl val="0"/>
      </c:catAx>
      <c:valAx>
        <c:axId val="63950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50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lazer</a:t>
            </a:r>
            <a:r>
              <a:rPr lang="en-US" dirty="0"/>
              <a:t>-family-fund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'cm625-water'!$G$1</c:f>
              <c:strCache>
                <c:ptCount val="1"/>
                <c:pt idx="0">
                  <c:v>lazer-family-fund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'cm625-water'!$G$2:$G$1632</c:f>
              <c:numCache>
                <c:formatCode>General</c:formatCode>
                <c:ptCount val="1631"/>
                <c:pt idx="0">
                  <c:v>3</c:v>
                </c:pt>
                <c:pt idx="1">
                  <c:v>21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120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1">
                  <c:v>120</c:v>
                </c:pt>
                <c:pt idx="22">
                  <c:v>150</c:v>
                </c:pt>
                <c:pt idx="23">
                  <c:v>150</c:v>
                </c:pt>
                <c:pt idx="24">
                  <c:v>150</c:v>
                </c:pt>
                <c:pt idx="25">
                  <c:v>150</c:v>
                </c:pt>
                <c:pt idx="26">
                  <c:v>150</c:v>
                </c:pt>
                <c:pt idx="27">
                  <c:v>150</c:v>
                </c:pt>
                <c:pt idx="28">
                  <c:v>150</c:v>
                </c:pt>
                <c:pt idx="29">
                  <c:v>150</c:v>
                </c:pt>
                <c:pt idx="30">
                  <c:v>150</c:v>
                </c:pt>
                <c:pt idx="31">
                  <c:v>150</c:v>
                </c:pt>
                <c:pt idx="32">
                  <c:v>150</c:v>
                </c:pt>
                <c:pt idx="33">
                  <c:v>150</c:v>
                </c:pt>
                <c:pt idx="34">
                  <c:v>150</c:v>
                </c:pt>
                <c:pt idx="35">
                  <c:v>150</c:v>
                </c:pt>
                <c:pt idx="36">
                  <c:v>150</c:v>
                </c:pt>
                <c:pt idx="37">
                  <c:v>150</c:v>
                </c:pt>
                <c:pt idx="38">
                  <c:v>150</c:v>
                </c:pt>
                <c:pt idx="39">
                  <c:v>150</c:v>
                </c:pt>
                <c:pt idx="40">
                  <c:v>150</c:v>
                </c:pt>
                <c:pt idx="41">
                  <c:v>150</c:v>
                </c:pt>
                <c:pt idx="42">
                  <c:v>150</c:v>
                </c:pt>
                <c:pt idx="43">
                  <c:v>150</c:v>
                </c:pt>
                <c:pt idx="44">
                  <c:v>150</c:v>
                </c:pt>
                <c:pt idx="45">
                  <c:v>150</c:v>
                </c:pt>
                <c:pt idx="46">
                  <c:v>150</c:v>
                </c:pt>
                <c:pt idx="47">
                  <c:v>150</c:v>
                </c:pt>
                <c:pt idx="48">
                  <c:v>150</c:v>
                </c:pt>
                <c:pt idx="49">
                  <c:v>150</c:v>
                </c:pt>
                <c:pt idx="50">
                  <c:v>150</c:v>
                </c:pt>
                <c:pt idx="51">
                  <c:v>150</c:v>
                </c:pt>
                <c:pt idx="52">
                  <c:v>150</c:v>
                </c:pt>
                <c:pt idx="53">
                  <c:v>150</c:v>
                </c:pt>
                <c:pt idx="54">
                  <c:v>150</c:v>
                </c:pt>
                <c:pt idx="55">
                  <c:v>150</c:v>
                </c:pt>
                <c:pt idx="56">
                  <c:v>150</c:v>
                </c:pt>
                <c:pt idx="57">
                  <c:v>150</c:v>
                </c:pt>
                <c:pt idx="58">
                  <c:v>150</c:v>
                </c:pt>
                <c:pt idx="59">
                  <c:v>150</c:v>
                </c:pt>
                <c:pt idx="60">
                  <c:v>150</c:v>
                </c:pt>
                <c:pt idx="61">
                  <c:v>150</c:v>
                </c:pt>
                <c:pt idx="62">
                  <c:v>150</c:v>
                </c:pt>
                <c:pt idx="63">
                  <c:v>150</c:v>
                </c:pt>
                <c:pt idx="64">
                  <c:v>150</c:v>
                </c:pt>
                <c:pt idx="65">
                  <c:v>150</c:v>
                </c:pt>
                <c:pt idx="66">
                  <c:v>150</c:v>
                </c:pt>
                <c:pt idx="67">
                  <c:v>150</c:v>
                </c:pt>
                <c:pt idx="68">
                  <c:v>150</c:v>
                </c:pt>
                <c:pt idx="69">
                  <c:v>150</c:v>
                </c:pt>
                <c:pt idx="70">
                  <c:v>150</c:v>
                </c:pt>
                <c:pt idx="71">
                  <c:v>150</c:v>
                </c:pt>
                <c:pt idx="72">
                  <c:v>150</c:v>
                </c:pt>
                <c:pt idx="73">
                  <c:v>150</c:v>
                </c:pt>
                <c:pt idx="74">
                  <c:v>150</c:v>
                </c:pt>
                <c:pt idx="75">
                  <c:v>150</c:v>
                </c:pt>
                <c:pt idx="76">
                  <c:v>150</c:v>
                </c:pt>
                <c:pt idx="77">
                  <c:v>150</c:v>
                </c:pt>
                <c:pt idx="78">
                  <c:v>150</c:v>
                </c:pt>
                <c:pt idx="79">
                  <c:v>150</c:v>
                </c:pt>
                <c:pt idx="80">
                  <c:v>150</c:v>
                </c:pt>
                <c:pt idx="81">
                  <c:v>150</c:v>
                </c:pt>
                <c:pt idx="82">
                  <c:v>150</c:v>
                </c:pt>
                <c:pt idx="83">
                  <c:v>150</c:v>
                </c:pt>
                <c:pt idx="84">
                  <c:v>150</c:v>
                </c:pt>
                <c:pt idx="85">
                  <c:v>150</c:v>
                </c:pt>
                <c:pt idx="86">
                  <c:v>150</c:v>
                </c:pt>
                <c:pt idx="87">
                  <c:v>150</c:v>
                </c:pt>
                <c:pt idx="88">
                  <c:v>150</c:v>
                </c:pt>
                <c:pt idx="89">
                  <c:v>150</c:v>
                </c:pt>
                <c:pt idx="90">
                  <c:v>150</c:v>
                </c:pt>
                <c:pt idx="91">
                  <c:v>150</c:v>
                </c:pt>
                <c:pt idx="92">
                  <c:v>150</c:v>
                </c:pt>
                <c:pt idx="93">
                  <c:v>150</c:v>
                </c:pt>
                <c:pt idx="94">
                  <c:v>150</c:v>
                </c:pt>
                <c:pt idx="95">
                  <c:v>150</c:v>
                </c:pt>
                <c:pt idx="96">
                  <c:v>150</c:v>
                </c:pt>
                <c:pt idx="97">
                  <c:v>150</c:v>
                </c:pt>
                <c:pt idx="98">
                  <c:v>150</c:v>
                </c:pt>
                <c:pt idx="99">
                  <c:v>150</c:v>
                </c:pt>
                <c:pt idx="100">
                  <c:v>150</c:v>
                </c:pt>
                <c:pt idx="101">
                  <c:v>150</c:v>
                </c:pt>
                <c:pt idx="102">
                  <c:v>150</c:v>
                </c:pt>
                <c:pt idx="103">
                  <c:v>150</c:v>
                </c:pt>
                <c:pt idx="104">
                  <c:v>150</c:v>
                </c:pt>
                <c:pt idx="105">
                  <c:v>150</c:v>
                </c:pt>
                <c:pt idx="106">
                  <c:v>150</c:v>
                </c:pt>
                <c:pt idx="107">
                  <c:v>150</c:v>
                </c:pt>
                <c:pt idx="108">
                  <c:v>150</c:v>
                </c:pt>
                <c:pt idx="109">
                  <c:v>150</c:v>
                </c:pt>
                <c:pt idx="110">
                  <c:v>150</c:v>
                </c:pt>
                <c:pt idx="111">
                  <c:v>150</c:v>
                </c:pt>
                <c:pt idx="112">
                  <c:v>150</c:v>
                </c:pt>
                <c:pt idx="113">
                  <c:v>150</c:v>
                </c:pt>
                <c:pt idx="114">
                  <c:v>150</c:v>
                </c:pt>
                <c:pt idx="115">
                  <c:v>150</c:v>
                </c:pt>
                <c:pt idx="116">
                  <c:v>150</c:v>
                </c:pt>
                <c:pt idx="117">
                  <c:v>150</c:v>
                </c:pt>
                <c:pt idx="118">
                  <c:v>150</c:v>
                </c:pt>
                <c:pt idx="119">
                  <c:v>150</c:v>
                </c:pt>
                <c:pt idx="120">
                  <c:v>150</c:v>
                </c:pt>
                <c:pt idx="121">
                  <c:v>150</c:v>
                </c:pt>
                <c:pt idx="122">
                  <c:v>150</c:v>
                </c:pt>
                <c:pt idx="123">
                  <c:v>150</c:v>
                </c:pt>
                <c:pt idx="124">
                  <c:v>150</c:v>
                </c:pt>
                <c:pt idx="125">
                  <c:v>150</c:v>
                </c:pt>
                <c:pt idx="126">
                  <c:v>150</c:v>
                </c:pt>
                <c:pt idx="127">
                  <c:v>150</c:v>
                </c:pt>
                <c:pt idx="128">
                  <c:v>150</c:v>
                </c:pt>
                <c:pt idx="129">
                  <c:v>150</c:v>
                </c:pt>
                <c:pt idx="130">
                  <c:v>150</c:v>
                </c:pt>
                <c:pt idx="131">
                  <c:v>150</c:v>
                </c:pt>
                <c:pt idx="132">
                  <c:v>150</c:v>
                </c:pt>
                <c:pt idx="133">
                  <c:v>150</c:v>
                </c:pt>
                <c:pt idx="134">
                  <c:v>150</c:v>
                </c:pt>
                <c:pt idx="135">
                  <c:v>150</c:v>
                </c:pt>
                <c:pt idx="136">
                  <c:v>150</c:v>
                </c:pt>
                <c:pt idx="137">
                  <c:v>150</c:v>
                </c:pt>
                <c:pt idx="138">
                  <c:v>150</c:v>
                </c:pt>
                <c:pt idx="139">
                  <c:v>150</c:v>
                </c:pt>
                <c:pt idx="140">
                  <c:v>150</c:v>
                </c:pt>
                <c:pt idx="141">
                  <c:v>150</c:v>
                </c:pt>
                <c:pt idx="142">
                  <c:v>150</c:v>
                </c:pt>
                <c:pt idx="143">
                  <c:v>150</c:v>
                </c:pt>
                <c:pt idx="144">
                  <c:v>150</c:v>
                </c:pt>
                <c:pt idx="145">
                  <c:v>150</c:v>
                </c:pt>
                <c:pt idx="146">
                  <c:v>150</c:v>
                </c:pt>
                <c:pt idx="147">
                  <c:v>150</c:v>
                </c:pt>
                <c:pt idx="148">
                  <c:v>150</c:v>
                </c:pt>
                <c:pt idx="149">
                  <c:v>150</c:v>
                </c:pt>
                <c:pt idx="150">
                  <c:v>150</c:v>
                </c:pt>
                <c:pt idx="151">
                  <c:v>150</c:v>
                </c:pt>
                <c:pt idx="152">
                  <c:v>150</c:v>
                </c:pt>
                <c:pt idx="153">
                  <c:v>150</c:v>
                </c:pt>
                <c:pt idx="154">
                  <c:v>150</c:v>
                </c:pt>
                <c:pt idx="155">
                  <c:v>150</c:v>
                </c:pt>
                <c:pt idx="156">
                  <c:v>150</c:v>
                </c:pt>
                <c:pt idx="157">
                  <c:v>150</c:v>
                </c:pt>
                <c:pt idx="158">
                  <c:v>150</c:v>
                </c:pt>
                <c:pt idx="159">
                  <c:v>150</c:v>
                </c:pt>
                <c:pt idx="160">
                  <c:v>150</c:v>
                </c:pt>
                <c:pt idx="161">
                  <c:v>150</c:v>
                </c:pt>
                <c:pt idx="162">
                  <c:v>150</c:v>
                </c:pt>
                <c:pt idx="163">
                  <c:v>150</c:v>
                </c:pt>
                <c:pt idx="164">
                  <c:v>150</c:v>
                </c:pt>
                <c:pt idx="165">
                  <c:v>150</c:v>
                </c:pt>
                <c:pt idx="166">
                  <c:v>150</c:v>
                </c:pt>
                <c:pt idx="167">
                  <c:v>150</c:v>
                </c:pt>
                <c:pt idx="168">
                  <c:v>150</c:v>
                </c:pt>
                <c:pt idx="169">
                  <c:v>150</c:v>
                </c:pt>
                <c:pt idx="170">
                  <c:v>150</c:v>
                </c:pt>
                <c:pt idx="171">
                  <c:v>150</c:v>
                </c:pt>
                <c:pt idx="172">
                  <c:v>150</c:v>
                </c:pt>
                <c:pt idx="173">
                  <c:v>150</c:v>
                </c:pt>
                <c:pt idx="174">
                  <c:v>150</c:v>
                </c:pt>
                <c:pt idx="175">
                  <c:v>150</c:v>
                </c:pt>
                <c:pt idx="176">
                  <c:v>150</c:v>
                </c:pt>
                <c:pt idx="177">
                  <c:v>150</c:v>
                </c:pt>
                <c:pt idx="178">
                  <c:v>150</c:v>
                </c:pt>
                <c:pt idx="179">
                  <c:v>150</c:v>
                </c:pt>
                <c:pt idx="180">
                  <c:v>150</c:v>
                </c:pt>
                <c:pt idx="181">
                  <c:v>150</c:v>
                </c:pt>
                <c:pt idx="182">
                  <c:v>150</c:v>
                </c:pt>
                <c:pt idx="183">
                  <c:v>150</c:v>
                </c:pt>
                <c:pt idx="184">
                  <c:v>150</c:v>
                </c:pt>
                <c:pt idx="185">
                  <c:v>150</c:v>
                </c:pt>
                <c:pt idx="186">
                  <c:v>150</c:v>
                </c:pt>
                <c:pt idx="187">
                  <c:v>150</c:v>
                </c:pt>
                <c:pt idx="188">
                  <c:v>150</c:v>
                </c:pt>
                <c:pt idx="189">
                  <c:v>150</c:v>
                </c:pt>
                <c:pt idx="190">
                  <c:v>150</c:v>
                </c:pt>
                <c:pt idx="191">
                  <c:v>150</c:v>
                </c:pt>
                <c:pt idx="192">
                  <c:v>150</c:v>
                </c:pt>
                <c:pt idx="193">
                  <c:v>150</c:v>
                </c:pt>
                <c:pt idx="194">
                  <c:v>150</c:v>
                </c:pt>
                <c:pt idx="195">
                  <c:v>150</c:v>
                </c:pt>
                <c:pt idx="196">
                  <c:v>150</c:v>
                </c:pt>
                <c:pt idx="197">
                  <c:v>150</c:v>
                </c:pt>
                <c:pt idx="198">
                  <c:v>150</c:v>
                </c:pt>
                <c:pt idx="199">
                  <c:v>150</c:v>
                </c:pt>
                <c:pt idx="200">
                  <c:v>150</c:v>
                </c:pt>
                <c:pt idx="201">
                  <c:v>150</c:v>
                </c:pt>
                <c:pt idx="202">
                  <c:v>150</c:v>
                </c:pt>
                <c:pt idx="203">
                  <c:v>150</c:v>
                </c:pt>
                <c:pt idx="204">
                  <c:v>150</c:v>
                </c:pt>
                <c:pt idx="205">
                  <c:v>150</c:v>
                </c:pt>
                <c:pt idx="206">
                  <c:v>150</c:v>
                </c:pt>
                <c:pt idx="207">
                  <c:v>150</c:v>
                </c:pt>
                <c:pt idx="208">
                  <c:v>150</c:v>
                </c:pt>
                <c:pt idx="209">
                  <c:v>150</c:v>
                </c:pt>
                <c:pt idx="210">
                  <c:v>150</c:v>
                </c:pt>
                <c:pt idx="211">
                  <c:v>150</c:v>
                </c:pt>
                <c:pt idx="212">
                  <c:v>150</c:v>
                </c:pt>
                <c:pt idx="213">
                  <c:v>150</c:v>
                </c:pt>
                <c:pt idx="214">
                  <c:v>150</c:v>
                </c:pt>
                <c:pt idx="215">
                  <c:v>150</c:v>
                </c:pt>
                <c:pt idx="216">
                  <c:v>150</c:v>
                </c:pt>
                <c:pt idx="217">
                  <c:v>150</c:v>
                </c:pt>
                <c:pt idx="218">
                  <c:v>150</c:v>
                </c:pt>
                <c:pt idx="219">
                  <c:v>150</c:v>
                </c:pt>
                <c:pt idx="220">
                  <c:v>150</c:v>
                </c:pt>
                <c:pt idx="221">
                  <c:v>150</c:v>
                </c:pt>
                <c:pt idx="222">
                  <c:v>150</c:v>
                </c:pt>
                <c:pt idx="223">
                  <c:v>150</c:v>
                </c:pt>
                <c:pt idx="224">
                  <c:v>150</c:v>
                </c:pt>
                <c:pt idx="225">
                  <c:v>150</c:v>
                </c:pt>
                <c:pt idx="226">
                  <c:v>150</c:v>
                </c:pt>
                <c:pt idx="227">
                  <c:v>150</c:v>
                </c:pt>
                <c:pt idx="228">
                  <c:v>150</c:v>
                </c:pt>
                <c:pt idx="229">
                  <c:v>150</c:v>
                </c:pt>
                <c:pt idx="230">
                  <c:v>150</c:v>
                </c:pt>
                <c:pt idx="231">
                  <c:v>150</c:v>
                </c:pt>
                <c:pt idx="232">
                  <c:v>150</c:v>
                </c:pt>
                <c:pt idx="233">
                  <c:v>150</c:v>
                </c:pt>
                <c:pt idx="234">
                  <c:v>150</c:v>
                </c:pt>
                <c:pt idx="235">
                  <c:v>150</c:v>
                </c:pt>
                <c:pt idx="236">
                  <c:v>150</c:v>
                </c:pt>
                <c:pt idx="237">
                  <c:v>150</c:v>
                </c:pt>
                <c:pt idx="238">
                  <c:v>150</c:v>
                </c:pt>
                <c:pt idx="239">
                  <c:v>150</c:v>
                </c:pt>
                <c:pt idx="240">
                  <c:v>150</c:v>
                </c:pt>
                <c:pt idx="241">
                  <c:v>150</c:v>
                </c:pt>
                <c:pt idx="242">
                  <c:v>150</c:v>
                </c:pt>
                <c:pt idx="243">
                  <c:v>150</c:v>
                </c:pt>
                <c:pt idx="244">
                  <c:v>150</c:v>
                </c:pt>
                <c:pt idx="245">
                  <c:v>150</c:v>
                </c:pt>
                <c:pt idx="246">
                  <c:v>150</c:v>
                </c:pt>
                <c:pt idx="247">
                  <c:v>150</c:v>
                </c:pt>
                <c:pt idx="248">
                  <c:v>150</c:v>
                </c:pt>
                <c:pt idx="249">
                  <c:v>150</c:v>
                </c:pt>
                <c:pt idx="250">
                  <c:v>150</c:v>
                </c:pt>
                <c:pt idx="251">
                  <c:v>150</c:v>
                </c:pt>
                <c:pt idx="252">
                  <c:v>150</c:v>
                </c:pt>
                <c:pt idx="253">
                  <c:v>150</c:v>
                </c:pt>
                <c:pt idx="254">
                  <c:v>150</c:v>
                </c:pt>
                <c:pt idx="255">
                  <c:v>150</c:v>
                </c:pt>
                <c:pt idx="256">
                  <c:v>150</c:v>
                </c:pt>
                <c:pt idx="257">
                  <c:v>150</c:v>
                </c:pt>
                <c:pt idx="258">
                  <c:v>150</c:v>
                </c:pt>
                <c:pt idx="259">
                  <c:v>150</c:v>
                </c:pt>
                <c:pt idx="260">
                  <c:v>150</c:v>
                </c:pt>
                <c:pt idx="261">
                  <c:v>150</c:v>
                </c:pt>
                <c:pt idx="262">
                  <c:v>150</c:v>
                </c:pt>
                <c:pt idx="263">
                  <c:v>150</c:v>
                </c:pt>
                <c:pt idx="264">
                  <c:v>150</c:v>
                </c:pt>
                <c:pt idx="265">
                  <c:v>150</c:v>
                </c:pt>
                <c:pt idx="266">
                  <c:v>150</c:v>
                </c:pt>
                <c:pt idx="267">
                  <c:v>150</c:v>
                </c:pt>
                <c:pt idx="268">
                  <c:v>150</c:v>
                </c:pt>
                <c:pt idx="269">
                  <c:v>150</c:v>
                </c:pt>
                <c:pt idx="270">
                  <c:v>150</c:v>
                </c:pt>
                <c:pt idx="271">
                  <c:v>150</c:v>
                </c:pt>
                <c:pt idx="272">
                  <c:v>150</c:v>
                </c:pt>
                <c:pt idx="273">
                  <c:v>150</c:v>
                </c:pt>
                <c:pt idx="274">
                  <c:v>150</c:v>
                </c:pt>
                <c:pt idx="275">
                  <c:v>150</c:v>
                </c:pt>
                <c:pt idx="276">
                  <c:v>150</c:v>
                </c:pt>
                <c:pt idx="277">
                  <c:v>150</c:v>
                </c:pt>
                <c:pt idx="278">
                  <c:v>150</c:v>
                </c:pt>
                <c:pt idx="279">
                  <c:v>150</c:v>
                </c:pt>
                <c:pt idx="280">
                  <c:v>150</c:v>
                </c:pt>
                <c:pt idx="281">
                  <c:v>150</c:v>
                </c:pt>
                <c:pt idx="282">
                  <c:v>150</c:v>
                </c:pt>
                <c:pt idx="283">
                  <c:v>150</c:v>
                </c:pt>
                <c:pt idx="284">
                  <c:v>150</c:v>
                </c:pt>
                <c:pt idx="285">
                  <c:v>150</c:v>
                </c:pt>
                <c:pt idx="286">
                  <c:v>150</c:v>
                </c:pt>
                <c:pt idx="287">
                  <c:v>150</c:v>
                </c:pt>
                <c:pt idx="288">
                  <c:v>150</c:v>
                </c:pt>
                <c:pt idx="289">
                  <c:v>150</c:v>
                </c:pt>
                <c:pt idx="290">
                  <c:v>150</c:v>
                </c:pt>
                <c:pt idx="291">
                  <c:v>150</c:v>
                </c:pt>
                <c:pt idx="292">
                  <c:v>150</c:v>
                </c:pt>
                <c:pt idx="293">
                  <c:v>150</c:v>
                </c:pt>
                <c:pt idx="294">
                  <c:v>150</c:v>
                </c:pt>
                <c:pt idx="295">
                  <c:v>150</c:v>
                </c:pt>
                <c:pt idx="296">
                  <c:v>150</c:v>
                </c:pt>
                <c:pt idx="297">
                  <c:v>150</c:v>
                </c:pt>
                <c:pt idx="298">
                  <c:v>150</c:v>
                </c:pt>
                <c:pt idx="299">
                  <c:v>150</c:v>
                </c:pt>
                <c:pt idx="300">
                  <c:v>150</c:v>
                </c:pt>
                <c:pt idx="301">
                  <c:v>150</c:v>
                </c:pt>
                <c:pt idx="302">
                  <c:v>150</c:v>
                </c:pt>
                <c:pt idx="303">
                  <c:v>150</c:v>
                </c:pt>
                <c:pt idx="304">
                  <c:v>150</c:v>
                </c:pt>
                <c:pt idx="305">
                  <c:v>150</c:v>
                </c:pt>
                <c:pt idx="306">
                  <c:v>150</c:v>
                </c:pt>
                <c:pt idx="307">
                  <c:v>150</c:v>
                </c:pt>
                <c:pt idx="308">
                  <c:v>150</c:v>
                </c:pt>
                <c:pt idx="309">
                  <c:v>150</c:v>
                </c:pt>
                <c:pt idx="310">
                  <c:v>150</c:v>
                </c:pt>
                <c:pt idx="311">
                  <c:v>150</c:v>
                </c:pt>
                <c:pt idx="312">
                  <c:v>150</c:v>
                </c:pt>
                <c:pt idx="313">
                  <c:v>150</c:v>
                </c:pt>
                <c:pt idx="314">
                  <c:v>150</c:v>
                </c:pt>
                <c:pt idx="315">
                  <c:v>150</c:v>
                </c:pt>
                <c:pt idx="316">
                  <c:v>150</c:v>
                </c:pt>
                <c:pt idx="317">
                  <c:v>150</c:v>
                </c:pt>
                <c:pt idx="318">
                  <c:v>150</c:v>
                </c:pt>
                <c:pt idx="319">
                  <c:v>150</c:v>
                </c:pt>
                <c:pt idx="320">
                  <c:v>150</c:v>
                </c:pt>
                <c:pt idx="321">
                  <c:v>150</c:v>
                </c:pt>
                <c:pt idx="322">
                  <c:v>150</c:v>
                </c:pt>
                <c:pt idx="323">
                  <c:v>150</c:v>
                </c:pt>
                <c:pt idx="324">
                  <c:v>150</c:v>
                </c:pt>
                <c:pt idx="325">
                  <c:v>150</c:v>
                </c:pt>
                <c:pt idx="326">
                  <c:v>150</c:v>
                </c:pt>
                <c:pt idx="327">
                  <c:v>150</c:v>
                </c:pt>
                <c:pt idx="328">
                  <c:v>150</c:v>
                </c:pt>
                <c:pt idx="329">
                  <c:v>150</c:v>
                </c:pt>
                <c:pt idx="330">
                  <c:v>150</c:v>
                </c:pt>
                <c:pt idx="331">
                  <c:v>150</c:v>
                </c:pt>
                <c:pt idx="332">
                  <c:v>150</c:v>
                </c:pt>
                <c:pt idx="333">
                  <c:v>150</c:v>
                </c:pt>
                <c:pt idx="334">
                  <c:v>150</c:v>
                </c:pt>
                <c:pt idx="335">
                  <c:v>150</c:v>
                </c:pt>
                <c:pt idx="336">
                  <c:v>150</c:v>
                </c:pt>
                <c:pt idx="337">
                  <c:v>150</c:v>
                </c:pt>
                <c:pt idx="338">
                  <c:v>150</c:v>
                </c:pt>
                <c:pt idx="339">
                  <c:v>150</c:v>
                </c:pt>
                <c:pt idx="340">
                  <c:v>150</c:v>
                </c:pt>
                <c:pt idx="341">
                  <c:v>150</c:v>
                </c:pt>
                <c:pt idx="342">
                  <c:v>150</c:v>
                </c:pt>
                <c:pt idx="343">
                  <c:v>150</c:v>
                </c:pt>
                <c:pt idx="344">
                  <c:v>150</c:v>
                </c:pt>
                <c:pt idx="345">
                  <c:v>150</c:v>
                </c:pt>
                <c:pt idx="346">
                  <c:v>150</c:v>
                </c:pt>
                <c:pt idx="347">
                  <c:v>150</c:v>
                </c:pt>
                <c:pt idx="348">
                  <c:v>150</c:v>
                </c:pt>
                <c:pt idx="349">
                  <c:v>150</c:v>
                </c:pt>
                <c:pt idx="350">
                  <c:v>150</c:v>
                </c:pt>
                <c:pt idx="351">
                  <c:v>150</c:v>
                </c:pt>
                <c:pt idx="352">
                  <c:v>150</c:v>
                </c:pt>
                <c:pt idx="353">
                  <c:v>150</c:v>
                </c:pt>
                <c:pt idx="354">
                  <c:v>150</c:v>
                </c:pt>
                <c:pt idx="355">
                  <c:v>150</c:v>
                </c:pt>
                <c:pt idx="356">
                  <c:v>150</c:v>
                </c:pt>
                <c:pt idx="357">
                  <c:v>150</c:v>
                </c:pt>
                <c:pt idx="358">
                  <c:v>150</c:v>
                </c:pt>
                <c:pt idx="359">
                  <c:v>150</c:v>
                </c:pt>
                <c:pt idx="360">
                  <c:v>150</c:v>
                </c:pt>
                <c:pt idx="361">
                  <c:v>150</c:v>
                </c:pt>
                <c:pt idx="362">
                  <c:v>150</c:v>
                </c:pt>
                <c:pt idx="363">
                  <c:v>150</c:v>
                </c:pt>
                <c:pt idx="364">
                  <c:v>150</c:v>
                </c:pt>
                <c:pt idx="365">
                  <c:v>150</c:v>
                </c:pt>
                <c:pt idx="366">
                  <c:v>150</c:v>
                </c:pt>
                <c:pt idx="367">
                  <c:v>150</c:v>
                </c:pt>
                <c:pt idx="368">
                  <c:v>150</c:v>
                </c:pt>
                <c:pt idx="369">
                  <c:v>150</c:v>
                </c:pt>
                <c:pt idx="370">
                  <c:v>150</c:v>
                </c:pt>
                <c:pt idx="371">
                  <c:v>150</c:v>
                </c:pt>
                <c:pt idx="372">
                  <c:v>150</c:v>
                </c:pt>
                <c:pt idx="373">
                  <c:v>150</c:v>
                </c:pt>
                <c:pt idx="374">
                  <c:v>150</c:v>
                </c:pt>
                <c:pt idx="375">
                  <c:v>150</c:v>
                </c:pt>
                <c:pt idx="376">
                  <c:v>150</c:v>
                </c:pt>
                <c:pt idx="377">
                  <c:v>150</c:v>
                </c:pt>
                <c:pt idx="378">
                  <c:v>150</c:v>
                </c:pt>
                <c:pt idx="379">
                  <c:v>150</c:v>
                </c:pt>
                <c:pt idx="380">
                  <c:v>150</c:v>
                </c:pt>
                <c:pt idx="381">
                  <c:v>150</c:v>
                </c:pt>
                <c:pt idx="382">
                  <c:v>150</c:v>
                </c:pt>
                <c:pt idx="383">
                  <c:v>150</c:v>
                </c:pt>
                <c:pt idx="384">
                  <c:v>150</c:v>
                </c:pt>
                <c:pt idx="385">
                  <c:v>150</c:v>
                </c:pt>
                <c:pt idx="386">
                  <c:v>150</c:v>
                </c:pt>
                <c:pt idx="387">
                  <c:v>150</c:v>
                </c:pt>
                <c:pt idx="388">
                  <c:v>150</c:v>
                </c:pt>
                <c:pt idx="389">
                  <c:v>150</c:v>
                </c:pt>
                <c:pt idx="390">
                  <c:v>150</c:v>
                </c:pt>
                <c:pt idx="391">
                  <c:v>150</c:v>
                </c:pt>
                <c:pt idx="392">
                  <c:v>150</c:v>
                </c:pt>
                <c:pt idx="393">
                  <c:v>150</c:v>
                </c:pt>
                <c:pt idx="394">
                  <c:v>150</c:v>
                </c:pt>
                <c:pt idx="395">
                  <c:v>150</c:v>
                </c:pt>
                <c:pt idx="396">
                  <c:v>150</c:v>
                </c:pt>
                <c:pt idx="397">
                  <c:v>150</c:v>
                </c:pt>
                <c:pt idx="398">
                  <c:v>150</c:v>
                </c:pt>
                <c:pt idx="399">
                  <c:v>150</c:v>
                </c:pt>
                <c:pt idx="400">
                  <c:v>150</c:v>
                </c:pt>
                <c:pt idx="401">
                  <c:v>150</c:v>
                </c:pt>
                <c:pt idx="402">
                  <c:v>150</c:v>
                </c:pt>
                <c:pt idx="403">
                  <c:v>150</c:v>
                </c:pt>
                <c:pt idx="404">
                  <c:v>150</c:v>
                </c:pt>
                <c:pt idx="405">
                  <c:v>150</c:v>
                </c:pt>
                <c:pt idx="406">
                  <c:v>150</c:v>
                </c:pt>
                <c:pt idx="407">
                  <c:v>150</c:v>
                </c:pt>
                <c:pt idx="408">
                  <c:v>150</c:v>
                </c:pt>
                <c:pt idx="409">
                  <c:v>150</c:v>
                </c:pt>
                <c:pt idx="410">
                  <c:v>150</c:v>
                </c:pt>
                <c:pt idx="411">
                  <c:v>150</c:v>
                </c:pt>
                <c:pt idx="412">
                  <c:v>150</c:v>
                </c:pt>
                <c:pt idx="413">
                  <c:v>150</c:v>
                </c:pt>
                <c:pt idx="414">
                  <c:v>150</c:v>
                </c:pt>
                <c:pt idx="415">
                  <c:v>150</c:v>
                </c:pt>
                <c:pt idx="416">
                  <c:v>150</c:v>
                </c:pt>
                <c:pt idx="417">
                  <c:v>150</c:v>
                </c:pt>
                <c:pt idx="418">
                  <c:v>150</c:v>
                </c:pt>
                <c:pt idx="419">
                  <c:v>150</c:v>
                </c:pt>
                <c:pt idx="420">
                  <c:v>150</c:v>
                </c:pt>
                <c:pt idx="421">
                  <c:v>150</c:v>
                </c:pt>
                <c:pt idx="422">
                  <c:v>150</c:v>
                </c:pt>
                <c:pt idx="423">
                  <c:v>150</c:v>
                </c:pt>
                <c:pt idx="424">
                  <c:v>150</c:v>
                </c:pt>
                <c:pt idx="425">
                  <c:v>150</c:v>
                </c:pt>
                <c:pt idx="426">
                  <c:v>150</c:v>
                </c:pt>
                <c:pt idx="427">
                  <c:v>150</c:v>
                </c:pt>
                <c:pt idx="428">
                  <c:v>150</c:v>
                </c:pt>
                <c:pt idx="429">
                  <c:v>150</c:v>
                </c:pt>
                <c:pt idx="430">
                  <c:v>150</c:v>
                </c:pt>
                <c:pt idx="431">
                  <c:v>150</c:v>
                </c:pt>
                <c:pt idx="432">
                  <c:v>150</c:v>
                </c:pt>
                <c:pt idx="433">
                  <c:v>150</c:v>
                </c:pt>
                <c:pt idx="434">
                  <c:v>150</c:v>
                </c:pt>
                <c:pt idx="435">
                  <c:v>150</c:v>
                </c:pt>
                <c:pt idx="436">
                  <c:v>150</c:v>
                </c:pt>
                <c:pt idx="437">
                  <c:v>150</c:v>
                </c:pt>
                <c:pt idx="438">
                  <c:v>150</c:v>
                </c:pt>
                <c:pt idx="439">
                  <c:v>150</c:v>
                </c:pt>
                <c:pt idx="440">
                  <c:v>150</c:v>
                </c:pt>
                <c:pt idx="441">
                  <c:v>150</c:v>
                </c:pt>
                <c:pt idx="442">
                  <c:v>150</c:v>
                </c:pt>
                <c:pt idx="443">
                  <c:v>150</c:v>
                </c:pt>
                <c:pt idx="444">
                  <c:v>150</c:v>
                </c:pt>
                <c:pt idx="445">
                  <c:v>150</c:v>
                </c:pt>
                <c:pt idx="446">
                  <c:v>150</c:v>
                </c:pt>
                <c:pt idx="447">
                  <c:v>150</c:v>
                </c:pt>
                <c:pt idx="448">
                  <c:v>150</c:v>
                </c:pt>
                <c:pt idx="449">
                  <c:v>150</c:v>
                </c:pt>
                <c:pt idx="450">
                  <c:v>150</c:v>
                </c:pt>
                <c:pt idx="451">
                  <c:v>150</c:v>
                </c:pt>
                <c:pt idx="452">
                  <c:v>150</c:v>
                </c:pt>
                <c:pt idx="453">
                  <c:v>150</c:v>
                </c:pt>
                <c:pt idx="454">
                  <c:v>150</c:v>
                </c:pt>
                <c:pt idx="455">
                  <c:v>150</c:v>
                </c:pt>
                <c:pt idx="456">
                  <c:v>150</c:v>
                </c:pt>
                <c:pt idx="457">
                  <c:v>150</c:v>
                </c:pt>
                <c:pt idx="458">
                  <c:v>150</c:v>
                </c:pt>
                <c:pt idx="459">
                  <c:v>150</c:v>
                </c:pt>
                <c:pt idx="460">
                  <c:v>150</c:v>
                </c:pt>
                <c:pt idx="461">
                  <c:v>150</c:v>
                </c:pt>
                <c:pt idx="462">
                  <c:v>150</c:v>
                </c:pt>
                <c:pt idx="463">
                  <c:v>150</c:v>
                </c:pt>
                <c:pt idx="464">
                  <c:v>150</c:v>
                </c:pt>
                <c:pt idx="465">
                  <c:v>150</c:v>
                </c:pt>
                <c:pt idx="466">
                  <c:v>150</c:v>
                </c:pt>
                <c:pt idx="467">
                  <c:v>150</c:v>
                </c:pt>
                <c:pt idx="468">
                  <c:v>150</c:v>
                </c:pt>
                <c:pt idx="469">
                  <c:v>150</c:v>
                </c:pt>
                <c:pt idx="470">
                  <c:v>150</c:v>
                </c:pt>
                <c:pt idx="471">
                  <c:v>150</c:v>
                </c:pt>
                <c:pt idx="472">
                  <c:v>150</c:v>
                </c:pt>
                <c:pt idx="473">
                  <c:v>150</c:v>
                </c:pt>
                <c:pt idx="474">
                  <c:v>150</c:v>
                </c:pt>
                <c:pt idx="475">
                  <c:v>150</c:v>
                </c:pt>
                <c:pt idx="476">
                  <c:v>150</c:v>
                </c:pt>
                <c:pt idx="477">
                  <c:v>150</c:v>
                </c:pt>
                <c:pt idx="478">
                  <c:v>150</c:v>
                </c:pt>
                <c:pt idx="479">
                  <c:v>150</c:v>
                </c:pt>
                <c:pt idx="480">
                  <c:v>150</c:v>
                </c:pt>
                <c:pt idx="481">
                  <c:v>150</c:v>
                </c:pt>
                <c:pt idx="482">
                  <c:v>150</c:v>
                </c:pt>
                <c:pt idx="483">
                  <c:v>150</c:v>
                </c:pt>
                <c:pt idx="484">
                  <c:v>150</c:v>
                </c:pt>
                <c:pt idx="485">
                  <c:v>150</c:v>
                </c:pt>
                <c:pt idx="486">
                  <c:v>150</c:v>
                </c:pt>
                <c:pt idx="487">
                  <c:v>150</c:v>
                </c:pt>
                <c:pt idx="488">
                  <c:v>150</c:v>
                </c:pt>
                <c:pt idx="489">
                  <c:v>150</c:v>
                </c:pt>
                <c:pt idx="490">
                  <c:v>150</c:v>
                </c:pt>
                <c:pt idx="491">
                  <c:v>150</c:v>
                </c:pt>
                <c:pt idx="492">
                  <c:v>150</c:v>
                </c:pt>
                <c:pt idx="493">
                  <c:v>150</c:v>
                </c:pt>
                <c:pt idx="494">
                  <c:v>150</c:v>
                </c:pt>
                <c:pt idx="495">
                  <c:v>150</c:v>
                </c:pt>
                <c:pt idx="496">
                  <c:v>150</c:v>
                </c:pt>
                <c:pt idx="497">
                  <c:v>150</c:v>
                </c:pt>
                <c:pt idx="498">
                  <c:v>150</c:v>
                </c:pt>
                <c:pt idx="499">
                  <c:v>150</c:v>
                </c:pt>
                <c:pt idx="500">
                  <c:v>150</c:v>
                </c:pt>
                <c:pt idx="501">
                  <c:v>150</c:v>
                </c:pt>
                <c:pt idx="502">
                  <c:v>150</c:v>
                </c:pt>
                <c:pt idx="503">
                  <c:v>150</c:v>
                </c:pt>
                <c:pt idx="504">
                  <c:v>150</c:v>
                </c:pt>
                <c:pt idx="505">
                  <c:v>150</c:v>
                </c:pt>
                <c:pt idx="506">
                  <c:v>150</c:v>
                </c:pt>
                <c:pt idx="507">
                  <c:v>150</c:v>
                </c:pt>
                <c:pt idx="508">
                  <c:v>150</c:v>
                </c:pt>
                <c:pt idx="509">
                  <c:v>150</c:v>
                </c:pt>
                <c:pt idx="510">
                  <c:v>150</c:v>
                </c:pt>
                <c:pt idx="511">
                  <c:v>150</c:v>
                </c:pt>
                <c:pt idx="512">
                  <c:v>150</c:v>
                </c:pt>
                <c:pt idx="513">
                  <c:v>150</c:v>
                </c:pt>
                <c:pt idx="514">
                  <c:v>150</c:v>
                </c:pt>
                <c:pt idx="515">
                  <c:v>150</c:v>
                </c:pt>
                <c:pt idx="516">
                  <c:v>150</c:v>
                </c:pt>
                <c:pt idx="517">
                  <c:v>150</c:v>
                </c:pt>
                <c:pt idx="518">
                  <c:v>150</c:v>
                </c:pt>
                <c:pt idx="519">
                  <c:v>150</c:v>
                </c:pt>
                <c:pt idx="520">
                  <c:v>150</c:v>
                </c:pt>
                <c:pt idx="521">
                  <c:v>150</c:v>
                </c:pt>
                <c:pt idx="522">
                  <c:v>150</c:v>
                </c:pt>
                <c:pt idx="523">
                  <c:v>150</c:v>
                </c:pt>
                <c:pt idx="524">
                  <c:v>150</c:v>
                </c:pt>
                <c:pt idx="525">
                  <c:v>150</c:v>
                </c:pt>
                <c:pt idx="526">
                  <c:v>150</c:v>
                </c:pt>
                <c:pt idx="527">
                  <c:v>150</c:v>
                </c:pt>
                <c:pt idx="528">
                  <c:v>150</c:v>
                </c:pt>
                <c:pt idx="529">
                  <c:v>150</c:v>
                </c:pt>
                <c:pt idx="530">
                  <c:v>150</c:v>
                </c:pt>
                <c:pt idx="531">
                  <c:v>150</c:v>
                </c:pt>
                <c:pt idx="532">
                  <c:v>150</c:v>
                </c:pt>
                <c:pt idx="533">
                  <c:v>150</c:v>
                </c:pt>
                <c:pt idx="534">
                  <c:v>150</c:v>
                </c:pt>
                <c:pt idx="535">
                  <c:v>150</c:v>
                </c:pt>
                <c:pt idx="536">
                  <c:v>150</c:v>
                </c:pt>
                <c:pt idx="537">
                  <c:v>150</c:v>
                </c:pt>
                <c:pt idx="538">
                  <c:v>150</c:v>
                </c:pt>
                <c:pt idx="539">
                  <c:v>150</c:v>
                </c:pt>
                <c:pt idx="540">
                  <c:v>150</c:v>
                </c:pt>
                <c:pt idx="541">
                  <c:v>150</c:v>
                </c:pt>
                <c:pt idx="542">
                  <c:v>150</c:v>
                </c:pt>
                <c:pt idx="543">
                  <c:v>150</c:v>
                </c:pt>
                <c:pt idx="544">
                  <c:v>150</c:v>
                </c:pt>
                <c:pt idx="545">
                  <c:v>150</c:v>
                </c:pt>
                <c:pt idx="546">
                  <c:v>150</c:v>
                </c:pt>
                <c:pt idx="547">
                  <c:v>150</c:v>
                </c:pt>
                <c:pt idx="548">
                  <c:v>150</c:v>
                </c:pt>
                <c:pt idx="549">
                  <c:v>150</c:v>
                </c:pt>
                <c:pt idx="550">
                  <c:v>150</c:v>
                </c:pt>
                <c:pt idx="551">
                  <c:v>150</c:v>
                </c:pt>
                <c:pt idx="552">
                  <c:v>150</c:v>
                </c:pt>
                <c:pt idx="553">
                  <c:v>150</c:v>
                </c:pt>
                <c:pt idx="554">
                  <c:v>150</c:v>
                </c:pt>
                <c:pt idx="555">
                  <c:v>150</c:v>
                </c:pt>
                <c:pt idx="556">
                  <c:v>150</c:v>
                </c:pt>
                <c:pt idx="557">
                  <c:v>150</c:v>
                </c:pt>
                <c:pt idx="558">
                  <c:v>150</c:v>
                </c:pt>
                <c:pt idx="559">
                  <c:v>150</c:v>
                </c:pt>
                <c:pt idx="560">
                  <c:v>150</c:v>
                </c:pt>
                <c:pt idx="561">
                  <c:v>150</c:v>
                </c:pt>
                <c:pt idx="562">
                  <c:v>150</c:v>
                </c:pt>
                <c:pt idx="563">
                  <c:v>150</c:v>
                </c:pt>
                <c:pt idx="564">
                  <c:v>150</c:v>
                </c:pt>
                <c:pt idx="565">
                  <c:v>150</c:v>
                </c:pt>
                <c:pt idx="566">
                  <c:v>150</c:v>
                </c:pt>
                <c:pt idx="567">
                  <c:v>150</c:v>
                </c:pt>
                <c:pt idx="568">
                  <c:v>150</c:v>
                </c:pt>
                <c:pt idx="569">
                  <c:v>150</c:v>
                </c:pt>
                <c:pt idx="570">
                  <c:v>150</c:v>
                </c:pt>
                <c:pt idx="571">
                  <c:v>150</c:v>
                </c:pt>
                <c:pt idx="572">
                  <c:v>150</c:v>
                </c:pt>
                <c:pt idx="573">
                  <c:v>150</c:v>
                </c:pt>
                <c:pt idx="574">
                  <c:v>150</c:v>
                </c:pt>
                <c:pt idx="575">
                  <c:v>150</c:v>
                </c:pt>
                <c:pt idx="576">
                  <c:v>150</c:v>
                </c:pt>
                <c:pt idx="577">
                  <c:v>150</c:v>
                </c:pt>
                <c:pt idx="578">
                  <c:v>150</c:v>
                </c:pt>
                <c:pt idx="579">
                  <c:v>150</c:v>
                </c:pt>
                <c:pt idx="580">
                  <c:v>150</c:v>
                </c:pt>
                <c:pt idx="581">
                  <c:v>150</c:v>
                </c:pt>
                <c:pt idx="582">
                  <c:v>150</c:v>
                </c:pt>
                <c:pt idx="583">
                  <c:v>150</c:v>
                </c:pt>
                <c:pt idx="584">
                  <c:v>150</c:v>
                </c:pt>
                <c:pt idx="585">
                  <c:v>150</c:v>
                </c:pt>
                <c:pt idx="586">
                  <c:v>150</c:v>
                </c:pt>
                <c:pt idx="587">
                  <c:v>150</c:v>
                </c:pt>
                <c:pt idx="588">
                  <c:v>150</c:v>
                </c:pt>
                <c:pt idx="589">
                  <c:v>150</c:v>
                </c:pt>
                <c:pt idx="590">
                  <c:v>150</c:v>
                </c:pt>
                <c:pt idx="591">
                  <c:v>150</c:v>
                </c:pt>
                <c:pt idx="592">
                  <c:v>150</c:v>
                </c:pt>
                <c:pt idx="593">
                  <c:v>150</c:v>
                </c:pt>
                <c:pt idx="594">
                  <c:v>150</c:v>
                </c:pt>
                <c:pt idx="595">
                  <c:v>150</c:v>
                </c:pt>
                <c:pt idx="596">
                  <c:v>150</c:v>
                </c:pt>
                <c:pt idx="597">
                  <c:v>150</c:v>
                </c:pt>
                <c:pt idx="598">
                  <c:v>150</c:v>
                </c:pt>
                <c:pt idx="599">
                  <c:v>150</c:v>
                </c:pt>
                <c:pt idx="600">
                  <c:v>150</c:v>
                </c:pt>
                <c:pt idx="601">
                  <c:v>150</c:v>
                </c:pt>
                <c:pt idx="602">
                  <c:v>150</c:v>
                </c:pt>
                <c:pt idx="603">
                  <c:v>150</c:v>
                </c:pt>
                <c:pt idx="604">
                  <c:v>150</c:v>
                </c:pt>
                <c:pt idx="605">
                  <c:v>150</c:v>
                </c:pt>
                <c:pt idx="606">
                  <c:v>150</c:v>
                </c:pt>
                <c:pt idx="607">
                  <c:v>150</c:v>
                </c:pt>
                <c:pt idx="608">
                  <c:v>150</c:v>
                </c:pt>
                <c:pt idx="609">
                  <c:v>150</c:v>
                </c:pt>
                <c:pt idx="610">
                  <c:v>150</c:v>
                </c:pt>
                <c:pt idx="611">
                  <c:v>150</c:v>
                </c:pt>
                <c:pt idx="612">
                  <c:v>150</c:v>
                </c:pt>
                <c:pt idx="613">
                  <c:v>150</c:v>
                </c:pt>
                <c:pt idx="614">
                  <c:v>150</c:v>
                </c:pt>
                <c:pt idx="615">
                  <c:v>150</c:v>
                </c:pt>
                <c:pt idx="616">
                  <c:v>150</c:v>
                </c:pt>
                <c:pt idx="617">
                  <c:v>150</c:v>
                </c:pt>
                <c:pt idx="618">
                  <c:v>150</c:v>
                </c:pt>
                <c:pt idx="619">
                  <c:v>150</c:v>
                </c:pt>
                <c:pt idx="620">
                  <c:v>150</c:v>
                </c:pt>
                <c:pt idx="621">
                  <c:v>150</c:v>
                </c:pt>
                <c:pt idx="622">
                  <c:v>150</c:v>
                </c:pt>
                <c:pt idx="623">
                  <c:v>150</c:v>
                </c:pt>
                <c:pt idx="624">
                  <c:v>150</c:v>
                </c:pt>
                <c:pt idx="625">
                  <c:v>150</c:v>
                </c:pt>
                <c:pt idx="626">
                  <c:v>150</c:v>
                </c:pt>
                <c:pt idx="627">
                  <c:v>150</c:v>
                </c:pt>
                <c:pt idx="628">
                  <c:v>150</c:v>
                </c:pt>
                <c:pt idx="629">
                  <c:v>150</c:v>
                </c:pt>
                <c:pt idx="630">
                  <c:v>150</c:v>
                </c:pt>
                <c:pt idx="631">
                  <c:v>150</c:v>
                </c:pt>
                <c:pt idx="632">
                  <c:v>150</c:v>
                </c:pt>
                <c:pt idx="633">
                  <c:v>150</c:v>
                </c:pt>
                <c:pt idx="634">
                  <c:v>150</c:v>
                </c:pt>
                <c:pt idx="635">
                  <c:v>150</c:v>
                </c:pt>
                <c:pt idx="636">
                  <c:v>150</c:v>
                </c:pt>
                <c:pt idx="637">
                  <c:v>150</c:v>
                </c:pt>
                <c:pt idx="638">
                  <c:v>150</c:v>
                </c:pt>
                <c:pt idx="639">
                  <c:v>150</c:v>
                </c:pt>
                <c:pt idx="640">
                  <c:v>150</c:v>
                </c:pt>
                <c:pt idx="641">
                  <c:v>150</c:v>
                </c:pt>
                <c:pt idx="642">
                  <c:v>150</c:v>
                </c:pt>
                <c:pt idx="643">
                  <c:v>150</c:v>
                </c:pt>
                <c:pt idx="644">
                  <c:v>150</c:v>
                </c:pt>
                <c:pt idx="645">
                  <c:v>150</c:v>
                </c:pt>
                <c:pt idx="646">
                  <c:v>150</c:v>
                </c:pt>
                <c:pt idx="647">
                  <c:v>150</c:v>
                </c:pt>
                <c:pt idx="648">
                  <c:v>150</c:v>
                </c:pt>
                <c:pt idx="649">
                  <c:v>150</c:v>
                </c:pt>
                <c:pt idx="650">
                  <c:v>150</c:v>
                </c:pt>
                <c:pt idx="651">
                  <c:v>150</c:v>
                </c:pt>
                <c:pt idx="652">
                  <c:v>150</c:v>
                </c:pt>
                <c:pt idx="653">
                  <c:v>150</c:v>
                </c:pt>
                <c:pt idx="654">
                  <c:v>150</c:v>
                </c:pt>
                <c:pt idx="655">
                  <c:v>150</c:v>
                </c:pt>
                <c:pt idx="656">
                  <c:v>150</c:v>
                </c:pt>
                <c:pt idx="657">
                  <c:v>150</c:v>
                </c:pt>
                <c:pt idx="658">
                  <c:v>150</c:v>
                </c:pt>
                <c:pt idx="659">
                  <c:v>150</c:v>
                </c:pt>
                <c:pt idx="660">
                  <c:v>150</c:v>
                </c:pt>
                <c:pt idx="661">
                  <c:v>150</c:v>
                </c:pt>
                <c:pt idx="662">
                  <c:v>150</c:v>
                </c:pt>
                <c:pt idx="663">
                  <c:v>150</c:v>
                </c:pt>
                <c:pt idx="664">
                  <c:v>150</c:v>
                </c:pt>
                <c:pt idx="665">
                  <c:v>150</c:v>
                </c:pt>
                <c:pt idx="666">
                  <c:v>150</c:v>
                </c:pt>
                <c:pt idx="667">
                  <c:v>150</c:v>
                </c:pt>
                <c:pt idx="668">
                  <c:v>150</c:v>
                </c:pt>
                <c:pt idx="669">
                  <c:v>150</c:v>
                </c:pt>
                <c:pt idx="670">
                  <c:v>150</c:v>
                </c:pt>
                <c:pt idx="671">
                  <c:v>150</c:v>
                </c:pt>
                <c:pt idx="672">
                  <c:v>150</c:v>
                </c:pt>
                <c:pt idx="673">
                  <c:v>150</c:v>
                </c:pt>
                <c:pt idx="674">
                  <c:v>150</c:v>
                </c:pt>
                <c:pt idx="675">
                  <c:v>150</c:v>
                </c:pt>
                <c:pt idx="676">
                  <c:v>150</c:v>
                </c:pt>
                <c:pt idx="677">
                  <c:v>150</c:v>
                </c:pt>
                <c:pt idx="678">
                  <c:v>150</c:v>
                </c:pt>
                <c:pt idx="679">
                  <c:v>150</c:v>
                </c:pt>
                <c:pt idx="680">
                  <c:v>150</c:v>
                </c:pt>
                <c:pt idx="681">
                  <c:v>150</c:v>
                </c:pt>
                <c:pt idx="682">
                  <c:v>150</c:v>
                </c:pt>
                <c:pt idx="683">
                  <c:v>150</c:v>
                </c:pt>
                <c:pt idx="684">
                  <c:v>150</c:v>
                </c:pt>
                <c:pt idx="685">
                  <c:v>150</c:v>
                </c:pt>
                <c:pt idx="686">
                  <c:v>150</c:v>
                </c:pt>
                <c:pt idx="687">
                  <c:v>150</c:v>
                </c:pt>
                <c:pt idx="688">
                  <c:v>150</c:v>
                </c:pt>
                <c:pt idx="689">
                  <c:v>150</c:v>
                </c:pt>
                <c:pt idx="690">
                  <c:v>150</c:v>
                </c:pt>
                <c:pt idx="691">
                  <c:v>150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150</c:v>
                </c:pt>
                <c:pt idx="697">
                  <c:v>150</c:v>
                </c:pt>
                <c:pt idx="698">
                  <c:v>150</c:v>
                </c:pt>
                <c:pt idx="699">
                  <c:v>150</c:v>
                </c:pt>
                <c:pt idx="700">
                  <c:v>150</c:v>
                </c:pt>
                <c:pt idx="701">
                  <c:v>150</c:v>
                </c:pt>
                <c:pt idx="702">
                  <c:v>150</c:v>
                </c:pt>
                <c:pt idx="703">
                  <c:v>150</c:v>
                </c:pt>
                <c:pt idx="704">
                  <c:v>150</c:v>
                </c:pt>
                <c:pt idx="705">
                  <c:v>150</c:v>
                </c:pt>
                <c:pt idx="706">
                  <c:v>150</c:v>
                </c:pt>
                <c:pt idx="707">
                  <c:v>150</c:v>
                </c:pt>
                <c:pt idx="708">
                  <c:v>150</c:v>
                </c:pt>
                <c:pt idx="709">
                  <c:v>150</c:v>
                </c:pt>
                <c:pt idx="710">
                  <c:v>150</c:v>
                </c:pt>
                <c:pt idx="711">
                  <c:v>150</c:v>
                </c:pt>
                <c:pt idx="712">
                  <c:v>150</c:v>
                </c:pt>
                <c:pt idx="713">
                  <c:v>150</c:v>
                </c:pt>
                <c:pt idx="714">
                  <c:v>150</c:v>
                </c:pt>
                <c:pt idx="715">
                  <c:v>150</c:v>
                </c:pt>
                <c:pt idx="716">
                  <c:v>150</c:v>
                </c:pt>
                <c:pt idx="717">
                  <c:v>150</c:v>
                </c:pt>
                <c:pt idx="718">
                  <c:v>150</c:v>
                </c:pt>
                <c:pt idx="719">
                  <c:v>150</c:v>
                </c:pt>
                <c:pt idx="720">
                  <c:v>150</c:v>
                </c:pt>
                <c:pt idx="721">
                  <c:v>150</c:v>
                </c:pt>
                <c:pt idx="722">
                  <c:v>150</c:v>
                </c:pt>
                <c:pt idx="723">
                  <c:v>150</c:v>
                </c:pt>
                <c:pt idx="724">
                  <c:v>150</c:v>
                </c:pt>
                <c:pt idx="725">
                  <c:v>150</c:v>
                </c:pt>
                <c:pt idx="726">
                  <c:v>150</c:v>
                </c:pt>
                <c:pt idx="727">
                  <c:v>150</c:v>
                </c:pt>
                <c:pt idx="728">
                  <c:v>150</c:v>
                </c:pt>
                <c:pt idx="729">
                  <c:v>150</c:v>
                </c:pt>
                <c:pt idx="730">
                  <c:v>150</c:v>
                </c:pt>
                <c:pt idx="731">
                  <c:v>150</c:v>
                </c:pt>
                <c:pt idx="732">
                  <c:v>150</c:v>
                </c:pt>
                <c:pt idx="733">
                  <c:v>150</c:v>
                </c:pt>
                <c:pt idx="734">
                  <c:v>150</c:v>
                </c:pt>
                <c:pt idx="735">
                  <c:v>150</c:v>
                </c:pt>
                <c:pt idx="736">
                  <c:v>150</c:v>
                </c:pt>
                <c:pt idx="737">
                  <c:v>150</c:v>
                </c:pt>
                <c:pt idx="738">
                  <c:v>150</c:v>
                </c:pt>
                <c:pt idx="739">
                  <c:v>150</c:v>
                </c:pt>
                <c:pt idx="740">
                  <c:v>150</c:v>
                </c:pt>
                <c:pt idx="741">
                  <c:v>150</c:v>
                </c:pt>
                <c:pt idx="742">
                  <c:v>150</c:v>
                </c:pt>
                <c:pt idx="743">
                  <c:v>150</c:v>
                </c:pt>
                <c:pt idx="744">
                  <c:v>150</c:v>
                </c:pt>
                <c:pt idx="745">
                  <c:v>150</c:v>
                </c:pt>
                <c:pt idx="746">
                  <c:v>150</c:v>
                </c:pt>
                <c:pt idx="747">
                  <c:v>150</c:v>
                </c:pt>
                <c:pt idx="748">
                  <c:v>150</c:v>
                </c:pt>
                <c:pt idx="749">
                  <c:v>150</c:v>
                </c:pt>
                <c:pt idx="750">
                  <c:v>150</c:v>
                </c:pt>
                <c:pt idx="751">
                  <c:v>150</c:v>
                </c:pt>
                <c:pt idx="752">
                  <c:v>150</c:v>
                </c:pt>
                <c:pt idx="753">
                  <c:v>150</c:v>
                </c:pt>
                <c:pt idx="754">
                  <c:v>150</c:v>
                </c:pt>
                <c:pt idx="755">
                  <c:v>150</c:v>
                </c:pt>
                <c:pt idx="756">
                  <c:v>150</c:v>
                </c:pt>
                <c:pt idx="757">
                  <c:v>150</c:v>
                </c:pt>
                <c:pt idx="758">
                  <c:v>150</c:v>
                </c:pt>
                <c:pt idx="759">
                  <c:v>150</c:v>
                </c:pt>
                <c:pt idx="760">
                  <c:v>150</c:v>
                </c:pt>
                <c:pt idx="761">
                  <c:v>150</c:v>
                </c:pt>
                <c:pt idx="762">
                  <c:v>150</c:v>
                </c:pt>
                <c:pt idx="763">
                  <c:v>150</c:v>
                </c:pt>
                <c:pt idx="764">
                  <c:v>150</c:v>
                </c:pt>
                <c:pt idx="765">
                  <c:v>150</c:v>
                </c:pt>
                <c:pt idx="766">
                  <c:v>150</c:v>
                </c:pt>
                <c:pt idx="767">
                  <c:v>150</c:v>
                </c:pt>
                <c:pt idx="768">
                  <c:v>150</c:v>
                </c:pt>
                <c:pt idx="769">
                  <c:v>150</c:v>
                </c:pt>
                <c:pt idx="770">
                  <c:v>150</c:v>
                </c:pt>
                <c:pt idx="771">
                  <c:v>150</c:v>
                </c:pt>
                <c:pt idx="772">
                  <c:v>150</c:v>
                </c:pt>
                <c:pt idx="773">
                  <c:v>150</c:v>
                </c:pt>
                <c:pt idx="774">
                  <c:v>150</c:v>
                </c:pt>
                <c:pt idx="775">
                  <c:v>150</c:v>
                </c:pt>
                <c:pt idx="776">
                  <c:v>150</c:v>
                </c:pt>
                <c:pt idx="777">
                  <c:v>150</c:v>
                </c:pt>
                <c:pt idx="778">
                  <c:v>150</c:v>
                </c:pt>
                <c:pt idx="779">
                  <c:v>150</c:v>
                </c:pt>
                <c:pt idx="780">
                  <c:v>150</c:v>
                </c:pt>
                <c:pt idx="781">
                  <c:v>150</c:v>
                </c:pt>
                <c:pt idx="782">
                  <c:v>150</c:v>
                </c:pt>
                <c:pt idx="783">
                  <c:v>150</c:v>
                </c:pt>
                <c:pt idx="784">
                  <c:v>150</c:v>
                </c:pt>
                <c:pt idx="785">
                  <c:v>150</c:v>
                </c:pt>
                <c:pt idx="786">
                  <c:v>150</c:v>
                </c:pt>
                <c:pt idx="787">
                  <c:v>150</c:v>
                </c:pt>
                <c:pt idx="788">
                  <c:v>150</c:v>
                </c:pt>
                <c:pt idx="789">
                  <c:v>150</c:v>
                </c:pt>
                <c:pt idx="790">
                  <c:v>150</c:v>
                </c:pt>
                <c:pt idx="791">
                  <c:v>150</c:v>
                </c:pt>
                <c:pt idx="792">
                  <c:v>150</c:v>
                </c:pt>
                <c:pt idx="793">
                  <c:v>150</c:v>
                </c:pt>
                <c:pt idx="794">
                  <c:v>150</c:v>
                </c:pt>
                <c:pt idx="795">
                  <c:v>150</c:v>
                </c:pt>
                <c:pt idx="796">
                  <c:v>150</c:v>
                </c:pt>
                <c:pt idx="797">
                  <c:v>150</c:v>
                </c:pt>
                <c:pt idx="798">
                  <c:v>150</c:v>
                </c:pt>
                <c:pt idx="799">
                  <c:v>150</c:v>
                </c:pt>
                <c:pt idx="800">
                  <c:v>150</c:v>
                </c:pt>
                <c:pt idx="801">
                  <c:v>150</c:v>
                </c:pt>
                <c:pt idx="802">
                  <c:v>150</c:v>
                </c:pt>
                <c:pt idx="803">
                  <c:v>150</c:v>
                </c:pt>
                <c:pt idx="804">
                  <c:v>150</c:v>
                </c:pt>
                <c:pt idx="805">
                  <c:v>150</c:v>
                </c:pt>
                <c:pt idx="806">
                  <c:v>150</c:v>
                </c:pt>
                <c:pt idx="807">
                  <c:v>150</c:v>
                </c:pt>
                <c:pt idx="808">
                  <c:v>150</c:v>
                </c:pt>
                <c:pt idx="809">
                  <c:v>150</c:v>
                </c:pt>
                <c:pt idx="810">
                  <c:v>150</c:v>
                </c:pt>
                <c:pt idx="811">
                  <c:v>150</c:v>
                </c:pt>
                <c:pt idx="812">
                  <c:v>150</c:v>
                </c:pt>
                <c:pt idx="813">
                  <c:v>150</c:v>
                </c:pt>
                <c:pt idx="814">
                  <c:v>150</c:v>
                </c:pt>
                <c:pt idx="815">
                  <c:v>150</c:v>
                </c:pt>
                <c:pt idx="816">
                  <c:v>150</c:v>
                </c:pt>
                <c:pt idx="817">
                  <c:v>150</c:v>
                </c:pt>
                <c:pt idx="818">
                  <c:v>150</c:v>
                </c:pt>
                <c:pt idx="819">
                  <c:v>150</c:v>
                </c:pt>
                <c:pt idx="820">
                  <c:v>150</c:v>
                </c:pt>
                <c:pt idx="821">
                  <c:v>150</c:v>
                </c:pt>
                <c:pt idx="822">
                  <c:v>150</c:v>
                </c:pt>
                <c:pt idx="823">
                  <c:v>150</c:v>
                </c:pt>
                <c:pt idx="824">
                  <c:v>150</c:v>
                </c:pt>
                <c:pt idx="825">
                  <c:v>150</c:v>
                </c:pt>
                <c:pt idx="826">
                  <c:v>150</c:v>
                </c:pt>
                <c:pt idx="827">
                  <c:v>150</c:v>
                </c:pt>
                <c:pt idx="828">
                  <c:v>150</c:v>
                </c:pt>
                <c:pt idx="829">
                  <c:v>150</c:v>
                </c:pt>
                <c:pt idx="830">
                  <c:v>150</c:v>
                </c:pt>
                <c:pt idx="831">
                  <c:v>150</c:v>
                </c:pt>
                <c:pt idx="832">
                  <c:v>150</c:v>
                </c:pt>
                <c:pt idx="833">
                  <c:v>150</c:v>
                </c:pt>
                <c:pt idx="834">
                  <c:v>150</c:v>
                </c:pt>
                <c:pt idx="835">
                  <c:v>150</c:v>
                </c:pt>
                <c:pt idx="836">
                  <c:v>150</c:v>
                </c:pt>
                <c:pt idx="837">
                  <c:v>150</c:v>
                </c:pt>
                <c:pt idx="838">
                  <c:v>150</c:v>
                </c:pt>
                <c:pt idx="839">
                  <c:v>150</c:v>
                </c:pt>
                <c:pt idx="840">
                  <c:v>150</c:v>
                </c:pt>
                <c:pt idx="841">
                  <c:v>150</c:v>
                </c:pt>
                <c:pt idx="842">
                  <c:v>150</c:v>
                </c:pt>
                <c:pt idx="843">
                  <c:v>150</c:v>
                </c:pt>
                <c:pt idx="844">
                  <c:v>150</c:v>
                </c:pt>
                <c:pt idx="845">
                  <c:v>150</c:v>
                </c:pt>
                <c:pt idx="846">
                  <c:v>150</c:v>
                </c:pt>
                <c:pt idx="847">
                  <c:v>150</c:v>
                </c:pt>
                <c:pt idx="848">
                  <c:v>150</c:v>
                </c:pt>
                <c:pt idx="849">
                  <c:v>150</c:v>
                </c:pt>
                <c:pt idx="850">
                  <c:v>150</c:v>
                </c:pt>
                <c:pt idx="851">
                  <c:v>150</c:v>
                </c:pt>
                <c:pt idx="852">
                  <c:v>150</c:v>
                </c:pt>
                <c:pt idx="853">
                  <c:v>150</c:v>
                </c:pt>
                <c:pt idx="854">
                  <c:v>150</c:v>
                </c:pt>
                <c:pt idx="855">
                  <c:v>150</c:v>
                </c:pt>
                <c:pt idx="856">
                  <c:v>150</c:v>
                </c:pt>
                <c:pt idx="857">
                  <c:v>150</c:v>
                </c:pt>
                <c:pt idx="858">
                  <c:v>150</c:v>
                </c:pt>
                <c:pt idx="859">
                  <c:v>150</c:v>
                </c:pt>
                <c:pt idx="860">
                  <c:v>150</c:v>
                </c:pt>
                <c:pt idx="861">
                  <c:v>150</c:v>
                </c:pt>
                <c:pt idx="862">
                  <c:v>150</c:v>
                </c:pt>
                <c:pt idx="863">
                  <c:v>150</c:v>
                </c:pt>
                <c:pt idx="864">
                  <c:v>150</c:v>
                </c:pt>
                <c:pt idx="865">
                  <c:v>150</c:v>
                </c:pt>
                <c:pt idx="866">
                  <c:v>150</c:v>
                </c:pt>
                <c:pt idx="867">
                  <c:v>150</c:v>
                </c:pt>
                <c:pt idx="868">
                  <c:v>150</c:v>
                </c:pt>
                <c:pt idx="869">
                  <c:v>150</c:v>
                </c:pt>
                <c:pt idx="870">
                  <c:v>150</c:v>
                </c:pt>
                <c:pt idx="871">
                  <c:v>150</c:v>
                </c:pt>
                <c:pt idx="872">
                  <c:v>150</c:v>
                </c:pt>
                <c:pt idx="873">
                  <c:v>150</c:v>
                </c:pt>
                <c:pt idx="874">
                  <c:v>150</c:v>
                </c:pt>
                <c:pt idx="875">
                  <c:v>150</c:v>
                </c:pt>
                <c:pt idx="876">
                  <c:v>150</c:v>
                </c:pt>
                <c:pt idx="877">
                  <c:v>150</c:v>
                </c:pt>
                <c:pt idx="878">
                  <c:v>150</c:v>
                </c:pt>
                <c:pt idx="879">
                  <c:v>150</c:v>
                </c:pt>
                <c:pt idx="880">
                  <c:v>150</c:v>
                </c:pt>
                <c:pt idx="881">
                  <c:v>150</c:v>
                </c:pt>
                <c:pt idx="882">
                  <c:v>150</c:v>
                </c:pt>
                <c:pt idx="883">
                  <c:v>150</c:v>
                </c:pt>
                <c:pt idx="884">
                  <c:v>150</c:v>
                </c:pt>
                <c:pt idx="885">
                  <c:v>150</c:v>
                </c:pt>
                <c:pt idx="886">
                  <c:v>150</c:v>
                </c:pt>
                <c:pt idx="887">
                  <c:v>150</c:v>
                </c:pt>
                <c:pt idx="888">
                  <c:v>150</c:v>
                </c:pt>
                <c:pt idx="889">
                  <c:v>150</c:v>
                </c:pt>
                <c:pt idx="890">
                  <c:v>150</c:v>
                </c:pt>
                <c:pt idx="891">
                  <c:v>150</c:v>
                </c:pt>
                <c:pt idx="892">
                  <c:v>150</c:v>
                </c:pt>
                <c:pt idx="893">
                  <c:v>150</c:v>
                </c:pt>
                <c:pt idx="894">
                  <c:v>150</c:v>
                </c:pt>
                <c:pt idx="895">
                  <c:v>150</c:v>
                </c:pt>
                <c:pt idx="896">
                  <c:v>150</c:v>
                </c:pt>
                <c:pt idx="897">
                  <c:v>150</c:v>
                </c:pt>
                <c:pt idx="898">
                  <c:v>150</c:v>
                </c:pt>
                <c:pt idx="899">
                  <c:v>150</c:v>
                </c:pt>
                <c:pt idx="900">
                  <c:v>150</c:v>
                </c:pt>
                <c:pt idx="901">
                  <c:v>150</c:v>
                </c:pt>
                <c:pt idx="902">
                  <c:v>150</c:v>
                </c:pt>
                <c:pt idx="903">
                  <c:v>150</c:v>
                </c:pt>
                <c:pt idx="904">
                  <c:v>150</c:v>
                </c:pt>
                <c:pt idx="905">
                  <c:v>150</c:v>
                </c:pt>
                <c:pt idx="906">
                  <c:v>150</c:v>
                </c:pt>
                <c:pt idx="907">
                  <c:v>150</c:v>
                </c:pt>
                <c:pt idx="908">
                  <c:v>150</c:v>
                </c:pt>
                <c:pt idx="909">
                  <c:v>150</c:v>
                </c:pt>
                <c:pt idx="910">
                  <c:v>150</c:v>
                </c:pt>
                <c:pt idx="911">
                  <c:v>150</c:v>
                </c:pt>
                <c:pt idx="912">
                  <c:v>150</c:v>
                </c:pt>
                <c:pt idx="913">
                  <c:v>150</c:v>
                </c:pt>
                <c:pt idx="914">
                  <c:v>150</c:v>
                </c:pt>
                <c:pt idx="915">
                  <c:v>150</c:v>
                </c:pt>
                <c:pt idx="916">
                  <c:v>150</c:v>
                </c:pt>
                <c:pt idx="917">
                  <c:v>150</c:v>
                </c:pt>
                <c:pt idx="918">
                  <c:v>150</c:v>
                </c:pt>
                <c:pt idx="919">
                  <c:v>150</c:v>
                </c:pt>
                <c:pt idx="920">
                  <c:v>150</c:v>
                </c:pt>
                <c:pt idx="921">
                  <c:v>150</c:v>
                </c:pt>
                <c:pt idx="922">
                  <c:v>150</c:v>
                </c:pt>
                <c:pt idx="923">
                  <c:v>150</c:v>
                </c:pt>
                <c:pt idx="924">
                  <c:v>150</c:v>
                </c:pt>
                <c:pt idx="925">
                  <c:v>150</c:v>
                </c:pt>
                <c:pt idx="926">
                  <c:v>150</c:v>
                </c:pt>
                <c:pt idx="927">
                  <c:v>150</c:v>
                </c:pt>
                <c:pt idx="928">
                  <c:v>150</c:v>
                </c:pt>
                <c:pt idx="929">
                  <c:v>150</c:v>
                </c:pt>
                <c:pt idx="930">
                  <c:v>150</c:v>
                </c:pt>
                <c:pt idx="931">
                  <c:v>150</c:v>
                </c:pt>
                <c:pt idx="932">
                  <c:v>150</c:v>
                </c:pt>
                <c:pt idx="933">
                  <c:v>150</c:v>
                </c:pt>
                <c:pt idx="934">
                  <c:v>150</c:v>
                </c:pt>
                <c:pt idx="935">
                  <c:v>150</c:v>
                </c:pt>
                <c:pt idx="936">
                  <c:v>150</c:v>
                </c:pt>
                <c:pt idx="937">
                  <c:v>150</c:v>
                </c:pt>
                <c:pt idx="938">
                  <c:v>150</c:v>
                </c:pt>
                <c:pt idx="939">
                  <c:v>150</c:v>
                </c:pt>
                <c:pt idx="940">
                  <c:v>150</c:v>
                </c:pt>
                <c:pt idx="941">
                  <c:v>150</c:v>
                </c:pt>
                <c:pt idx="942">
                  <c:v>150</c:v>
                </c:pt>
                <c:pt idx="943">
                  <c:v>150</c:v>
                </c:pt>
                <c:pt idx="944">
                  <c:v>150</c:v>
                </c:pt>
                <c:pt idx="945">
                  <c:v>150</c:v>
                </c:pt>
                <c:pt idx="946">
                  <c:v>150</c:v>
                </c:pt>
                <c:pt idx="947">
                  <c:v>150</c:v>
                </c:pt>
                <c:pt idx="948">
                  <c:v>150</c:v>
                </c:pt>
                <c:pt idx="949">
                  <c:v>150</c:v>
                </c:pt>
                <c:pt idx="950">
                  <c:v>150</c:v>
                </c:pt>
                <c:pt idx="951">
                  <c:v>150</c:v>
                </c:pt>
                <c:pt idx="952">
                  <c:v>150</c:v>
                </c:pt>
                <c:pt idx="953">
                  <c:v>150</c:v>
                </c:pt>
                <c:pt idx="954">
                  <c:v>150</c:v>
                </c:pt>
                <c:pt idx="955">
                  <c:v>150</c:v>
                </c:pt>
                <c:pt idx="956">
                  <c:v>150</c:v>
                </c:pt>
                <c:pt idx="957">
                  <c:v>150</c:v>
                </c:pt>
                <c:pt idx="958">
                  <c:v>150</c:v>
                </c:pt>
                <c:pt idx="959">
                  <c:v>150</c:v>
                </c:pt>
                <c:pt idx="960">
                  <c:v>150</c:v>
                </c:pt>
                <c:pt idx="961">
                  <c:v>150</c:v>
                </c:pt>
                <c:pt idx="962">
                  <c:v>150</c:v>
                </c:pt>
                <c:pt idx="963">
                  <c:v>150</c:v>
                </c:pt>
                <c:pt idx="964">
                  <c:v>150</c:v>
                </c:pt>
                <c:pt idx="965">
                  <c:v>150</c:v>
                </c:pt>
                <c:pt idx="966">
                  <c:v>150</c:v>
                </c:pt>
                <c:pt idx="967">
                  <c:v>150</c:v>
                </c:pt>
                <c:pt idx="968">
                  <c:v>150</c:v>
                </c:pt>
                <c:pt idx="969">
                  <c:v>150</c:v>
                </c:pt>
                <c:pt idx="970">
                  <c:v>150</c:v>
                </c:pt>
                <c:pt idx="971">
                  <c:v>150</c:v>
                </c:pt>
                <c:pt idx="972">
                  <c:v>150</c:v>
                </c:pt>
                <c:pt idx="973">
                  <c:v>150</c:v>
                </c:pt>
                <c:pt idx="974">
                  <c:v>150</c:v>
                </c:pt>
                <c:pt idx="975">
                  <c:v>150</c:v>
                </c:pt>
                <c:pt idx="976">
                  <c:v>150</c:v>
                </c:pt>
                <c:pt idx="977">
                  <c:v>150</c:v>
                </c:pt>
                <c:pt idx="978">
                  <c:v>150</c:v>
                </c:pt>
                <c:pt idx="979">
                  <c:v>150</c:v>
                </c:pt>
                <c:pt idx="980">
                  <c:v>150</c:v>
                </c:pt>
                <c:pt idx="981">
                  <c:v>150</c:v>
                </c:pt>
                <c:pt idx="982">
                  <c:v>150</c:v>
                </c:pt>
                <c:pt idx="983">
                  <c:v>150</c:v>
                </c:pt>
                <c:pt idx="984">
                  <c:v>150</c:v>
                </c:pt>
                <c:pt idx="985">
                  <c:v>150</c:v>
                </c:pt>
                <c:pt idx="986">
                  <c:v>150</c:v>
                </c:pt>
                <c:pt idx="987">
                  <c:v>150</c:v>
                </c:pt>
                <c:pt idx="988">
                  <c:v>150</c:v>
                </c:pt>
                <c:pt idx="989">
                  <c:v>150</c:v>
                </c:pt>
                <c:pt idx="990">
                  <c:v>150</c:v>
                </c:pt>
                <c:pt idx="991">
                  <c:v>150</c:v>
                </c:pt>
                <c:pt idx="992">
                  <c:v>150</c:v>
                </c:pt>
                <c:pt idx="993">
                  <c:v>150</c:v>
                </c:pt>
                <c:pt idx="994">
                  <c:v>150</c:v>
                </c:pt>
                <c:pt idx="995">
                  <c:v>150</c:v>
                </c:pt>
                <c:pt idx="996">
                  <c:v>150</c:v>
                </c:pt>
                <c:pt idx="997">
                  <c:v>150</c:v>
                </c:pt>
                <c:pt idx="998">
                  <c:v>150</c:v>
                </c:pt>
                <c:pt idx="999">
                  <c:v>150</c:v>
                </c:pt>
                <c:pt idx="1000">
                  <c:v>150</c:v>
                </c:pt>
                <c:pt idx="1001">
                  <c:v>150</c:v>
                </c:pt>
                <c:pt idx="1002">
                  <c:v>150</c:v>
                </c:pt>
                <c:pt idx="1003">
                  <c:v>150</c:v>
                </c:pt>
                <c:pt idx="1004">
                  <c:v>150</c:v>
                </c:pt>
                <c:pt idx="1005">
                  <c:v>150</c:v>
                </c:pt>
                <c:pt idx="1006">
                  <c:v>150</c:v>
                </c:pt>
                <c:pt idx="1007">
                  <c:v>150</c:v>
                </c:pt>
                <c:pt idx="1008">
                  <c:v>150</c:v>
                </c:pt>
                <c:pt idx="1009">
                  <c:v>150</c:v>
                </c:pt>
                <c:pt idx="1010">
                  <c:v>150</c:v>
                </c:pt>
                <c:pt idx="1011">
                  <c:v>150</c:v>
                </c:pt>
                <c:pt idx="1012">
                  <c:v>150</c:v>
                </c:pt>
                <c:pt idx="1013">
                  <c:v>150</c:v>
                </c:pt>
                <c:pt idx="1014">
                  <c:v>150</c:v>
                </c:pt>
                <c:pt idx="1015">
                  <c:v>150</c:v>
                </c:pt>
                <c:pt idx="1016">
                  <c:v>150</c:v>
                </c:pt>
                <c:pt idx="1017">
                  <c:v>150</c:v>
                </c:pt>
                <c:pt idx="1018">
                  <c:v>150</c:v>
                </c:pt>
                <c:pt idx="1019">
                  <c:v>150</c:v>
                </c:pt>
                <c:pt idx="1020">
                  <c:v>150</c:v>
                </c:pt>
                <c:pt idx="1021">
                  <c:v>150</c:v>
                </c:pt>
                <c:pt idx="1022">
                  <c:v>150</c:v>
                </c:pt>
                <c:pt idx="1023">
                  <c:v>150</c:v>
                </c:pt>
                <c:pt idx="1024">
                  <c:v>150</c:v>
                </c:pt>
                <c:pt idx="1025">
                  <c:v>150</c:v>
                </c:pt>
                <c:pt idx="1026">
                  <c:v>150</c:v>
                </c:pt>
                <c:pt idx="1027">
                  <c:v>150</c:v>
                </c:pt>
                <c:pt idx="1028">
                  <c:v>150</c:v>
                </c:pt>
                <c:pt idx="1029">
                  <c:v>150</c:v>
                </c:pt>
                <c:pt idx="1030">
                  <c:v>150</c:v>
                </c:pt>
                <c:pt idx="1031">
                  <c:v>150</c:v>
                </c:pt>
                <c:pt idx="1032">
                  <c:v>150</c:v>
                </c:pt>
                <c:pt idx="1033">
                  <c:v>150</c:v>
                </c:pt>
                <c:pt idx="1034">
                  <c:v>150</c:v>
                </c:pt>
                <c:pt idx="1035">
                  <c:v>150</c:v>
                </c:pt>
                <c:pt idx="1036">
                  <c:v>150</c:v>
                </c:pt>
                <c:pt idx="1037">
                  <c:v>150</c:v>
                </c:pt>
                <c:pt idx="1038">
                  <c:v>150</c:v>
                </c:pt>
                <c:pt idx="1039">
                  <c:v>150</c:v>
                </c:pt>
                <c:pt idx="1040">
                  <c:v>150</c:v>
                </c:pt>
                <c:pt idx="1041">
                  <c:v>150</c:v>
                </c:pt>
                <c:pt idx="1042">
                  <c:v>150</c:v>
                </c:pt>
                <c:pt idx="1043">
                  <c:v>150</c:v>
                </c:pt>
                <c:pt idx="1044">
                  <c:v>150</c:v>
                </c:pt>
                <c:pt idx="1045">
                  <c:v>150</c:v>
                </c:pt>
                <c:pt idx="1046">
                  <c:v>150</c:v>
                </c:pt>
                <c:pt idx="1047">
                  <c:v>150</c:v>
                </c:pt>
                <c:pt idx="1048">
                  <c:v>150</c:v>
                </c:pt>
                <c:pt idx="1049">
                  <c:v>150</c:v>
                </c:pt>
                <c:pt idx="1050">
                  <c:v>150</c:v>
                </c:pt>
                <c:pt idx="1051">
                  <c:v>150</c:v>
                </c:pt>
                <c:pt idx="1052">
                  <c:v>150</c:v>
                </c:pt>
                <c:pt idx="1053">
                  <c:v>150</c:v>
                </c:pt>
                <c:pt idx="1054">
                  <c:v>150</c:v>
                </c:pt>
                <c:pt idx="1055">
                  <c:v>150</c:v>
                </c:pt>
                <c:pt idx="1056">
                  <c:v>150</c:v>
                </c:pt>
                <c:pt idx="1057">
                  <c:v>150</c:v>
                </c:pt>
                <c:pt idx="1058">
                  <c:v>150</c:v>
                </c:pt>
                <c:pt idx="1059">
                  <c:v>150</c:v>
                </c:pt>
                <c:pt idx="1060">
                  <c:v>150</c:v>
                </c:pt>
                <c:pt idx="1061">
                  <c:v>150</c:v>
                </c:pt>
                <c:pt idx="1062">
                  <c:v>150</c:v>
                </c:pt>
                <c:pt idx="1063">
                  <c:v>150</c:v>
                </c:pt>
                <c:pt idx="1064">
                  <c:v>150</c:v>
                </c:pt>
                <c:pt idx="1065">
                  <c:v>150</c:v>
                </c:pt>
                <c:pt idx="1066">
                  <c:v>150</c:v>
                </c:pt>
                <c:pt idx="1067">
                  <c:v>150</c:v>
                </c:pt>
                <c:pt idx="1068">
                  <c:v>150</c:v>
                </c:pt>
                <c:pt idx="1069">
                  <c:v>150</c:v>
                </c:pt>
                <c:pt idx="1070">
                  <c:v>150</c:v>
                </c:pt>
                <c:pt idx="1071">
                  <c:v>150</c:v>
                </c:pt>
                <c:pt idx="1072">
                  <c:v>150</c:v>
                </c:pt>
                <c:pt idx="1073">
                  <c:v>150</c:v>
                </c:pt>
                <c:pt idx="1074">
                  <c:v>150</c:v>
                </c:pt>
                <c:pt idx="1075">
                  <c:v>150</c:v>
                </c:pt>
                <c:pt idx="1076">
                  <c:v>150</c:v>
                </c:pt>
                <c:pt idx="1077">
                  <c:v>150</c:v>
                </c:pt>
                <c:pt idx="1078">
                  <c:v>150</c:v>
                </c:pt>
                <c:pt idx="1079">
                  <c:v>150</c:v>
                </c:pt>
                <c:pt idx="1080">
                  <c:v>150</c:v>
                </c:pt>
                <c:pt idx="1081">
                  <c:v>150</c:v>
                </c:pt>
                <c:pt idx="1082">
                  <c:v>150</c:v>
                </c:pt>
                <c:pt idx="1083">
                  <c:v>150</c:v>
                </c:pt>
                <c:pt idx="1084">
                  <c:v>150</c:v>
                </c:pt>
                <c:pt idx="1085">
                  <c:v>150</c:v>
                </c:pt>
                <c:pt idx="1086">
                  <c:v>150</c:v>
                </c:pt>
                <c:pt idx="1087">
                  <c:v>150</c:v>
                </c:pt>
                <c:pt idx="1088">
                  <c:v>150</c:v>
                </c:pt>
                <c:pt idx="1089">
                  <c:v>150</c:v>
                </c:pt>
                <c:pt idx="1090">
                  <c:v>150</c:v>
                </c:pt>
                <c:pt idx="1091">
                  <c:v>150</c:v>
                </c:pt>
                <c:pt idx="1092">
                  <c:v>150</c:v>
                </c:pt>
                <c:pt idx="1093">
                  <c:v>150</c:v>
                </c:pt>
                <c:pt idx="1094">
                  <c:v>150</c:v>
                </c:pt>
                <c:pt idx="1095">
                  <c:v>150</c:v>
                </c:pt>
                <c:pt idx="1096">
                  <c:v>150</c:v>
                </c:pt>
                <c:pt idx="1097">
                  <c:v>150</c:v>
                </c:pt>
                <c:pt idx="1098">
                  <c:v>150</c:v>
                </c:pt>
                <c:pt idx="1099">
                  <c:v>150</c:v>
                </c:pt>
                <c:pt idx="1100">
                  <c:v>150</c:v>
                </c:pt>
                <c:pt idx="1101">
                  <c:v>150</c:v>
                </c:pt>
                <c:pt idx="1102">
                  <c:v>150</c:v>
                </c:pt>
                <c:pt idx="1103">
                  <c:v>150</c:v>
                </c:pt>
                <c:pt idx="1104">
                  <c:v>150</c:v>
                </c:pt>
                <c:pt idx="1105">
                  <c:v>150</c:v>
                </c:pt>
                <c:pt idx="1106">
                  <c:v>150</c:v>
                </c:pt>
                <c:pt idx="1107">
                  <c:v>150</c:v>
                </c:pt>
                <c:pt idx="1108">
                  <c:v>150</c:v>
                </c:pt>
                <c:pt idx="1109">
                  <c:v>150</c:v>
                </c:pt>
                <c:pt idx="1110">
                  <c:v>150</c:v>
                </c:pt>
                <c:pt idx="1111">
                  <c:v>150</c:v>
                </c:pt>
                <c:pt idx="1112">
                  <c:v>150</c:v>
                </c:pt>
                <c:pt idx="1113">
                  <c:v>150</c:v>
                </c:pt>
                <c:pt idx="1114">
                  <c:v>150</c:v>
                </c:pt>
                <c:pt idx="1115">
                  <c:v>150</c:v>
                </c:pt>
                <c:pt idx="1116">
                  <c:v>150</c:v>
                </c:pt>
                <c:pt idx="1117">
                  <c:v>150</c:v>
                </c:pt>
                <c:pt idx="1118">
                  <c:v>150</c:v>
                </c:pt>
                <c:pt idx="1119">
                  <c:v>150</c:v>
                </c:pt>
                <c:pt idx="1120">
                  <c:v>150</c:v>
                </c:pt>
                <c:pt idx="1121">
                  <c:v>150</c:v>
                </c:pt>
                <c:pt idx="1122">
                  <c:v>150</c:v>
                </c:pt>
                <c:pt idx="1123">
                  <c:v>150</c:v>
                </c:pt>
                <c:pt idx="1124">
                  <c:v>150</c:v>
                </c:pt>
                <c:pt idx="1125">
                  <c:v>150</c:v>
                </c:pt>
                <c:pt idx="1126">
                  <c:v>150</c:v>
                </c:pt>
                <c:pt idx="1127">
                  <c:v>150</c:v>
                </c:pt>
                <c:pt idx="1128">
                  <c:v>150</c:v>
                </c:pt>
                <c:pt idx="1129">
                  <c:v>150</c:v>
                </c:pt>
                <c:pt idx="1130">
                  <c:v>150</c:v>
                </c:pt>
                <c:pt idx="1131">
                  <c:v>150</c:v>
                </c:pt>
                <c:pt idx="1132">
                  <c:v>150</c:v>
                </c:pt>
                <c:pt idx="1133">
                  <c:v>150</c:v>
                </c:pt>
                <c:pt idx="1134">
                  <c:v>150</c:v>
                </c:pt>
                <c:pt idx="1135">
                  <c:v>150</c:v>
                </c:pt>
                <c:pt idx="1136">
                  <c:v>150</c:v>
                </c:pt>
                <c:pt idx="1137">
                  <c:v>150</c:v>
                </c:pt>
                <c:pt idx="1138">
                  <c:v>150</c:v>
                </c:pt>
                <c:pt idx="1139">
                  <c:v>150</c:v>
                </c:pt>
                <c:pt idx="1140">
                  <c:v>150</c:v>
                </c:pt>
                <c:pt idx="1141">
                  <c:v>150</c:v>
                </c:pt>
                <c:pt idx="1142">
                  <c:v>150</c:v>
                </c:pt>
                <c:pt idx="1143">
                  <c:v>150</c:v>
                </c:pt>
                <c:pt idx="1144">
                  <c:v>150</c:v>
                </c:pt>
                <c:pt idx="1145">
                  <c:v>150</c:v>
                </c:pt>
                <c:pt idx="1146">
                  <c:v>150</c:v>
                </c:pt>
                <c:pt idx="1147">
                  <c:v>150</c:v>
                </c:pt>
                <c:pt idx="1148">
                  <c:v>150</c:v>
                </c:pt>
                <c:pt idx="1149">
                  <c:v>150</c:v>
                </c:pt>
                <c:pt idx="1150">
                  <c:v>150</c:v>
                </c:pt>
                <c:pt idx="1151">
                  <c:v>150</c:v>
                </c:pt>
                <c:pt idx="1152">
                  <c:v>150</c:v>
                </c:pt>
                <c:pt idx="1153">
                  <c:v>150</c:v>
                </c:pt>
                <c:pt idx="1154">
                  <c:v>150</c:v>
                </c:pt>
                <c:pt idx="1155">
                  <c:v>150</c:v>
                </c:pt>
                <c:pt idx="1156">
                  <c:v>150</c:v>
                </c:pt>
                <c:pt idx="1157">
                  <c:v>150</c:v>
                </c:pt>
                <c:pt idx="1158">
                  <c:v>150</c:v>
                </c:pt>
                <c:pt idx="1159">
                  <c:v>150</c:v>
                </c:pt>
                <c:pt idx="1160">
                  <c:v>150</c:v>
                </c:pt>
                <c:pt idx="1161">
                  <c:v>150</c:v>
                </c:pt>
                <c:pt idx="1162">
                  <c:v>150</c:v>
                </c:pt>
                <c:pt idx="1163">
                  <c:v>150</c:v>
                </c:pt>
                <c:pt idx="1164">
                  <c:v>150</c:v>
                </c:pt>
                <c:pt idx="1165">
                  <c:v>150</c:v>
                </c:pt>
                <c:pt idx="1166">
                  <c:v>150</c:v>
                </c:pt>
                <c:pt idx="1167">
                  <c:v>150</c:v>
                </c:pt>
                <c:pt idx="1168">
                  <c:v>150</c:v>
                </c:pt>
                <c:pt idx="1169">
                  <c:v>150</c:v>
                </c:pt>
                <c:pt idx="1170">
                  <c:v>150</c:v>
                </c:pt>
                <c:pt idx="1171">
                  <c:v>150</c:v>
                </c:pt>
                <c:pt idx="1172">
                  <c:v>150</c:v>
                </c:pt>
                <c:pt idx="1173">
                  <c:v>150</c:v>
                </c:pt>
                <c:pt idx="1174">
                  <c:v>150</c:v>
                </c:pt>
                <c:pt idx="1175">
                  <c:v>150</c:v>
                </c:pt>
                <c:pt idx="1176">
                  <c:v>150</c:v>
                </c:pt>
                <c:pt idx="1177">
                  <c:v>150</c:v>
                </c:pt>
                <c:pt idx="1178">
                  <c:v>150</c:v>
                </c:pt>
                <c:pt idx="1179">
                  <c:v>150</c:v>
                </c:pt>
                <c:pt idx="1180">
                  <c:v>150</c:v>
                </c:pt>
                <c:pt idx="1181">
                  <c:v>150</c:v>
                </c:pt>
                <c:pt idx="1182">
                  <c:v>150</c:v>
                </c:pt>
                <c:pt idx="1183">
                  <c:v>150</c:v>
                </c:pt>
                <c:pt idx="1184">
                  <c:v>150</c:v>
                </c:pt>
                <c:pt idx="1185">
                  <c:v>150</c:v>
                </c:pt>
                <c:pt idx="1186">
                  <c:v>150</c:v>
                </c:pt>
                <c:pt idx="1187">
                  <c:v>150</c:v>
                </c:pt>
                <c:pt idx="1188">
                  <c:v>150</c:v>
                </c:pt>
                <c:pt idx="1189">
                  <c:v>150</c:v>
                </c:pt>
                <c:pt idx="1190">
                  <c:v>150</c:v>
                </c:pt>
                <c:pt idx="1191">
                  <c:v>150</c:v>
                </c:pt>
                <c:pt idx="1192">
                  <c:v>150</c:v>
                </c:pt>
                <c:pt idx="1193">
                  <c:v>150</c:v>
                </c:pt>
                <c:pt idx="1194">
                  <c:v>150</c:v>
                </c:pt>
                <c:pt idx="1195">
                  <c:v>150</c:v>
                </c:pt>
                <c:pt idx="1196">
                  <c:v>150</c:v>
                </c:pt>
                <c:pt idx="1197">
                  <c:v>150</c:v>
                </c:pt>
                <c:pt idx="1198">
                  <c:v>150</c:v>
                </c:pt>
                <c:pt idx="1199">
                  <c:v>150</c:v>
                </c:pt>
                <c:pt idx="1200">
                  <c:v>150</c:v>
                </c:pt>
                <c:pt idx="1201">
                  <c:v>150</c:v>
                </c:pt>
                <c:pt idx="1202">
                  <c:v>150</c:v>
                </c:pt>
                <c:pt idx="1203">
                  <c:v>150</c:v>
                </c:pt>
                <c:pt idx="1204">
                  <c:v>150</c:v>
                </c:pt>
                <c:pt idx="1205">
                  <c:v>150</c:v>
                </c:pt>
                <c:pt idx="1206">
                  <c:v>150</c:v>
                </c:pt>
                <c:pt idx="1207">
                  <c:v>150</c:v>
                </c:pt>
                <c:pt idx="1208">
                  <c:v>150</c:v>
                </c:pt>
                <c:pt idx="1209">
                  <c:v>150</c:v>
                </c:pt>
                <c:pt idx="1210">
                  <c:v>150</c:v>
                </c:pt>
                <c:pt idx="1211">
                  <c:v>150</c:v>
                </c:pt>
                <c:pt idx="1212">
                  <c:v>150</c:v>
                </c:pt>
                <c:pt idx="1213">
                  <c:v>150</c:v>
                </c:pt>
                <c:pt idx="1214">
                  <c:v>150</c:v>
                </c:pt>
                <c:pt idx="1215">
                  <c:v>150</c:v>
                </c:pt>
                <c:pt idx="1216">
                  <c:v>150</c:v>
                </c:pt>
                <c:pt idx="1217">
                  <c:v>150</c:v>
                </c:pt>
                <c:pt idx="1218">
                  <c:v>150</c:v>
                </c:pt>
                <c:pt idx="1219">
                  <c:v>150</c:v>
                </c:pt>
                <c:pt idx="1220">
                  <c:v>150</c:v>
                </c:pt>
                <c:pt idx="1221">
                  <c:v>150</c:v>
                </c:pt>
                <c:pt idx="1222">
                  <c:v>150</c:v>
                </c:pt>
                <c:pt idx="1223">
                  <c:v>150</c:v>
                </c:pt>
                <c:pt idx="1224">
                  <c:v>150</c:v>
                </c:pt>
                <c:pt idx="1225">
                  <c:v>150</c:v>
                </c:pt>
                <c:pt idx="1226">
                  <c:v>150</c:v>
                </c:pt>
                <c:pt idx="1227">
                  <c:v>150</c:v>
                </c:pt>
                <c:pt idx="1228">
                  <c:v>150</c:v>
                </c:pt>
                <c:pt idx="1229">
                  <c:v>150</c:v>
                </c:pt>
                <c:pt idx="1230">
                  <c:v>150</c:v>
                </c:pt>
                <c:pt idx="1231">
                  <c:v>150</c:v>
                </c:pt>
                <c:pt idx="1232">
                  <c:v>150</c:v>
                </c:pt>
                <c:pt idx="1233">
                  <c:v>150</c:v>
                </c:pt>
                <c:pt idx="1234">
                  <c:v>150</c:v>
                </c:pt>
                <c:pt idx="1235">
                  <c:v>150</c:v>
                </c:pt>
                <c:pt idx="1236">
                  <c:v>150</c:v>
                </c:pt>
                <c:pt idx="1237">
                  <c:v>150</c:v>
                </c:pt>
                <c:pt idx="1238">
                  <c:v>150</c:v>
                </c:pt>
                <c:pt idx="1239">
                  <c:v>150</c:v>
                </c:pt>
                <c:pt idx="1240">
                  <c:v>150</c:v>
                </c:pt>
                <c:pt idx="1241">
                  <c:v>150</c:v>
                </c:pt>
                <c:pt idx="1242">
                  <c:v>150</c:v>
                </c:pt>
                <c:pt idx="1243">
                  <c:v>150</c:v>
                </c:pt>
                <c:pt idx="1244">
                  <c:v>150</c:v>
                </c:pt>
                <c:pt idx="1245">
                  <c:v>150</c:v>
                </c:pt>
                <c:pt idx="1246">
                  <c:v>150</c:v>
                </c:pt>
                <c:pt idx="1247">
                  <c:v>150</c:v>
                </c:pt>
                <c:pt idx="1248">
                  <c:v>150</c:v>
                </c:pt>
                <c:pt idx="1249">
                  <c:v>150</c:v>
                </c:pt>
                <c:pt idx="1250">
                  <c:v>150</c:v>
                </c:pt>
                <c:pt idx="1251">
                  <c:v>150</c:v>
                </c:pt>
                <c:pt idx="1252">
                  <c:v>150</c:v>
                </c:pt>
                <c:pt idx="1253">
                  <c:v>150</c:v>
                </c:pt>
                <c:pt idx="1254">
                  <c:v>150</c:v>
                </c:pt>
                <c:pt idx="1255">
                  <c:v>150</c:v>
                </c:pt>
                <c:pt idx="1256">
                  <c:v>150</c:v>
                </c:pt>
                <c:pt idx="1257">
                  <c:v>150</c:v>
                </c:pt>
                <c:pt idx="1258">
                  <c:v>150</c:v>
                </c:pt>
                <c:pt idx="1259">
                  <c:v>150</c:v>
                </c:pt>
                <c:pt idx="1260">
                  <c:v>150</c:v>
                </c:pt>
                <c:pt idx="1261">
                  <c:v>150</c:v>
                </c:pt>
                <c:pt idx="1262">
                  <c:v>150</c:v>
                </c:pt>
                <c:pt idx="1263">
                  <c:v>150</c:v>
                </c:pt>
                <c:pt idx="1264">
                  <c:v>150</c:v>
                </c:pt>
                <c:pt idx="1265">
                  <c:v>150</c:v>
                </c:pt>
                <c:pt idx="1266">
                  <c:v>150</c:v>
                </c:pt>
                <c:pt idx="1267">
                  <c:v>150</c:v>
                </c:pt>
                <c:pt idx="1268">
                  <c:v>150</c:v>
                </c:pt>
                <c:pt idx="1269">
                  <c:v>150</c:v>
                </c:pt>
                <c:pt idx="1270">
                  <c:v>150</c:v>
                </c:pt>
                <c:pt idx="1271">
                  <c:v>150</c:v>
                </c:pt>
                <c:pt idx="1272">
                  <c:v>150</c:v>
                </c:pt>
                <c:pt idx="1273">
                  <c:v>150</c:v>
                </c:pt>
                <c:pt idx="1274">
                  <c:v>150</c:v>
                </c:pt>
                <c:pt idx="1275">
                  <c:v>150</c:v>
                </c:pt>
                <c:pt idx="1276">
                  <c:v>150</c:v>
                </c:pt>
                <c:pt idx="1277">
                  <c:v>150</c:v>
                </c:pt>
                <c:pt idx="1278">
                  <c:v>150</c:v>
                </c:pt>
                <c:pt idx="1279">
                  <c:v>150</c:v>
                </c:pt>
                <c:pt idx="1280">
                  <c:v>150</c:v>
                </c:pt>
                <c:pt idx="1281">
                  <c:v>150</c:v>
                </c:pt>
                <c:pt idx="1282">
                  <c:v>150</c:v>
                </c:pt>
                <c:pt idx="1283">
                  <c:v>150</c:v>
                </c:pt>
                <c:pt idx="1284">
                  <c:v>150</c:v>
                </c:pt>
                <c:pt idx="1285">
                  <c:v>150</c:v>
                </c:pt>
                <c:pt idx="1286">
                  <c:v>150</c:v>
                </c:pt>
                <c:pt idx="1287">
                  <c:v>150</c:v>
                </c:pt>
                <c:pt idx="1288">
                  <c:v>150</c:v>
                </c:pt>
                <c:pt idx="1289">
                  <c:v>150</c:v>
                </c:pt>
                <c:pt idx="1290">
                  <c:v>150</c:v>
                </c:pt>
                <c:pt idx="1291">
                  <c:v>150</c:v>
                </c:pt>
                <c:pt idx="1292">
                  <c:v>150</c:v>
                </c:pt>
                <c:pt idx="1293">
                  <c:v>150</c:v>
                </c:pt>
                <c:pt idx="1294">
                  <c:v>150</c:v>
                </c:pt>
                <c:pt idx="1295">
                  <c:v>150</c:v>
                </c:pt>
                <c:pt idx="1296">
                  <c:v>150</c:v>
                </c:pt>
                <c:pt idx="1297">
                  <c:v>150</c:v>
                </c:pt>
                <c:pt idx="1298">
                  <c:v>150</c:v>
                </c:pt>
                <c:pt idx="1299">
                  <c:v>150</c:v>
                </c:pt>
                <c:pt idx="1300">
                  <c:v>150</c:v>
                </c:pt>
                <c:pt idx="1301">
                  <c:v>150</c:v>
                </c:pt>
                <c:pt idx="1302">
                  <c:v>150</c:v>
                </c:pt>
                <c:pt idx="1303">
                  <c:v>150</c:v>
                </c:pt>
                <c:pt idx="1304">
                  <c:v>150</c:v>
                </c:pt>
                <c:pt idx="1305">
                  <c:v>150</c:v>
                </c:pt>
                <c:pt idx="1306">
                  <c:v>150</c:v>
                </c:pt>
                <c:pt idx="1307">
                  <c:v>150</c:v>
                </c:pt>
                <c:pt idx="1308">
                  <c:v>150</c:v>
                </c:pt>
                <c:pt idx="1309">
                  <c:v>150</c:v>
                </c:pt>
                <c:pt idx="1310">
                  <c:v>150</c:v>
                </c:pt>
                <c:pt idx="1311">
                  <c:v>150</c:v>
                </c:pt>
                <c:pt idx="1312">
                  <c:v>150</c:v>
                </c:pt>
                <c:pt idx="1313">
                  <c:v>150</c:v>
                </c:pt>
                <c:pt idx="1314">
                  <c:v>150</c:v>
                </c:pt>
                <c:pt idx="1315">
                  <c:v>150</c:v>
                </c:pt>
                <c:pt idx="1316">
                  <c:v>150</c:v>
                </c:pt>
                <c:pt idx="1317">
                  <c:v>150</c:v>
                </c:pt>
                <c:pt idx="1318">
                  <c:v>150</c:v>
                </c:pt>
                <c:pt idx="1319">
                  <c:v>150</c:v>
                </c:pt>
                <c:pt idx="1320">
                  <c:v>150</c:v>
                </c:pt>
                <c:pt idx="1321">
                  <c:v>150</c:v>
                </c:pt>
                <c:pt idx="1322">
                  <c:v>150</c:v>
                </c:pt>
                <c:pt idx="1323">
                  <c:v>150</c:v>
                </c:pt>
                <c:pt idx="1324">
                  <c:v>150</c:v>
                </c:pt>
                <c:pt idx="1325">
                  <c:v>150</c:v>
                </c:pt>
                <c:pt idx="1326">
                  <c:v>150</c:v>
                </c:pt>
                <c:pt idx="1327">
                  <c:v>150</c:v>
                </c:pt>
                <c:pt idx="1328">
                  <c:v>150</c:v>
                </c:pt>
                <c:pt idx="1329">
                  <c:v>150</c:v>
                </c:pt>
                <c:pt idx="1330">
                  <c:v>150</c:v>
                </c:pt>
                <c:pt idx="1331">
                  <c:v>150</c:v>
                </c:pt>
                <c:pt idx="1332">
                  <c:v>150</c:v>
                </c:pt>
                <c:pt idx="1333">
                  <c:v>150</c:v>
                </c:pt>
                <c:pt idx="1334">
                  <c:v>150</c:v>
                </c:pt>
                <c:pt idx="1335">
                  <c:v>150</c:v>
                </c:pt>
                <c:pt idx="1336">
                  <c:v>150</c:v>
                </c:pt>
                <c:pt idx="1337">
                  <c:v>150</c:v>
                </c:pt>
                <c:pt idx="1338">
                  <c:v>150</c:v>
                </c:pt>
                <c:pt idx="1339">
                  <c:v>150</c:v>
                </c:pt>
                <c:pt idx="1340">
                  <c:v>150</c:v>
                </c:pt>
                <c:pt idx="1341">
                  <c:v>150</c:v>
                </c:pt>
                <c:pt idx="1342">
                  <c:v>150</c:v>
                </c:pt>
                <c:pt idx="1343">
                  <c:v>150</c:v>
                </c:pt>
                <c:pt idx="1344">
                  <c:v>150</c:v>
                </c:pt>
                <c:pt idx="1345">
                  <c:v>150</c:v>
                </c:pt>
                <c:pt idx="1346">
                  <c:v>150</c:v>
                </c:pt>
                <c:pt idx="1347">
                  <c:v>150</c:v>
                </c:pt>
                <c:pt idx="1348">
                  <c:v>150</c:v>
                </c:pt>
                <c:pt idx="1349">
                  <c:v>150</c:v>
                </c:pt>
                <c:pt idx="1350">
                  <c:v>150</c:v>
                </c:pt>
                <c:pt idx="1351">
                  <c:v>150</c:v>
                </c:pt>
                <c:pt idx="1352">
                  <c:v>150</c:v>
                </c:pt>
                <c:pt idx="1353">
                  <c:v>150</c:v>
                </c:pt>
                <c:pt idx="1354">
                  <c:v>150</c:v>
                </c:pt>
                <c:pt idx="1355">
                  <c:v>150</c:v>
                </c:pt>
                <c:pt idx="1356">
                  <c:v>150</c:v>
                </c:pt>
                <c:pt idx="1357">
                  <c:v>150</c:v>
                </c:pt>
                <c:pt idx="1358">
                  <c:v>150</c:v>
                </c:pt>
                <c:pt idx="1359">
                  <c:v>150</c:v>
                </c:pt>
                <c:pt idx="1360">
                  <c:v>150</c:v>
                </c:pt>
                <c:pt idx="1361">
                  <c:v>150</c:v>
                </c:pt>
                <c:pt idx="1362">
                  <c:v>150</c:v>
                </c:pt>
                <c:pt idx="1363">
                  <c:v>150</c:v>
                </c:pt>
                <c:pt idx="1364">
                  <c:v>150</c:v>
                </c:pt>
                <c:pt idx="1365">
                  <c:v>150</c:v>
                </c:pt>
                <c:pt idx="1366">
                  <c:v>150</c:v>
                </c:pt>
                <c:pt idx="1367">
                  <c:v>150</c:v>
                </c:pt>
                <c:pt idx="1368">
                  <c:v>150</c:v>
                </c:pt>
                <c:pt idx="1369">
                  <c:v>150</c:v>
                </c:pt>
                <c:pt idx="1370">
                  <c:v>150</c:v>
                </c:pt>
                <c:pt idx="1371">
                  <c:v>150</c:v>
                </c:pt>
                <c:pt idx="1372">
                  <c:v>150</c:v>
                </c:pt>
                <c:pt idx="1373">
                  <c:v>150</c:v>
                </c:pt>
                <c:pt idx="1374">
                  <c:v>150</c:v>
                </c:pt>
                <c:pt idx="1375">
                  <c:v>150</c:v>
                </c:pt>
                <c:pt idx="1376">
                  <c:v>150</c:v>
                </c:pt>
                <c:pt idx="1377">
                  <c:v>150</c:v>
                </c:pt>
                <c:pt idx="1378">
                  <c:v>150</c:v>
                </c:pt>
                <c:pt idx="1379">
                  <c:v>150</c:v>
                </c:pt>
                <c:pt idx="1380">
                  <c:v>150</c:v>
                </c:pt>
                <c:pt idx="1381">
                  <c:v>150</c:v>
                </c:pt>
                <c:pt idx="1382">
                  <c:v>150</c:v>
                </c:pt>
                <c:pt idx="1383">
                  <c:v>150</c:v>
                </c:pt>
                <c:pt idx="1384">
                  <c:v>150</c:v>
                </c:pt>
                <c:pt idx="1385">
                  <c:v>150</c:v>
                </c:pt>
                <c:pt idx="1386">
                  <c:v>150</c:v>
                </c:pt>
                <c:pt idx="1387">
                  <c:v>150</c:v>
                </c:pt>
                <c:pt idx="1388">
                  <c:v>150</c:v>
                </c:pt>
                <c:pt idx="1389">
                  <c:v>150</c:v>
                </c:pt>
                <c:pt idx="1390">
                  <c:v>150</c:v>
                </c:pt>
                <c:pt idx="1391">
                  <c:v>150</c:v>
                </c:pt>
                <c:pt idx="1392">
                  <c:v>150</c:v>
                </c:pt>
                <c:pt idx="1393">
                  <c:v>150</c:v>
                </c:pt>
                <c:pt idx="1394">
                  <c:v>150</c:v>
                </c:pt>
                <c:pt idx="1395">
                  <c:v>150</c:v>
                </c:pt>
                <c:pt idx="1396">
                  <c:v>150</c:v>
                </c:pt>
                <c:pt idx="1397">
                  <c:v>150</c:v>
                </c:pt>
                <c:pt idx="1398">
                  <c:v>150</c:v>
                </c:pt>
                <c:pt idx="1399">
                  <c:v>150</c:v>
                </c:pt>
                <c:pt idx="1400">
                  <c:v>150</c:v>
                </c:pt>
                <c:pt idx="1401">
                  <c:v>150</c:v>
                </c:pt>
                <c:pt idx="1402">
                  <c:v>150</c:v>
                </c:pt>
                <c:pt idx="1403">
                  <c:v>150</c:v>
                </c:pt>
                <c:pt idx="1404">
                  <c:v>150</c:v>
                </c:pt>
                <c:pt idx="1405">
                  <c:v>150</c:v>
                </c:pt>
                <c:pt idx="1406">
                  <c:v>150</c:v>
                </c:pt>
                <c:pt idx="1407">
                  <c:v>150</c:v>
                </c:pt>
                <c:pt idx="1408">
                  <c:v>150</c:v>
                </c:pt>
                <c:pt idx="1409">
                  <c:v>150</c:v>
                </c:pt>
                <c:pt idx="1410">
                  <c:v>150</c:v>
                </c:pt>
                <c:pt idx="1411">
                  <c:v>150</c:v>
                </c:pt>
                <c:pt idx="1412">
                  <c:v>150</c:v>
                </c:pt>
                <c:pt idx="1413">
                  <c:v>150</c:v>
                </c:pt>
                <c:pt idx="1414">
                  <c:v>150</c:v>
                </c:pt>
                <c:pt idx="1415">
                  <c:v>150</c:v>
                </c:pt>
                <c:pt idx="1416">
                  <c:v>150</c:v>
                </c:pt>
                <c:pt idx="1417">
                  <c:v>150</c:v>
                </c:pt>
                <c:pt idx="1418">
                  <c:v>150</c:v>
                </c:pt>
                <c:pt idx="1419">
                  <c:v>150</c:v>
                </c:pt>
                <c:pt idx="1420">
                  <c:v>150</c:v>
                </c:pt>
                <c:pt idx="1421">
                  <c:v>150</c:v>
                </c:pt>
                <c:pt idx="1422">
                  <c:v>150</c:v>
                </c:pt>
                <c:pt idx="1423">
                  <c:v>150</c:v>
                </c:pt>
                <c:pt idx="1424">
                  <c:v>150</c:v>
                </c:pt>
                <c:pt idx="1425">
                  <c:v>150</c:v>
                </c:pt>
                <c:pt idx="1426">
                  <c:v>150</c:v>
                </c:pt>
                <c:pt idx="1427">
                  <c:v>150</c:v>
                </c:pt>
                <c:pt idx="1428">
                  <c:v>150</c:v>
                </c:pt>
                <c:pt idx="1429">
                  <c:v>150</c:v>
                </c:pt>
                <c:pt idx="1430">
                  <c:v>150</c:v>
                </c:pt>
                <c:pt idx="1431">
                  <c:v>150</c:v>
                </c:pt>
                <c:pt idx="1432">
                  <c:v>150</c:v>
                </c:pt>
                <c:pt idx="1433">
                  <c:v>150</c:v>
                </c:pt>
                <c:pt idx="1434">
                  <c:v>150</c:v>
                </c:pt>
                <c:pt idx="1435">
                  <c:v>150</c:v>
                </c:pt>
                <c:pt idx="1436">
                  <c:v>150</c:v>
                </c:pt>
                <c:pt idx="1437">
                  <c:v>150</c:v>
                </c:pt>
                <c:pt idx="1438">
                  <c:v>150</c:v>
                </c:pt>
                <c:pt idx="1439">
                  <c:v>150</c:v>
                </c:pt>
                <c:pt idx="1440">
                  <c:v>150</c:v>
                </c:pt>
                <c:pt idx="1441">
                  <c:v>150</c:v>
                </c:pt>
                <c:pt idx="1442">
                  <c:v>150</c:v>
                </c:pt>
                <c:pt idx="1443">
                  <c:v>150</c:v>
                </c:pt>
                <c:pt idx="1444">
                  <c:v>150</c:v>
                </c:pt>
                <c:pt idx="1445">
                  <c:v>150</c:v>
                </c:pt>
                <c:pt idx="1446">
                  <c:v>150</c:v>
                </c:pt>
                <c:pt idx="1447">
                  <c:v>150</c:v>
                </c:pt>
                <c:pt idx="1448">
                  <c:v>150</c:v>
                </c:pt>
                <c:pt idx="1449">
                  <c:v>150</c:v>
                </c:pt>
                <c:pt idx="1450">
                  <c:v>150</c:v>
                </c:pt>
                <c:pt idx="1451">
                  <c:v>150</c:v>
                </c:pt>
                <c:pt idx="1452">
                  <c:v>150</c:v>
                </c:pt>
                <c:pt idx="1453">
                  <c:v>150</c:v>
                </c:pt>
                <c:pt idx="1454">
                  <c:v>150</c:v>
                </c:pt>
                <c:pt idx="1455">
                  <c:v>150</c:v>
                </c:pt>
                <c:pt idx="1456">
                  <c:v>150</c:v>
                </c:pt>
                <c:pt idx="1457">
                  <c:v>150</c:v>
                </c:pt>
                <c:pt idx="1458">
                  <c:v>150</c:v>
                </c:pt>
                <c:pt idx="1459">
                  <c:v>150</c:v>
                </c:pt>
                <c:pt idx="1460">
                  <c:v>150</c:v>
                </c:pt>
                <c:pt idx="1461">
                  <c:v>150</c:v>
                </c:pt>
                <c:pt idx="1462">
                  <c:v>150</c:v>
                </c:pt>
                <c:pt idx="1463">
                  <c:v>150</c:v>
                </c:pt>
                <c:pt idx="1464">
                  <c:v>150</c:v>
                </c:pt>
                <c:pt idx="1465">
                  <c:v>150</c:v>
                </c:pt>
                <c:pt idx="1466">
                  <c:v>150</c:v>
                </c:pt>
                <c:pt idx="1467">
                  <c:v>150</c:v>
                </c:pt>
                <c:pt idx="1468">
                  <c:v>150</c:v>
                </c:pt>
                <c:pt idx="1469">
                  <c:v>150</c:v>
                </c:pt>
                <c:pt idx="1470">
                  <c:v>150</c:v>
                </c:pt>
                <c:pt idx="1471">
                  <c:v>150</c:v>
                </c:pt>
                <c:pt idx="1472">
                  <c:v>150</c:v>
                </c:pt>
                <c:pt idx="1473">
                  <c:v>150</c:v>
                </c:pt>
                <c:pt idx="1474">
                  <c:v>150</c:v>
                </c:pt>
                <c:pt idx="1475">
                  <c:v>150</c:v>
                </c:pt>
                <c:pt idx="1476">
                  <c:v>150</c:v>
                </c:pt>
                <c:pt idx="1477">
                  <c:v>150</c:v>
                </c:pt>
                <c:pt idx="1478">
                  <c:v>150</c:v>
                </c:pt>
                <c:pt idx="1479">
                  <c:v>150</c:v>
                </c:pt>
                <c:pt idx="1480">
                  <c:v>150</c:v>
                </c:pt>
                <c:pt idx="1481">
                  <c:v>150</c:v>
                </c:pt>
                <c:pt idx="1482">
                  <c:v>150</c:v>
                </c:pt>
                <c:pt idx="1483">
                  <c:v>150</c:v>
                </c:pt>
                <c:pt idx="1484">
                  <c:v>150</c:v>
                </c:pt>
                <c:pt idx="1485">
                  <c:v>150</c:v>
                </c:pt>
                <c:pt idx="1486">
                  <c:v>150</c:v>
                </c:pt>
                <c:pt idx="1487">
                  <c:v>150</c:v>
                </c:pt>
                <c:pt idx="1488">
                  <c:v>150</c:v>
                </c:pt>
                <c:pt idx="1489">
                  <c:v>150</c:v>
                </c:pt>
                <c:pt idx="1490">
                  <c:v>150</c:v>
                </c:pt>
                <c:pt idx="1491">
                  <c:v>150</c:v>
                </c:pt>
                <c:pt idx="1492">
                  <c:v>150</c:v>
                </c:pt>
                <c:pt idx="1493">
                  <c:v>150</c:v>
                </c:pt>
                <c:pt idx="1494">
                  <c:v>150</c:v>
                </c:pt>
                <c:pt idx="1495">
                  <c:v>150</c:v>
                </c:pt>
                <c:pt idx="1496">
                  <c:v>150</c:v>
                </c:pt>
                <c:pt idx="1497">
                  <c:v>150</c:v>
                </c:pt>
                <c:pt idx="1498">
                  <c:v>150</c:v>
                </c:pt>
                <c:pt idx="1499">
                  <c:v>150</c:v>
                </c:pt>
                <c:pt idx="1500">
                  <c:v>150</c:v>
                </c:pt>
                <c:pt idx="1501">
                  <c:v>150</c:v>
                </c:pt>
                <c:pt idx="1502">
                  <c:v>150</c:v>
                </c:pt>
                <c:pt idx="1503">
                  <c:v>150</c:v>
                </c:pt>
                <c:pt idx="1504">
                  <c:v>150</c:v>
                </c:pt>
                <c:pt idx="1505">
                  <c:v>150</c:v>
                </c:pt>
                <c:pt idx="1506">
                  <c:v>150</c:v>
                </c:pt>
                <c:pt idx="1507">
                  <c:v>150</c:v>
                </c:pt>
                <c:pt idx="1508">
                  <c:v>150</c:v>
                </c:pt>
                <c:pt idx="1509">
                  <c:v>150</c:v>
                </c:pt>
                <c:pt idx="1510">
                  <c:v>150</c:v>
                </c:pt>
                <c:pt idx="1511">
                  <c:v>150</c:v>
                </c:pt>
                <c:pt idx="1512">
                  <c:v>150</c:v>
                </c:pt>
                <c:pt idx="1513">
                  <c:v>150</c:v>
                </c:pt>
                <c:pt idx="1514">
                  <c:v>150</c:v>
                </c:pt>
                <c:pt idx="1515">
                  <c:v>150</c:v>
                </c:pt>
                <c:pt idx="1516">
                  <c:v>150</c:v>
                </c:pt>
                <c:pt idx="1517">
                  <c:v>150</c:v>
                </c:pt>
                <c:pt idx="1518">
                  <c:v>150</c:v>
                </c:pt>
                <c:pt idx="1519">
                  <c:v>150</c:v>
                </c:pt>
                <c:pt idx="1520">
                  <c:v>150</c:v>
                </c:pt>
                <c:pt idx="1521">
                  <c:v>150</c:v>
                </c:pt>
                <c:pt idx="1522">
                  <c:v>150</c:v>
                </c:pt>
                <c:pt idx="1523">
                  <c:v>150</c:v>
                </c:pt>
                <c:pt idx="1524">
                  <c:v>150</c:v>
                </c:pt>
                <c:pt idx="1525">
                  <c:v>150</c:v>
                </c:pt>
                <c:pt idx="1526">
                  <c:v>150</c:v>
                </c:pt>
                <c:pt idx="1527">
                  <c:v>150</c:v>
                </c:pt>
                <c:pt idx="1528">
                  <c:v>150</c:v>
                </c:pt>
                <c:pt idx="1529">
                  <c:v>150</c:v>
                </c:pt>
                <c:pt idx="1530">
                  <c:v>150</c:v>
                </c:pt>
                <c:pt idx="1531">
                  <c:v>150</c:v>
                </c:pt>
                <c:pt idx="1532">
                  <c:v>150</c:v>
                </c:pt>
                <c:pt idx="1533">
                  <c:v>150</c:v>
                </c:pt>
                <c:pt idx="1534">
                  <c:v>150</c:v>
                </c:pt>
                <c:pt idx="1535">
                  <c:v>150</c:v>
                </c:pt>
                <c:pt idx="1536">
                  <c:v>150</c:v>
                </c:pt>
                <c:pt idx="1537">
                  <c:v>150</c:v>
                </c:pt>
                <c:pt idx="1538">
                  <c:v>150</c:v>
                </c:pt>
                <c:pt idx="1539">
                  <c:v>150</c:v>
                </c:pt>
                <c:pt idx="1540">
                  <c:v>150</c:v>
                </c:pt>
                <c:pt idx="1541">
                  <c:v>150</c:v>
                </c:pt>
                <c:pt idx="1542">
                  <c:v>150</c:v>
                </c:pt>
                <c:pt idx="1543">
                  <c:v>150</c:v>
                </c:pt>
                <c:pt idx="1544">
                  <c:v>150</c:v>
                </c:pt>
                <c:pt idx="1545">
                  <c:v>150</c:v>
                </c:pt>
                <c:pt idx="1546">
                  <c:v>150</c:v>
                </c:pt>
                <c:pt idx="1547">
                  <c:v>150</c:v>
                </c:pt>
                <c:pt idx="1548">
                  <c:v>150</c:v>
                </c:pt>
                <c:pt idx="1549">
                  <c:v>150</c:v>
                </c:pt>
                <c:pt idx="1550">
                  <c:v>150</c:v>
                </c:pt>
                <c:pt idx="1551">
                  <c:v>150</c:v>
                </c:pt>
                <c:pt idx="1552">
                  <c:v>150</c:v>
                </c:pt>
                <c:pt idx="1553">
                  <c:v>150</c:v>
                </c:pt>
                <c:pt idx="1554">
                  <c:v>150</c:v>
                </c:pt>
                <c:pt idx="1555">
                  <c:v>150</c:v>
                </c:pt>
                <c:pt idx="1556">
                  <c:v>150</c:v>
                </c:pt>
                <c:pt idx="1557">
                  <c:v>150</c:v>
                </c:pt>
                <c:pt idx="1558">
                  <c:v>150</c:v>
                </c:pt>
                <c:pt idx="1559">
                  <c:v>150</c:v>
                </c:pt>
                <c:pt idx="1560">
                  <c:v>150</c:v>
                </c:pt>
                <c:pt idx="1561">
                  <c:v>150</c:v>
                </c:pt>
                <c:pt idx="1562">
                  <c:v>150</c:v>
                </c:pt>
                <c:pt idx="1563">
                  <c:v>150</c:v>
                </c:pt>
                <c:pt idx="1564">
                  <c:v>150</c:v>
                </c:pt>
                <c:pt idx="1565">
                  <c:v>150</c:v>
                </c:pt>
                <c:pt idx="1566">
                  <c:v>150</c:v>
                </c:pt>
                <c:pt idx="1567">
                  <c:v>150</c:v>
                </c:pt>
                <c:pt idx="1568">
                  <c:v>150</c:v>
                </c:pt>
                <c:pt idx="1569">
                  <c:v>150</c:v>
                </c:pt>
                <c:pt idx="1570">
                  <c:v>150</c:v>
                </c:pt>
                <c:pt idx="1571">
                  <c:v>150</c:v>
                </c:pt>
                <c:pt idx="1572">
                  <c:v>150</c:v>
                </c:pt>
                <c:pt idx="1573">
                  <c:v>150</c:v>
                </c:pt>
                <c:pt idx="1574">
                  <c:v>150</c:v>
                </c:pt>
                <c:pt idx="1575">
                  <c:v>150</c:v>
                </c:pt>
                <c:pt idx="1576">
                  <c:v>150</c:v>
                </c:pt>
                <c:pt idx="1577">
                  <c:v>150</c:v>
                </c:pt>
                <c:pt idx="1578">
                  <c:v>150</c:v>
                </c:pt>
                <c:pt idx="1579">
                  <c:v>150</c:v>
                </c:pt>
                <c:pt idx="1580">
                  <c:v>150</c:v>
                </c:pt>
                <c:pt idx="1581">
                  <c:v>150</c:v>
                </c:pt>
                <c:pt idx="1582">
                  <c:v>150</c:v>
                </c:pt>
                <c:pt idx="1583">
                  <c:v>150</c:v>
                </c:pt>
                <c:pt idx="1584">
                  <c:v>150</c:v>
                </c:pt>
                <c:pt idx="1585">
                  <c:v>150</c:v>
                </c:pt>
                <c:pt idx="1586">
                  <c:v>150</c:v>
                </c:pt>
                <c:pt idx="1587">
                  <c:v>150</c:v>
                </c:pt>
                <c:pt idx="1588">
                  <c:v>150</c:v>
                </c:pt>
                <c:pt idx="1589">
                  <c:v>150</c:v>
                </c:pt>
                <c:pt idx="1590">
                  <c:v>150</c:v>
                </c:pt>
                <c:pt idx="1591">
                  <c:v>150</c:v>
                </c:pt>
                <c:pt idx="1592">
                  <c:v>150</c:v>
                </c:pt>
                <c:pt idx="1593">
                  <c:v>150</c:v>
                </c:pt>
                <c:pt idx="1594">
                  <c:v>150</c:v>
                </c:pt>
                <c:pt idx="1595">
                  <c:v>150</c:v>
                </c:pt>
                <c:pt idx="1596">
                  <c:v>150</c:v>
                </c:pt>
                <c:pt idx="1597">
                  <c:v>150</c:v>
                </c:pt>
                <c:pt idx="1598">
                  <c:v>150</c:v>
                </c:pt>
                <c:pt idx="1599">
                  <c:v>150</c:v>
                </c:pt>
                <c:pt idx="1600">
                  <c:v>150</c:v>
                </c:pt>
                <c:pt idx="1601">
                  <c:v>150</c:v>
                </c:pt>
                <c:pt idx="1602">
                  <c:v>150</c:v>
                </c:pt>
                <c:pt idx="1603">
                  <c:v>150</c:v>
                </c:pt>
                <c:pt idx="1604">
                  <c:v>150</c:v>
                </c:pt>
                <c:pt idx="1605">
                  <c:v>150</c:v>
                </c:pt>
                <c:pt idx="1606">
                  <c:v>150</c:v>
                </c:pt>
                <c:pt idx="1607">
                  <c:v>150</c:v>
                </c:pt>
                <c:pt idx="1608">
                  <c:v>150</c:v>
                </c:pt>
                <c:pt idx="1609">
                  <c:v>150</c:v>
                </c:pt>
                <c:pt idx="1610">
                  <c:v>150</c:v>
                </c:pt>
                <c:pt idx="1611">
                  <c:v>150</c:v>
                </c:pt>
                <c:pt idx="1612">
                  <c:v>150</c:v>
                </c:pt>
                <c:pt idx="1613">
                  <c:v>150</c:v>
                </c:pt>
                <c:pt idx="1614">
                  <c:v>150</c:v>
                </c:pt>
                <c:pt idx="1615">
                  <c:v>150</c:v>
                </c:pt>
                <c:pt idx="1616">
                  <c:v>150</c:v>
                </c:pt>
                <c:pt idx="1617">
                  <c:v>150</c:v>
                </c:pt>
                <c:pt idx="1618">
                  <c:v>150</c:v>
                </c:pt>
                <c:pt idx="1619">
                  <c:v>150</c:v>
                </c:pt>
                <c:pt idx="1620">
                  <c:v>150</c:v>
                </c:pt>
                <c:pt idx="1621">
                  <c:v>150</c:v>
                </c:pt>
                <c:pt idx="1622">
                  <c:v>150</c:v>
                </c:pt>
                <c:pt idx="1623">
                  <c:v>150</c:v>
                </c:pt>
                <c:pt idx="1624">
                  <c:v>150</c:v>
                </c:pt>
                <c:pt idx="1625">
                  <c:v>150</c:v>
                </c:pt>
                <c:pt idx="1626">
                  <c:v>150</c:v>
                </c:pt>
                <c:pt idx="1627">
                  <c:v>150</c:v>
                </c:pt>
                <c:pt idx="1628">
                  <c:v>150</c:v>
                </c:pt>
                <c:pt idx="1629">
                  <c:v>150</c:v>
                </c:pt>
                <c:pt idx="163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56-4ADC-97ED-F602B2EF3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211040"/>
        <c:axId val="610216288"/>
      </c:lineChart>
      <c:catAx>
        <c:axId val="61021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16288"/>
        <c:crosses val="autoZero"/>
        <c:auto val="1"/>
        <c:lblAlgn val="ctr"/>
        <c:lblOffset val="100"/>
        <c:noMultiLvlLbl val="0"/>
      </c:catAx>
      <c:valAx>
        <c:axId val="6102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1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'cm625-water'!$H$1</c:f>
              <c:strCache>
                <c:ptCount val="1"/>
                <c:pt idx="0">
                  <c:v>lougheed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'cm625-water'!$H$2:$H$1135</c:f>
              <c:numCache>
                <c:formatCode>General</c:formatCode>
                <c:ptCount val="1134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17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90</c:v>
                </c:pt>
                <c:pt idx="19">
                  <c:v>90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90</c:v>
                </c:pt>
                <c:pt idx="31">
                  <c:v>90</c:v>
                </c:pt>
                <c:pt idx="32">
                  <c:v>90</c:v>
                </c:pt>
                <c:pt idx="33">
                  <c:v>90</c:v>
                </c:pt>
                <c:pt idx="34">
                  <c:v>90</c:v>
                </c:pt>
                <c:pt idx="35">
                  <c:v>90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90</c:v>
                </c:pt>
                <c:pt idx="43">
                  <c:v>90</c:v>
                </c:pt>
                <c:pt idx="44">
                  <c:v>90</c:v>
                </c:pt>
                <c:pt idx="45">
                  <c:v>90</c:v>
                </c:pt>
                <c:pt idx="46">
                  <c:v>90</c:v>
                </c:pt>
                <c:pt idx="47">
                  <c:v>90</c:v>
                </c:pt>
                <c:pt idx="48">
                  <c:v>90</c:v>
                </c:pt>
                <c:pt idx="49">
                  <c:v>90</c:v>
                </c:pt>
                <c:pt idx="50">
                  <c:v>90</c:v>
                </c:pt>
                <c:pt idx="51">
                  <c:v>90</c:v>
                </c:pt>
                <c:pt idx="52">
                  <c:v>90</c:v>
                </c:pt>
                <c:pt idx="53">
                  <c:v>90</c:v>
                </c:pt>
                <c:pt idx="54">
                  <c:v>90</c:v>
                </c:pt>
                <c:pt idx="55">
                  <c:v>90</c:v>
                </c:pt>
                <c:pt idx="56">
                  <c:v>90</c:v>
                </c:pt>
                <c:pt idx="57">
                  <c:v>90</c:v>
                </c:pt>
                <c:pt idx="58">
                  <c:v>90</c:v>
                </c:pt>
                <c:pt idx="59">
                  <c:v>90</c:v>
                </c:pt>
                <c:pt idx="60">
                  <c:v>90</c:v>
                </c:pt>
                <c:pt idx="61">
                  <c:v>90</c:v>
                </c:pt>
                <c:pt idx="62">
                  <c:v>90</c:v>
                </c:pt>
                <c:pt idx="63">
                  <c:v>90</c:v>
                </c:pt>
                <c:pt idx="64">
                  <c:v>90</c:v>
                </c:pt>
                <c:pt idx="65">
                  <c:v>90</c:v>
                </c:pt>
                <c:pt idx="66">
                  <c:v>90</c:v>
                </c:pt>
                <c:pt idx="67">
                  <c:v>90</c:v>
                </c:pt>
                <c:pt idx="68">
                  <c:v>90</c:v>
                </c:pt>
                <c:pt idx="69">
                  <c:v>90</c:v>
                </c:pt>
                <c:pt idx="70">
                  <c:v>90</c:v>
                </c:pt>
                <c:pt idx="71">
                  <c:v>90</c:v>
                </c:pt>
                <c:pt idx="72">
                  <c:v>90</c:v>
                </c:pt>
                <c:pt idx="73">
                  <c:v>90</c:v>
                </c:pt>
                <c:pt idx="74">
                  <c:v>90</c:v>
                </c:pt>
                <c:pt idx="75">
                  <c:v>90</c:v>
                </c:pt>
                <c:pt idx="76">
                  <c:v>90</c:v>
                </c:pt>
                <c:pt idx="77">
                  <c:v>90</c:v>
                </c:pt>
                <c:pt idx="78">
                  <c:v>90</c:v>
                </c:pt>
                <c:pt idx="79">
                  <c:v>90</c:v>
                </c:pt>
                <c:pt idx="80">
                  <c:v>90</c:v>
                </c:pt>
                <c:pt idx="81">
                  <c:v>90</c:v>
                </c:pt>
                <c:pt idx="82">
                  <c:v>90</c:v>
                </c:pt>
                <c:pt idx="83">
                  <c:v>90</c:v>
                </c:pt>
                <c:pt idx="84">
                  <c:v>90</c:v>
                </c:pt>
                <c:pt idx="85">
                  <c:v>90</c:v>
                </c:pt>
                <c:pt idx="86">
                  <c:v>90</c:v>
                </c:pt>
                <c:pt idx="87">
                  <c:v>90</c:v>
                </c:pt>
                <c:pt idx="88">
                  <c:v>90</c:v>
                </c:pt>
                <c:pt idx="89">
                  <c:v>90</c:v>
                </c:pt>
                <c:pt idx="90">
                  <c:v>90</c:v>
                </c:pt>
                <c:pt idx="91">
                  <c:v>90</c:v>
                </c:pt>
                <c:pt idx="92">
                  <c:v>90</c:v>
                </c:pt>
                <c:pt idx="93">
                  <c:v>90</c:v>
                </c:pt>
                <c:pt idx="94">
                  <c:v>90</c:v>
                </c:pt>
                <c:pt idx="95">
                  <c:v>90</c:v>
                </c:pt>
                <c:pt idx="96">
                  <c:v>90</c:v>
                </c:pt>
                <c:pt idx="97">
                  <c:v>90</c:v>
                </c:pt>
                <c:pt idx="98">
                  <c:v>120</c:v>
                </c:pt>
                <c:pt idx="99">
                  <c:v>120</c:v>
                </c:pt>
                <c:pt idx="100">
                  <c:v>120</c:v>
                </c:pt>
                <c:pt idx="101">
                  <c:v>120</c:v>
                </c:pt>
                <c:pt idx="102">
                  <c:v>120</c:v>
                </c:pt>
                <c:pt idx="103">
                  <c:v>120</c:v>
                </c:pt>
                <c:pt idx="104">
                  <c:v>120</c:v>
                </c:pt>
                <c:pt idx="105">
                  <c:v>120</c:v>
                </c:pt>
                <c:pt idx="106">
                  <c:v>120</c:v>
                </c:pt>
                <c:pt idx="107">
                  <c:v>120</c:v>
                </c:pt>
                <c:pt idx="108">
                  <c:v>120</c:v>
                </c:pt>
                <c:pt idx="109">
                  <c:v>120</c:v>
                </c:pt>
                <c:pt idx="110">
                  <c:v>120</c:v>
                </c:pt>
                <c:pt idx="111">
                  <c:v>120</c:v>
                </c:pt>
                <c:pt idx="112">
                  <c:v>120</c:v>
                </c:pt>
                <c:pt idx="113">
                  <c:v>120</c:v>
                </c:pt>
                <c:pt idx="114">
                  <c:v>120</c:v>
                </c:pt>
                <c:pt idx="115">
                  <c:v>120</c:v>
                </c:pt>
                <c:pt idx="116">
                  <c:v>120</c:v>
                </c:pt>
                <c:pt idx="117">
                  <c:v>120</c:v>
                </c:pt>
                <c:pt idx="118">
                  <c:v>120</c:v>
                </c:pt>
                <c:pt idx="119">
                  <c:v>120</c:v>
                </c:pt>
                <c:pt idx="120">
                  <c:v>120</c:v>
                </c:pt>
                <c:pt idx="121">
                  <c:v>120</c:v>
                </c:pt>
                <c:pt idx="122">
                  <c:v>120</c:v>
                </c:pt>
                <c:pt idx="123">
                  <c:v>120</c:v>
                </c:pt>
                <c:pt idx="124">
                  <c:v>120</c:v>
                </c:pt>
                <c:pt idx="125">
                  <c:v>120</c:v>
                </c:pt>
                <c:pt idx="126">
                  <c:v>120</c:v>
                </c:pt>
                <c:pt idx="127">
                  <c:v>120</c:v>
                </c:pt>
                <c:pt idx="128">
                  <c:v>120</c:v>
                </c:pt>
                <c:pt idx="129">
                  <c:v>120</c:v>
                </c:pt>
                <c:pt idx="130">
                  <c:v>120</c:v>
                </c:pt>
                <c:pt idx="131">
                  <c:v>120</c:v>
                </c:pt>
                <c:pt idx="132">
                  <c:v>120</c:v>
                </c:pt>
                <c:pt idx="133">
                  <c:v>120</c:v>
                </c:pt>
                <c:pt idx="134">
                  <c:v>120</c:v>
                </c:pt>
                <c:pt idx="135">
                  <c:v>120</c:v>
                </c:pt>
                <c:pt idx="136">
                  <c:v>120</c:v>
                </c:pt>
                <c:pt idx="137">
                  <c:v>120</c:v>
                </c:pt>
                <c:pt idx="138">
                  <c:v>120</c:v>
                </c:pt>
                <c:pt idx="139">
                  <c:v>120</c:v>
                </c:pt>
                <c:pt idx="140">
                  <c:v>120</c:v>
                </c:pt>
                <c:pt idx="141">
                  <c:v>120</c:v>
                </c:pt>
                <c:pt idx="142">
                  <c:v>120</c:v>
                </c:pt>
                <c:pt idx="143">
                  <c:v>120</c:v>
                </c:pt>
                <c:pt idx="144">
                  <c:v>120</c:v>
                </c:pt>
                <c:pt idx="145">
                  <c:v>120</c:v>
                </c:pt>
                <c:pt idx="146">
                  <c:v>120</c:v>
                </c:pt>
                <c:pt idx="147">
                  <c:v>120</c:v>
                </c:pt>
                <c:pt idx="148">
                  <c:v>120</c:v>
                </c:pt>
                <c:pt idx="149">
                  <c:v>120</c:v>
                </c:pt>
                <c:pt idx="150">
                  <c:v>120</c:v>
                </c:pt>
                <c:pt idx="151">
                  <c:v>120</c:v>
                </c:pt>
                <c:pt idx="152">
                  <c:v>120</c:v>
                </c:pt>
                <c:pt idx="153">
                  <c:v>120</c:v>
                </c:pt>
                <c:pt idx="154">
                  <c:v>120</c:v>
                </c:pt>
                <c:pt idx="155">
                  <c:v>120</c:v>
                </c:pt>
                <c:pt idx="156">
                  <c:v>120</c:v>
                </c:pt>
                <c:pt idx="157">
                  <c:v>120</c:v>
                </c:pt>
                <c:pt idx="158">
                  <c:v>120</c:v>
                </c:pt>
                <c:pt idx="159">
                  <c:v>120</c:v>
                </c:pt>
                <c:pt idx="160">
                  <c:v>120</c:v>
                </c:pt>
                <c:pt idx="161">
                  <c:v>120</c:v>
                </c:pt>
                <c:pt idx="162">
                  <c:v>120</c:v>
                </c:pt>
                <c:pt idx="163">
                  <c:v>120</c:v>
                </c:pt>
                <c:pt idx="164">
                  <c:v>120</c:v>
                </c:pt>
                <c:pt idx="165">
                  <c:v>120</c:v>
                </c:pt>
                <c:pt idx="166">
                  <c:v>120</c:v>
                </c:pt>
                <c:pt idx="167">
                  <c:v>120</c:v>
                </c:pt>
                <c:pt idx="168">
                  <c:v>120</c:v>
                </c:pt>
                <c:pt idx="169">
                  <c:v>120</c:v>
                </c:pt>
                <c:pt idx="170">
                  <c:v>120</c:v>
                </c:pt>
                <c:pt idx="171">
                  <c:v>120</c:v>
                </c:pt>
                <c:pt idx="172">
                  <c:v>120</c:v>
                </c:pt>
                <c:pt idx="173">
                  <c:v>120</c:v>
                </c:pt>
                <c:pt idx="174">
                  <c:v>120</c:v>
                </c:pt>
                <c:pt idx="175">
                  <c:v>120</c:v>
                </c:pt>
                <c:pt idx="176">
                  <c:v>120</c:v>
                </c:pt>
                <c:pt idx="177">
                  <c:v>120</c:v>
                </c:pt>
                <c:pt idx="178">
                  <c:v>120</c:v>
                </c:pt>
                <c:pt idx="179">
                  <c:v>120</c:v>
                </c:pt>
                <c:pt idx="180">
                  <c:v>120</c:v>
                </c:pt>
                <c:pt idx="181">
                  <c:v>120</c:v>
                </c:pt>
                <c:pt idx="182">
                  <c:v>120</c:v>
                </c:pt>
                <c:pt idx="183">
                  <c:v>120</c:v>
                </c:pt>
                <c:pt idx="184">
                  <c:v>120</c:v>
                </c:pt>
                <c:pt idx="185">
                  <c:v>120</c:v>
                </c:pt>
                <c:pt idx="186">
                  <c:v>120</c:v>
                </c:pt>
                <c:pt idx="187">
                  <c:v>120</c:v>
                </c:pt>
                <c:pt idx="188">
                  <c:v>120</c:v>
                </c:pt>
                <c:pt idx="189">
                  <c:v>120</c:v>
                </c:pt>
                <c:pt idx="190">
                  <c:v>120</c:v>
                </c:pt>
                <c:pt idx="191">
                  <c:v>120</c:v>
                </c:pt>
                <c:pt idx="192">
                  <c:v>120</c:v>
                </c:pt>
                <c:pt idx="193">
                  <c:v>120</c:v>
                </c:pt>
                <c:pt idx="194">
                  <c:v>120</c:v>
                </c:pt>
                <c:pt idx="195">
                  <c:v>120</c:v>
                </c:pt>
                <c:pt idx="196">
                  <c:v>120</c:v>
                </c:pt>
                <c:pt idx="197">
                  <c:v>120</c:v>
                </c:pt>
                <c:pt idx="198">
                  <c:v>120</c:v>
                </c:pt>
                <c:pt idx="199">
                  <c:v>120</c:v>
                </c:pt>
                <c:pt idx="200">
                  <c:v>120</c:v>
                </c:pt>
                <c:pt idx="201">
                  <c:v>120</c:v>
                </c:pt>
                <c:pt idx="202">
                  <c:v>120</c:v>
                </c:pt>
                <c:pt idx="203">
                  <c:v>120</c:v>
                </c:pt>
                <c:pt idx="204">
                  <c:v>120</c:v>
                </c:pt>
                <c:pt idx="205">
                  <c:v>120</c:v>
                </c:pt>
                <c:pt idx="206">
                  <c:v>120</c:v>
                </c:pt>
                <c:pt idx="207">
                  <c:v>120</c:v>
                </c:pt>
                <c:pt idx="208">
                  <c:v>120</c:v>
                </c:pt>
                <c:pt idx="209">
                  <c:v>120</c:v>
                </c:pt>
                <c:pt idx="210">
                  <c:v>120</c:v>
                </c:pt>
                <c:pt idx="211">
                  <c:v>120</c:v>
                </c:pt>
                <c:pt idx="212">
                  <c:v>120</c:v>
                </c:pt>
                <c:pt idx="213">
                  <c:v>120</c:v>
                </c:pt>
                <c:pt idx="214">
                  <c:v>120</c:v>
                </c:pt>
                <c:pt idx="215">
                  <c:v>120</c:v>
                </c:pt>
                <c:pt idx="216">
                  <c:v>120</c:v>
                </c:pt>
                <c:pt idx="217">
                  <c:v>120</c:v>
                </c:pt>
                <c:pt idx="218">
                  <c:v>120</c:v>
                </c:pt>
                <c:pt idx="219">
                  <c:v>120</c:v>
                </c:pt>
                <c:pt idx="220">
                  <c:v>120</c:v>
                </c:pt>
                <c:pt idx="221">
                  <c:v>120</c:v>
                </c:pt>
                <c:pt idx="222">
                  <c:v>120</c:v>
                </c:pt>
                <c:pt idx="223">
                  <c:v>120</c:v>
                </c:pt>
                <c:pt idx="224">
                  <c:v>120</c:v>
                </c:pt>
                <c:pt idx="225">
                  <c:v>120</c:v>
                </c:pt>
                <c:pt idx="226">
                  <c:v>120</c:v>
                </c:pt>
                <c:pt idx="227">
                  <c:v>120</c:v>
                </c:pt>
                <c:pt idx="228">
                  <c:v>120</c:v>
                </c:pt>
                <c:pt idx="229">
                  <c:v>120</c:v>
                </c:pt>
                <c:pt idx="230">
                  <c:v>120</c:v>
                </c:pt>
                <c:pt idx="231">
                  <c:v>120</c:v>
                </c:pt>
                <c:pt idx="232">
                  <c:v>120</c:v>
                </c:pt>
                <c:pt idx="233">
                  <c:v>120</c:v>
                </c:pt>
                <c:pt idx="234">
                  <c:v>120</c:v>
                </c:pt>
                <c:pt idx="235">
                  <c:v>120</c:v>
                </c:pt>
                <c:pt idx="236">
                  <c:v>120</c:v>
                </c:pt>
                <c:pt idx="237">
                  <c:v>120</c:v>
                </c:pt>
                <c:pt idx="238">
                  <c:v>120</c:v>
                </c:pt>
                <c:pt idx="239">
                  <c:v>120</c:v>
                </c:pt>
                <c:pt idx="240">
                  <c:v>120</c:v>
                </c:pt>
                <c:pt idx="241">
                  <c:v>120</c:v>
                </c:pt>
                <c:pt idx="242">
                  <c:v>120</c:v>
                </c:pt>
                <c:pt idx="243">
                  <c:v>120</c:v>
                </c:pt>
                <c:pt idx="244">
                  <c:v>120</c:v>
                </c:pt>
                <c:pt idx="245">
                  <c:v>120</c:v>
                </c:pt>
                <c:pt idx="246">
                  <c:v>120</c:v>
                </c:pt>
                <c:pt idx="247">
                  <c:v>120</c:v>
                </c:pt>
                <c:pt idx="248">
                  <c:v>120</c:v>
                </c:pt>
                <c:pt idx="249">
                  <c:v>120</c:v>
                </c:pt>
                <c:pt idx="250">
                  <c:v>120</c:v>
                </c:pt>
                <c:pt idx="251">
                  <c:v>120</c:v>
                </c:pt>
                <c:pt idx="252">
                  <c:v>120</c:v>
                </c:pt>
                <c:pt idx="253">
                  <c:v>120</c:v>
                </c:pt>
                <c:pt idx="254">
                  <c:v>120</c:v>
                </c:pt>
                <c:pt idx="255">
                  <c:v>120</c:v>
                </c:pt>
                <c:pt idx="256">
                  <c:v>120</c:v>
                </c:pt>
                <c:pt idx="257">
                  <c:v>120</c:v>
                </c:pt>
                <c:pt idx="258">
                  <c:v>120</c:v>
                </c:pt>
                <c:pt idx="259">
                  <c:v>120</c:v>
                </c:pt>
                <c:pt idx="260">
                  <c:v>120</c:v>
                </c:pt>
                <c:pt idx="261">
                  <c:v>120</c:v>
                </c:pt>
                <c:pt idx="262">
                  <c:v>120</c:v>
                </c:pt>
                <c:pt idx="263">
                  <c:v>120</c:v>
                </c:pt>
                <c:pt idx="264">
                  <c:v>120</c:v>
                </c:pt>
                <c:pt idx="265">
                  <c:v>120</c:v>
                </c:pt>
                <c:pt idx="266">
                  <c:v>120</c:v>
                </c:pt>
                <c:pt idx="267">
                  <c:v>120</c:v>
                </c:pt>
                <c:pt idx="268">
                  <c:v>120</c:v>
                </c:pt>
                <c:pt idx="269">
                  <c:v>120</c:v>
                </c:pt>
                <c:pt idx="270">
                  <c:v>120</c:v>
                </c:pt>
                <c:pt idx="271">
                  <c:v>120</c:v>
                </c:pt>
                <c:pt idx="272">
                  <c:v>120</c:v>
                </c:pt>
                <c:pt idx="273">
                  <c:v>120</c:v>
                </c:pt>
                <c:pt idx="274">
                  <c:v>120</c:v>
                </c:pt>
                <c:pt idx="275">
                  <c:v>120</c:v>
                </c:pt>
                <c:pt idx="276">
                  <c:v>120</c:v>
                </c:pt>
                <c:pt idx="277">
                  <c:v>120</c:v>
                </c:pt>
                <c:pt idx="278">
                  <c:v>120</c:v>
                </c:pt>
                <c:pt idx="279">
                  <c:v>120</c:v>
                </c:pt>
                <c:pt idx="280">
                  <c:v>120</c:v>
                </c:pt>
                <c:pt idx="281">
                  <c:v>120</c:v>
                </c:pt>
                <c:pt idx="282">
                  <c:v>120</c:v>
                </c:pt>
                <c:pt idx="283">
                  <c:v>120</c:v>
                </c:pt>
                <c:pt idx="284">
                  <c:v>120</c:v>
                </c:pt>
                <c:pt idx="285">
                  <c:v>120</c:v>
                </c:pt>
                <c:pt idx="286">
                  <c:v>120</c:v>
                </c:pt>
                <c:pt idx="287">
                  <c:v>120</c:v>
                </c:pt>
                <c:pt idx="288">
                  <c:v>120</c:v>
                </c:pt>
                <c:pt idx="289">
                  <c:v>120</c:v>
                </c:pt>
                <c:pt idx="290">
                  <c:v>120</c:v>
                </c:pt>
                <c:pt idx="291">
                  <c:v>120</c:v>
                </c:pt>
                <c:pt idx="292">
                  <c:v>120</c:v>
                </c:pt>
                <c:pt idx="293">
                  <c:v>120</c:v>
                </c:pt>
                <c:pt idx="294">
                  <c:v>120</c:v>
                </c:pt>
                <c:pt idx="295">
                  <c:v>120</c:v>
                </c:pt>
                <c:pt idx="296">
                  <c:v>120</c:v>
                </c:pt>
                <c:pt idx="297">
                  <c:v>120</c:v>
                </c:pt>
                <c:pt idx="298">
                  <c:v>120</c:v>
                </c:pt>
                <c:pt idx="299">
                  <c:v>120</c:v>
                </c:pt>
                <c:pt idx="300">
                  <c:v>120</c:v>
                </c:pt>
                <c:pt idx="301">
                  <c:v>120</c:v>
                </c:pt>
                <c:pt idx="302">
                  <c:v>120</c:v>
                </c:pt>
                <c:pt idx="303">
                  <c:v>120</c:v>
                </c:pt>
                <c:pt idx="304">
                  <c:v>120</c:v>
                </c:pt>
                <c:pt idx="305">
                  <c:v>120</c:v>
                </c:pt>
                <c:pt idx="306">
                  <c:v>120</c:v>
                </c:pt>
                <c:pt idx="307">
                  <c:v>120</c:v>
                </c:pt>
                <c:pt idx="308">
                  <c:v>120</c:v>
                </c:pt>
                <c:pt idx="309">
                  <c:v>120</c:v>
                </c:pt>
                <c:pt idx="310">
                  <c:v>120</c:v>
                </c:pt>
                <c:pt idx="311">
                  <c:v>120</c:v>
                </c:pt>
                <c:pt idx="312">
                  <c:v>120</c:v>
                </c:pt>
                <c:pt idx="313">
                  <c:v>120</c:v>
                </c:pt>
                <c:pt idx="314">
                  <c:v>120</c:v>
                </c:pt>
                <c:pt idx="315">
                  <c:v>120</c:v>
                </c:pt>
                <c:pt idx="316">
                  <c:v>120</c:v>
                </c:pt>
                <c:pt idx="317">
                  <c:v>120</c:v>
                </c:pt>
                <c:pt idx="318">
                  <c:v>120</c:v>
                </c:pt>
                <c:pt idx="319">
                  <c:v>120</c:v>
                </c:pt>
                <c:pt idx="320">
                  <c:v>120</c:v>
                </c:pt>
                <c:pt idx="321">
                  <c:v>120</c:v>
                </c:pt>
                <c:pt idx="322">
                  <c:v>120</c:v>
                </c:pt>
                <c:pt idx="323">
                  <c:v>120</c:v>
                </c:pt>
                <c:pt idx="324">
                  <c:v>120</c:v>
                </c:pt>
                <c:pt idx="325">
                  <c:v>120</c:v>
                </c:pt>
                <c:pt idx="326">
                  <c:v>120</c:v>
                </c:pt>
                <c:pt idx="327">
                  <c:v>120</c:v>
                </c:pt>
                <c:pt idx="328">
                  <c:v>120</c:v>
                </c:pt>
                <c:pt idx="329">
                  <c:v>120</c:v>
                </c:pt>
                <c:pt idx="330">
                  <c:v>120</c:v>
                </c:pt>
                <c:pt idx="331">
                  <c:v>120</c:v>
                </c:pt>
                <c:pt idx="332">
                  <c:v>120</c:v>
                </c:pt>
                <c:pt idx="333">
                  <c:v>120</c:v>
                </c:pt>
                <c:pt idx="334">
                  <c:v>120</c:v>
                </c:pt>
                <c:pt idx="335">
                  <c:v>120</c:v>
                </c:pt>
                <c:pt idx="336">
                  <c:v>120</c:v>
                </c:pt>
                <c:pt idx="337">
                  <c:v>120</c:v>
                </c:pt>
                <c:pt idx="338">
                  <c:v>120</c:v>
                </c:pt>
                <c:pt idx="339">
                  <c:v>120</c:v>
                </c:pt>
                <c:pt idx="340">
                  <c:v>120</c:v>
                </c:pt>
                <c:pt idx="341">
                  <c:v>120</c:v>
                </c:pt>
                <c:pt idx="342">
                  <c:v>120</c:v>
                </c:pt>
                <c:pt idx="343">
                  <c:v>120</c:v>
                </c:pt>
                <c:pt idx="344">
                  <c:v>120</c:v>
                </c:pt>
                <c:pt idx="345">
                  <c:v>120</c:v>
                </c:pt>
                <c:pt idx="346">
                  <c:v>120</c:v>
                </c:pt>
                <c:pt idx="347">
                  <c:v>120</c:v>
                </c:pt>
                <c:pt idx="348">
                  <c:v>120</c:v>
                </c:pt>
                <c:pt idx="349">
                  <c:v>120</c:v>
                </c:pt>
                <c:pt idx="350">
                  <c:v>120</c:v>
                </c:pt>
                <c:pt idx="351">
                  <c:v>120</c:v>
                </c:pt>
                <c:pt idx="352">
                  <c:v>120</c:v>
                </c:pt>
                <c:pt idx="353">
                  <c:v>120</c:v>
                </c:pt>
                <c:pt idx="354">
                  <c:v>120</c:v>
                </c:pt>
                <c:pt idx="355">
                  <c:v>120</c:v>
                </c:pt>
                <c:pt idx="356">
                  <c:v>120</c:v>
                </c:pt>
                <c:pt idx="357">
                  <c:v>120</c:v>
                </c:pt>
                <c:pt idx="358">
                  <c:v>120</c:v>
                </c:pt>
                <c:pt idx="359">
                  <c:v>120</c:v>
                </c:pt>
                <c:pt idx="360">
                  <c:v>120</c:v>
                </c:pt>
                <c:pt idx="361">
                  <c:v>120</c:v>
                </c:pt>
                <c:pt idx="362">
                  <c:v>120</c:v>
                </c:pt>
                <c:pt idx="363">
                  <c:v>120</c:v>
                </c:pt>
                <c:pt idx="364">
                  <c:v>120</c:v>
                </c:pt>
                <c:pt idx="365">
                  <c:v>120</c:v>
                </c:pt>
                <c:pt idx="366">
                  <c:v>120</c:v>
                </c:pt>
                <c:pt idx="367">
                  <c:v>120</c:v>
                </c:pt>
                <c:pt idx="368">
                  <c:v>120</c:v>
                </c:pt>
                <c:pt idx="369">
                  <c:v>120</c:v>
                </c:pt>
                <c:pt idx="370">
                  <c:v>120</c:v>
                </c:pt>
                <c:pt idx="371">
                  <c:v>120</c:v>
                </c:pt>
                <c:pt idx="372">
                  <c:v>120</c:v>
                </c:pt>
                <c:pt idx="373">
                  <c:v>120</c:v>
                </c:pt>
                <c:pt idx="374">
                  <c:v>120</c:v>
                </c:pt>
                <c:pt idx="375">
                  <c:v>120</c:v>
                </c:pt>
                <c:pt idx="376">
                  <c:v>120</c:v>
                </c:pt>
                <c:pt idx="377">
                  <c:v>120</c:v>
                </c:pt>
                <c:pt idx="378">
                  <c:v>120</c:v>
                </c:pt>
                <c:pt idx="379">
                  <c:v>120</c:v>
                </c:pt>
                <c:pt idx="380">
                  <c:v>120</c:v>
                </c:pt>
                <c:pt idx="381">
                  <c:v>120</c:v>
                </c:pt>
                <c:pt idx="382">
                  <c:v>120</c:v>
                </c:pt>
                <c:pt idx="383">
                  <c:v>120</c:v>
                </c:pt>
                <c:pt idx="384">
                  <c:v>120</c:v>
                </c:pt>
                <c:pt idx="385">
                  <c:v>120</c:v>
                </c:pt>
                <c:pt idx="386">
                  <c:v>120</c:v>
                </c:pt>
                <c:pt idx="387">
                  <c:v>120</c:v>
                </c:pt>
                <c:pt idx="388">
                  <c:v>120</c:v>
                </c:pt>
                <c:pt idx="389">
                  <c:v>120</c:v>
                </c:pt>
                <c:pt idx="390">
                  <c:v>120</c:v>
                </c:pt>
                <c:pt idx="391">
                  <c:v>120</c:v>
                </c:pt>
                <c:pt idx="392">
                  <c:v>120</c:v>
                </c:pt>
                <c:pt idx="393">
                  <c:v>120</c:v>
                </c:pt>
                <c:pt idx="394">
                  <c:v>120</c:v>
                </c:pt>
                <c:pt idx="395">
                  <c:v>120</c:v>
                </c:pt>
                <c:pt idx="396">
                  <c:v>120</c:v>
                </c:pt>
                <c:pt idx="397">
                  <c:v>120</c:v>
                </c:pt>
                <c:pt idx="398">
                  <c:v>120</c:v>
                </c:pt>
                <c:pt idx="399">
                  <c:v>120</c:v>
                </c:pt>
                <c:pt idx="400">
                  <c:v>120</c:v>
                </c:pt>
                <c:pt idx="401">
                  <c:v>120</c:v>
                </c:pt>
                <c:pt idx="402">
                  <c:v>120</c:v>
                </c:pt>
                <c:pt idx="403">
                  <c:v>120</c:v>
                </c:pt>
                <c:pt idx="404">
                  <c:v>120</c:v>
                </c:pt>
                <c:pt idx="405">
                  <c:v>120</c:v>
                </c:pt>
                <c:pt idx="406">
                  <c:v>120</c:v>
                </c:pt>
                <c:pt idx="407">
                  <c:v>120</c:v>
                </c:pt>
                <c:pt idx="408">
                  <c:v>120</c:v>
                </c:pt>
                <c:pt idx="409">
                  <c:v>120</c:v>
                </c:pt>
                <c:pt idx="410">
                  <c:v>120</c:v>
                </c:pt>
                <c:pt idx="411">
                  <c:v>120</c:v>
                </c:pt>
                <c:pt idx="412">
                  <c:v>120</c:v>
                </c:pt>
                <c:pt idx="413">
                  <c:v>120</c:v>
                </c:pt>
                <c:pt idx="414">
                  <c:v>120</c:v>
                </c:pt>
                <c:pt idx="415">
                  <c:v>120</c:v>
                </c:pt>
                <c:pt idx="416">
                  <c:v>120</c:v>
                </c:pt>
                <c:pt idx="417">
                  <c:v>120</c:v>
                </c:pt>
                <c:pt idx="418">
                  <c:v>120</c:v>
                </c:pt>
                <c:pt idx="419">
                  <c:v>120</c:v>
                </c:pt>
                <c:pt idx="420">
                  <c:v>120</c:v>
                </c:pt>
                <c:pt idx="421">
                  <c:v>120</c:v>
                </c:pt>
                <c:pt idx="422">
                  <c:v>120</c:v>
                </c:pt>
                <c:pt idx="423">
                  <c:v>120</c:v>
                </c:pt>
                <c:pt idx="424">
                  <c:v>120</c:v>
                </c:pt>
                <c:pt idx="425">
                  <c:v>120</c:v>
                </c:pt>
                <c:pt idx="426">
                  <c:v>120</c:v>
                </c:pt>
                <c:pt idx="427">
                  <c:v>120</c:v>
                </c:pt>
                <c:pt idx="428">
                  <c:v>120</c:v>
                </c:pt>
                <c:pt idx="429">
                  <c:v>120</c:v>
                </c:pt>
                <c:pt idx="430">
                  <c:v>120</c:v>
                </c:pt>
                <c:pt idx="431">
                  <c:v>120</c:v>
                </c:pt>
                <c:pt idx="432">
                  <c:v>120</c:v>
                </c:pt>
                <c:pt idx="433">
                  <c:v>120</c:v>
                </c:pt>
                <c:pt idx="434">
                  <c:v>120</c:v>
                </c:pt>
                <c:pt idx="435">
                  <c:v>120</c:v>
                </c:pt>
                <c:pt idx="436">
                  <c:v>120</c:v>
                </c:pt>
                <c:pt idx="437">
                  <c:v>120</c:v>
                </c:pt>
                <c:pt idx="438">
                  <c:v>120</c:v>
                </c:pt>
                <c:pt idx="439">
                  <c:v>120</c:v>
                </c:pt>
                <c:pt idx="440">
                  <c:v>120</c:v>
                </c:pt>
                <c:pt idx="441">
                  <c:v>120</c:v>
                </c:pt>
                <c:pt idx="442">
                  <c:v>120</c:v>
                </c:pt>
                <c:pt idx="443">
                  <c:v>120</c:v>
                </c:pt>
                <c:pt idx="444">
                  <c:v>120</c:v>
                </c:pt>
                <c:pt idx="445">
                  <c:v>120</c:v>
                </c:pt>
                <c:pt idx="446">
                  <c:v>120</c:v>
                </c:pt>
                <c:pt idx="447">
                  <c:v>120</c:v>
                </c:pt>
                <c:pt idx="448">
                  <c:v>120</c:v>
                </c:pt>
                <c:pt idx="449">
                  <c:v>120</c:v>
                </c:pt>
                <c:pt idx="450">
                  <c:v>120</c:v>
                </c:pt>
                <c:pt idx="451">
                  <c:v>120</c:v>
                </c:pt>
                <c:pt idx="452">
                  <c:v>120</c:v>
                </c:pt>
                <c:pt idx="453">
                  <c:v>120</c:v>
                </c:pt>
                <c:pt idx="454">
                  <c:v>120</c:v>
                </c:pt>
                <c:pt idx="455">
                  <c:v>120</c:v>
                </c:pt>
                <c:pt idx="456">
                  <c:v>120</c:v>
                </c:pt>
                <c:pt idx="457">
                  <c:v>120</c:v>
                </c:pt>
                <c:pt idx="458">
                  <c:v>120</c:v>
                </c:pt>
                <c:pt idx="459">
                  <c:v>120</c:v>
                </c:pt>
                <c:pt idx="460">
                  <c:v>120</c:v>
                </c:pt>
                <c:pt idx="461">
                  <c:v>120</c:v>
                </c:pt>
                <c:pt idx="462">
                  <c:v>120</c:v>
                </c:pt>
                <c:pt idx="463">
                  <c:v>120</c:v>
                </c:pt>
                <c:pt idx="464">
                  <c:v>120</c:v>
                </c:pt>
                <c:pt idx="465">
                  <c:v>120</c:v>
                </c:pt>
                <c:pt idx="466">
                  <c:v>120</c:v>
                </c:pt>
                <c:pt idx="467">
                  <c:v>120</c:v>
                </c:pt>
                <c:pt idx="468">
                  <c:v>120</c:v>
                </c:pt>
                <c:pt idx="469">
                  <c:v>120</c:v>
                </c:pt>
                <c:pt idx="470">
                  <c:v>120</c:v>
                </c:pt>
                <c:pt idx="471">
                  <c:v>120</c:v>
                </c:pt>
                <c:pt idx="472">
                  <c:v>120</c:v>
                </c:pt>
                <c:pt idx="473">
                  <c:v>120</c:v>
                </c:pt>
                <c:pt idx="474">
                  <c:v>120</c:v>
                </c:pt>
                <c:pt idx="475">
                  <c:v>120</c:v>
                </c:pt>
                <c:pt idx="476">
                  <c:v>120</c:v>
                </c:pt>
                <c:pt idx="477">
                  <c:v>120</c:v>
                </c:pt>
                <c:pt idx="478">
                  <c:v>120</c:v>
                </c:pt>
                <c:pt idx="479">
                  <c:v>120</c:v>
                </c:pt>
                <c:pt idx="480">
                  <c:v>120</c:v>
                </c:pt>
                <c:pt idx="481">
                  <c:v>120</c:v>
                </c:pt>
                <c:pt idx="482">
                  <c:v>120</c:v>
                </c:pt>
                <c:pt idx="483">
                  <c:v>120</c:v>
                </c:pt>
                <c:pt idx="484">
                  <c:v>120</c:v>
                </c:pt>
                <c:pt idx="485">
                  <c:v>120</c:v>
                </c:pt>
                <c:pt idx="486">
                  <c:v>120</c:v>
                </c:pt>
                <c:pt idx="487">
                  <c:v>120</c:v>
                </c:pt>
                <c:pt idx="488">
                  <c:v>120</c:v>
                </c:pt>
                <c:pt idx="489">
                  <c:v>120</c:v>
                </c:pt>
                <c:pt idx="490">
                  <c:v>120</c:v>
                </c:pt>
                <c:pt idx="491">
                  <c:v>120</c:v>
                </c:pt>
                <c:pt idx="492">
                  <c:v>120</c:v>
                </c:pt>
                <c:pt idx="493">
                  <c:v>120</c:v>
                </c:pt>
                <c:pt idx="494">
                  <c:v>120</c:v>
                </c:pt>
                <c:pt idx="495">
                  <c:v>120</c:v>
                </c:pt>
                <c:pt idx="496">
                  <c:v>120</c:v>
                </c:pt>
                <c:pt idx="497">
                  <c:v>120</c:v>
                </c:pt>
                <c:pt idx="498">
                  <c:v>120</c:v>
                </c:pt>
                <c:pt idx="499">
                  <c:v>120</c:v>
                </c:pt>
                <c:pt idx="500">
                  <c:v>120</c:v>
                </c:pt>
                <c:pt idx="501">
                  <c:v>120</c:v>
                </c:pt>
                <c:pt idx="502">
                  <c:v>120</c:v>
                </c:pt>
                <c:pt idx="503">
                  <c:v>120</c:v>
                </c:pt>
                <c:pt idx="504">
                  <c:v>120</c:v>
                </c:pt>
                <c:pt idx="505">
                  <c:v>120</c:v>
                </c:pt>
                <c:pt idx="506">
                  <c:v>120</c:v>
                </c:pt>
                <c:pt idx="507">
                  <c:v>120</c:v>
                </c:pt>
                <c:pt idx="508">
                  <c:v>120</c:v>
                </c:pt>
                <c:pt idx="509">
                  <c:v>120</c:v>
                </c:pt>
                <c:pt idx="510">
                  <c:v>120</c:v>
                </c:pt>
                <c:pt idx="511">
                  <c:v>120</c:v>
                </c:pt>
                <c:pt idx="512">
                  <c:v>120</c:v>
                </c:pt>
                <c:pt idx="513">
                  <c:v>120</c:v>
                </c:pt>
                <c:pt idx="514">
                  <c:v>120</c:v>
                </c:pt>
                <c:pt idx="515">
                  <c:v>120</c:v>
                </c:pt>
                <c:pt idx="516">
                  <c:v>120</c:v>
                </c:pt>
                <c:pt idx="517">
                  <c:v>120</c:v>
                </c:pt>
                <c:pt idx="518">
                  <c:v>120</c:v>
                </c:pt>
                <c:pt idx="519">
                  <c:v>120</c:v>
                </c:pt>
                <c:pt idx="520">
                  <c:v>120</c:v>
                </c:pt>
                <c:pt idx="521">
                  <c:v>120</c:v>
                </c:pt>
                <c:pt idx="522">
                  <c:v>120</c:v>
                </c:pt>
                <c:pt idx="523">
                  <c:v>120</c:v>
                </c:pt>
                <c:pt idx="524">
                  <c:v>120</c:v>
                </c:pt>
                <c:pt idx="525">
                  <c:v>120</c:v>
                </c:pt>
                <c:pt idx="526">
                  <c:v>120</c:v>
                </c:pt>
                <c:pt idx="527">
                  <c:v>120</c:v>
                </c:pt>
                <c:pt idx="528">
                  <c:v>120</c:v>
                </c:pt>
                <c:pt idx="529">
                  <c:v>120</c:v>
                </c:pt>
                <c:pt idx="530">
                  <c:v>120</c:v>
                </c:pt>
                <c:pt idx="531">
                  <c:v>120</c:v>
                </c:pt>
                <c:pt idx="532">
                  <c:v>120</c:v>
                </c:pt>
                <c:pt idx="533">
                  <c:v>120</c:v>
                </c:pt>
                <c:pt idx="534">
                  <c:v>120</c:v>
                </c:pt>
                <c:pt idx="535">
                  <c:v>120</c:v>
                </c:pt>
                <c:pt idx="536">
                  <c:v>120</c:v>
                </c:pt>
                <c:pt idx="537">
                  <c:v>120</c:v>
                </c:pt>
                <c:pt idx="538">
                  <c:v>120</c:v>
                </c:pt>
                <c:pt idx="539">
                  <c:v>120</c:v>
                </c:pt>
                <c:pt idx="540">
                  <c:v>120</c:v>
                </c:pt>
                <c:pt idx="541">
                  <c:v>120</c:v>
                </c:pt>
                <c:pt idx="542">
                  <c:v>120</c:v>
                </c:pt>
                <c:pt idx="543">
                  <c:v>120</c:v>
                </c:pt>
                <c:pt idx="544">
                  <c:v>120</c:v>
                </c:pt>
                <c:pt idx="545">
                  <c:v>120</c:v>
                </c:pt>
                <c:pt idx="546">
                  <c:v>120</c:v>
                </c:pt>
                <c:pt idx="547">
                  <c:v>120</c:v>
                </c:pt>
                <c:pt idx="548">
                  <c:v>120</c:v>
                </c:pt>
                <c:pt idx="549">
                  <c:v>120</c:v>
                </c:pt>
                <c:pt idx="550">
                  <c:v>120</c:v>
                </c:pt>
                <c:pt idx="551">
                  <c:v>120</c:v>
                </c:pt>
                <c:pt idx="552">
                  <c:v>120</c:v>
                </c:pt>
                <c:pt idx="553">
                  <c:v>120</c:v>
                </c:pt>
                <c:pt idx="554">
                  <c:v>120</c:v>
                </c:pt>
                <c:pt idx="555">
                  <c:v>120</c:v>
                </c:pt>
                <c:pt idx="556">
                  <c:v>120</c:v>
                </c:pt>
                <c:pt idx="557">
                  <c:v>120</c:v>
                </c:pt>
                <c:pt idx="558">
                  <c:v>120</c:v>
                </c:pt>
                <c:pt idx="559">
                  <c:v>120</c:v>
                </c:pt>
                <c:pt idx="560">
                  <c:v>120</c:v>
                </c:pt>
                <c:pt idx="561">
                  <c:v>120</c:v>
                </c:pt>
                <c:pt idx="562">
                  <c:v>120</c:v>
                </c:pt>
                <c:pt idx="563">
                  <c:v>120</c:v>
                </c:pt>
                <c:pt idx="564">
                  <c:v>120</c:v>
                </c:pt>
                <c:pt idx="565">
                  <c:v>120</c:v>
                </c:pt>
                <c:pt idx="566">
                  <c:v>120</c:v>
                </c:pt>
                <c:pt idx="567">
                  <c:v>120</c:v>
                </c:pt>
                <c:pt idx="568">
                  <c:v>120</c:v>
                </c:pt>
                <c:pt idx="569">
                  <c:v>120</c:v>
                </c:pt>
                <c:pt idx="570">
                  <c:v>120</c:v>
                </c:pt>
                <c:pt idx="571">
                  <c:v>120</c:v>
                </c:pt>
                <c:pt idx="572">
                  <c:v>120</c:v>
                </c:pt>
                <c:pt idx="573">
                  <c:v>120</c:v>
                </c:pt>
                <c:pt idx="574">
                  <c:v>120</c:v>
                </c:pt>
                <c:pt idx="575">
                  <c:v>120</c:v>
                </c:pt>
                <c:pt idx="576">
                  <c:v>120</c:v>
                </c:pt>
                <c:pt idx="577">
                  <c:v>120</c:v>
                </c:pt>
                <c:pt idx="578">
                  <c:v>120</c:v>
                </c:pt>
                <c:pt idx="579">
                  <c:v>120</c:v>
                </c:pt>
                <c:pt idx="580">
                  <c:v>120</c:v>
                </c:pt>
                <c:pt idx="581">
                  <c:v>120</c:v>
                </c:pt>
                <c:pt idx="582">
                  <c:v>120</c:v>
                </c:pt>
                <c:pt idx="583">
                  <c:v>120</c:v>
                </c:pt>
                <c:pt idx="584">
                  <c:v>120</c:v>
                </c:pt>
                <c:pt idx="585">
                  <c:v>120</c:v>
                </c:pt>
                <c:pt idx="586">
                  <c:v>120</c:v>
                </c:pt>
                <c:pt idx="587">
                  <c:v>120</c:v>
                </c:pt>
                <c:pt idx="588">
                  <c:v>120</c:v>
                </c:pt>
                <c:pt idx="589">
                  <c:v>120</c:v>
                </c:pt>
                <c:pt idx="590">
                  <c:v>120</c:v>
                </c:pt>
                <c:pt idx="591">
                  <c:v>120</c:v>
                </c:pt>
                <c:pt idx="592">
                  <c:v>120</c:v>
                </c:pt>
                <c:pt idx="593">
                  <c:v>120</c:v>
                </c:pt>
                <c:pt idx="594">
                  <c:v>120</c:v>
                </c:pt>
                <c:pt idx="595">
                  <c:v>120</c:v>
                </c:pt>
                <c:pt idx="596">
                  <c:v>120</c:v>
                </c:pt>
                <c:pt idx="597">
                  <c:v>120</c:v>
                </c:pt>
                <c:pt idx="598">
                  <c:v>120</c:v>
                </c:pt>
                <c:pt idx="599">
                  <c:v>120</c:v>
                </c:pt>
                <c:pt idx="600">
                  <c:v>120</c:v>
                </c:pt>
                <c:pt idx="601">
                  <c:v>120</c:v>
                </c:pt>
                <c:pt idx="602">
                  <c:v>120</c:v>
                </c:pt>
                <c:pt idx="603">
                  <c:v>120</c:v>
                </c:pt>
                <c:pt idx="604">
                  <c:v>120</c:v>
                </c:pt>
                <c:pt idx="605">
                  <c:v>120</c:v>
                </c:pt>
                <c:pt idx="606">
                  <c:v>120</c:v>
                </c:pt>
                <c:pt idx="607">
                  <c:v>120</c:v>
                </c:pt>
                <c:pt idx="608">
                  <c:v>120</c:v>
                </c:pt>
                <c:pt idx="609">
                  <c:v>120</c:v>
                </c:pt>
                <c:pt idx="610">
                  <c:v>120</c:v>
                </c:pt>
                <c:pt idx="611">
                  <c:v>120</c:v>
                </c:pt>
                <c:pt idx="612">
                  <c:v>120</c:v>
                </c:pt>
                <c:pt idx="613">
                  <c:v>120</c:v>
                </c:pt>
                <c:pt idx="614">
                  <c:v>120</c:v>
                </c:pt>
                <c:pt idx="615">
                  <c:v>120</c:v>
                </c:pt>
                <c:pt idx="616">
                  <c:v>120</c:v>
                </c:pt>
                <c:pt idx="617">
                  <c:v>120</c:v>
                </c:pt>
                <c:pt idx="618">
                  <c:v>120</c:v>
                </c:pt>
                <c:pt idx="619">
                  <c:v>120</c:v>
                </c:pt>
                <c:pt idx="620">
                  <c:v>120</c:v>
                </c:pt>
                <c:pt idx="621">
                  <c:v>120</c:v>
                </c:pt>
                <c:pt idx="622">
                  <c:v>120</c:v>
                </c:pt>
                <c:pt idx="623">
                  <c:v>120</c:v>
                </c:pt>
                <c:pt idx="624">
                  <c:v>120</c:v>
                </c:pt>
                <c:pt idx="625">
                  <c:v>120</c:v>
                </c:pt>
                <c:pt idx="626">
                  <c:v>120</c:v>
                </c:pt>
                <c:pt idx="627">
                  <c:v>120</c:v>
                </c:pt>
                <c:pt idx="628">
                  <c:v>120</c:v>
                </c:pt>
                <c:pt idx="629">
                  <c:v>120</c:v>
                </c:pt>
                <c:pt idx="630">
                  <c:v>120</c:v>
                </c:pt>
                <c:pt idx="631">
                  <c:v>120</c:v>
                </c:pt>
                <c:pt idx="632">
                  <c:v>120</c:v>
                </c:pt>
                <c:pt idx="633">
                  <c:v>120</c:v>
                </c:pt>
                <c:pt idx="634">
                  <c:v>120</c:v>
                </c:pt>
                <c:pt idx="635">
                  <c:v>120</c:v>
                </c:pt>
                <c:pt idx="636">
                  <c:v>120</c:v>
                </c:pt>
                <c:pt idx="637">
                  <c:v>120</c:v>
                </c:pt>
                <c:pt idx="638">
                  <c:v>120</c:v>
                </c:pt>
                <c:pt idx="639">
                  <c:v>120</c:v>
                </c:pt>
                <c:pt idx="640">
                  <c:v>120</c:v>
                </c:pt>
                <c:pt idx="641">
                  <c:v>120</c:v>
                </c:pt>
                <c:pt idx="642">
                  <c:v>120</c:v>
                </c:pt>
                <c:pt idx="643">
                  <c:v>120</c:v>
                </c:pt>
                <c:pt idx="644">
                  <c:v>120</c:v>
                </c:pt>
                <c:pt idx="645">
                  <c:v>120</c:v>
                </c:pt>
                <c:pt idx="646">
                  <c:v>120</c:v>
                </c:pt>
                <c:pt idx="647">
                  <c:v>120</c:v>
                </c:pt>
                <c:pt idx="648">
                  <c:v>120</c:v>
                </c:pt>
                <c:pt idx="649">
                  <c:v>120</c:v>
                </c:pt>
                <c:pt idx="650">
                  <c:v>120</c:v>
                </c:pt>
                <c:pt idx="651">
                  <c:v>120</c:v>
                </c:pt>
                <c:pt idx="652">
                  <c:v>120</c:v>
                </c:pt>
                <c:pt idx="653">
                  <c:v>120</c:v>
                </c:pt>
                <c:pt idx="654">
                  <c:v>120</c:v>
                </c:pt>
                <c:pt idx="655">
                  <c:v>120</c:v>
                </c:pt>
                <c:pt idx="656">
                  <c:v>120</c:v>
                </c:pt>
                <c:pt idx="657">
                  <c:v>120</c:v>
                </c:pt>
                <c:pt idx="658">
                  <c:v>120</c:v>
                </c:pt>
                <c:pt idx="659">
                  <c:v>120</c:v>
                </c:pt>
                <c:pt idx="660">
                  <c:v>120</c:v>
                </c:pt>
                <c:pt idx="661">
                  <c:v>120</c:v>
                </c:pt>
                <c:pt idx="662">
                  <c:v>120</c:v>
                </c:pt>
                <c:pt idx="663">
                  <c:v>120</c:v>
                </c:pt>
                <c:pt idx="664">
                  <c:v>120</c:v>
                </c:pt>
                <c:pt idx="665">
                  <c:v>120</c:v>
                </c:pt>
                <c:pt idx="666">
                  <c:v>120</c:v>
                </c:pt>
                <c:pt idx="667">
                  <c:v>120</c:v>
                </c:pt>
                <c:pt idx="668">
                  <c:v>120</c:v>
                </c:pt>
                <c:pt idx="669">
                  <c:v>120</c:v>
                </c:pt>
                <c:pt idx="670">
                  <c:v>120</c:v>
                </c:pt>
                <c:pt idx="671">
                  <c:v>120</c:v>
                </c:pt>
                <c:pt idx="672">
                  <c:v>120</c:v>
                </c:pt>
                <c:pt idx="673">
                  <c:v>120</c:v>
                </c:pt>
                <c:pt idx="674">
                  <c:v>120</c:v>
                </c:pt>
                <c:pt idx="675">
                  <c:v>120</c:v>
                </c:pt>
                <c:pt idx="676">
                  <c:v>120</c:v>
                </c:pt>
                <c:pt idx="677">
                  <c:v>120</c:v>
                </c:pt>
                <c:pt idx="678">
                  <c:v>120</c:v>
                </c:pt>
                <c:pt idx="679">
                  <c:v>120</c:v>
                </c:pt>
                <c:pt idx="680">
                  <c:v>120</c:v>
                </c:pt>
                <c:pt idx="681">
                  <c:v>120</c:v>
                </c:pt>
                <c:pt idx="682">
                  <c:v>120</c:v>
                </c:pt>
                <c:pt idx="683">
                  <c:v>120</c:v>
                </c:pt>
                <c:pt idx="684">
                  <c:v>120</c:v>
                </c:pt>
                <c:pt idx="685">
                  <c:v>120</c:v>
                </c:pt>
                <c:pt idx="686">
                  <c:v>120</c:v>
                </c:pt>
                <c:pt idx="687">
                  <c:v>120</c:v>
                </c:pt>
                <c:pt idx="688">
                  <c:v>120</c:v>
                </c:pt>
                <c:pt idx="689">
                  <c:v>120</c:v>
                </c:pt>
                <c:pt idx="690">
                  <c:v>120</c:v>
                </c:pt>
                <c:pt idx="691">
                  <c:v>120</c:v>
                </c:pt>
                <c:pt idx="692">
                  <c:v>120</c:v>
                </c:pt>
                <c:pt idx="693">
                  <c:v>120</c:v>
                </c:pt>
                <c:pt idx="694">
                  <c:v>120</c:v>
                </c:pt>
                <c:pt idx="695">
                  <c:v>120</c:v>
                </c:pt>
                <c:pt idx="696">
                  <c:v>120</c:v>
                </c:pt>
                <c:pt idx="697">
                  <c:v>120</c:v>
                </c:pt>
                <c:pt idx="698">
                  <c:v>120</c:v>
                </c:pt>
                <c:pt idx="699">
                  <c:v>120</c:v>
                </c:pt>
                <c:pt idx="700">
                  <c:v>120</c:v>
                </c:pt>
                <c:pt idx="701">
                  <c:v>120</c:v>
                </c:pt>
                <c:pt idx="702">
                  <c:v>120</c:v>
                </c:pt>
                <c:pt idx="703">
                  <c:v>120</c:v>
                </c:pt>
                <c:pt idx="704">
                  <c:v>120</c:v>
                </c:pt>
                <c:pt idx="705">
                  <c:v>120</c:v>
                </c:pt>
                <c:pt idx="706">
                  <c:v>120</c:v>
                </c:pt>
                <c:pt idx="707">
                  <c:v>120</c:v>
                </c:pt>
                <c:pt idx="708">
                  <c:v>120</c:v>
                </c:pt>
                <c:pt idx="709">
                  <c:v>120</c:v>
                </c:pt>
                <c:pt idx="710">
                  <c:v>120</c:v>
                </c:pt>
                <c:pt idx="711">
                  <c:v>120</c:v>
                </c:pt>
                <c:pt idx="712">
                  <c:v>120</c:v>
                </c:pt>
                <c:pt idx="713">
                  <c:v>120</c:v>
                </c:pt>
                <c:pt idx="714">
                  <c:v>120</c:v>
                </c:pt>
                <c:pt idx="715">
                  <c:v>120</c:v>
                </c:pt>
                <c:pt idx="716">
                  <c:v>120</c:v>
                </c:pt>
                <c:pt idx="717">
                  <c:v>120</c:v>
                </c:pt>
                <c:pt idx="718">
                  <c:v>120</c:v>
                </c:pt>
                <c:pt idx="719">
                  <c:v>120</c:v>
                </c:pt>
                <c:pt idx="720">
                  <c:v>120</c:v>
                </c:pt>
                <c:pt idx="721">
                  <c:v>120</c:v>
                </c:pt>
                <c:pt idx="722">
                  <c:v>120</c:v>
                </c:pt>
                <c:pt idx="723">
                  <c:v>120</c:v>
                </c:pt>
                <c:pt idx="724">
                  <c:v>120</c:v>
                </c:pt>
                <c:pt idx="725">
                  <c:v>120</c:v>
                </c:pt>
                <c:pt idx="726">
                  <c:v>120</c:v>
                </c:pt>
                <c:pt idx="727">
                  <c:v>120</c:v>
                </c:pt>
                <c:pt idx="728">
                  <c:v>120</c:v>
                </c:pt>
                <c:pt idx="729">
                  <c:v>120</c:v>
                </c:pt>
                <c:pt idx="730">
                  <c:v>120</c:v>
                </c:pt>
                <c:pt idx="731">
                  <c:v>120</c:v>
                </c:pt>
                <c:pt idx="732">
                  <c:v>120</c:v>
                </c:pt>
                <c:pt idx="733">
                  <c:v>120</c:v>
                </c:pt>
                <c:pt idx="734">
                  <c:v>120</c:v>
                </c:pt>
                <c:pt idx="735">
                  <c:v>120</c:v>
                </c:pt>
                <c:pt idx="736">
                  <c:v>120</c:v>
                </c:pt>
                <c:pt idx="737">
                  <c:v>120</c:v>
                </c:pt>
                <c:pt idx="738">
                  <c:v>120</c:v>
                </c:pt>
                <c:pt idx="739">
                  <c:v>120</c:v>
                </c:pt>
                <c:pt idx="740">
                  <c:v>120</c:v>
                </c:pt>
                <c:pt idx="741">
                  <c:v>120</c:v>
                </c:pt>
                <c:pt idx="742">
                  <c:v>120</c:v>
                </c:pt>
                <c:pt idx="743">
                  <c:v>120</c:v>
                </c:pt>
                <c:pt idx="744">
                  <c:v>120</c:v>
                </c:pt>
                <c:pt idx="745">
                  <c:v>120</c:v>
                </c:pt>
                <c:pt idx="746">
                  <c:v>120</c:v>
                </c:pt>
                <c:pt idx="747">
                  <c:v>120</c:v>
                </c:pt>
                <c:pt idx="748">
                  <c:v>120</c:v>
                </c:pt>
                <c:pt idx="749">
                  <c:v>120</c:v>
                </c:pt>
                <c:pt idx="750">
                  <c:v>120</c:v>
                </c:pt>
                <c:pt idx="751">
                  <c:v>120</c:v>
                </c:pt>
                <c:pt idx="752">
                  <c:v>120</c:v>
                </c:pt>
                <c:pt idx="753">
                  <c:v>120</c:v>
                </c:pt>
                <c:pt idx="754">
                  <c:v>120</c:v>
                </c:pt>
                <c:pt idx="755">
                  <c:v>120</c:v>
                </c:pt>
                <c:pt idx="756">
                  <c:v>120</c:v>
                </c:pt>
                <c:pt idx="757">
                  <c:v>120</c:v>
                </c:pt>
                <c:pt idx="758">
                  <c:v>120</c:v>
                </c:pt>
                <c:pt idx="759">
                  <c:v>120</c:v>
                </c:pt>
                <c:pt idx="760">
                  <c:v>120</c:v>
                </c:pt>
                <c:pt idx="761">
                  <c:v>120</c:v>
                </c:pt>
                <c:pt idx="762">
                  <c:v>120</c:v>
                </c:pt>
                <c:pt idx="763">
                  <c:v>120</c:v>
                </c:pt>
                <c:pt idx="764">
                  <c:v>120</c:v>
                </c:pt>
                <c:pt idx="765">
                  <c:v>120</c:v>
                </c:pt>
                <c:pt idx="766">
                  <c:v>120</c:v>
                </c:pt>
                <c:pt idx="767">
                  <c:v>120</c:v>
                </c:pt>
                <c:pt idx="768">
                  <c:v>120</c:v>
                </c:pt>
                <c:pt idx="769">
                  <c:v>120</c:v>
                </c:pt>
                <c:pt idx="770">
                  <c:v>120</c:v>
                </c:pt>
                <c:pt idx="771">
                  <c:v>120</c:v>
                </c:pt>
                <c:pt idx="772">
                  <c:v>120</c:v>
                </c:pt>
                <c:pt idx="773">
                  <c:v>120</c:v>
                </c:pt>
                <c:pt idx="774">
                  <c:v>120</c:v>
                </c:pt>
                <c:pt idx="775">
                  <c:v>120</c:v>
                </c:pt>
                <c:pt idx="776">
                  <c:v>120</c:v>
                </c:pt>
                <c:pt idx="777">
                  <c:v>120</c:v>
                </c:pt>
                <c:pt idx="778">
                  <c:v>120</c:v>
                </c:pt>
                <c:pt idx="779">
                  <c:v>120</c:v>
                </c:pt>
                <c:pt idx="780">
                  <c:v>120</c:v>
                </c:pt>
                <c:pt idx="781">
                  <c:v>120</c:v>
                </c:pt>
                <c:pt idx="782">
                  <c:v>120</c:v>
                </c:pt>
                <c:pt idx="783">
                  <c:v>120</c:v>
                </c:pt>
                <c:pt idx="784">
                  <c:v>120</c:v>
                </c:pt>
                <c:pt idx="785">
                  <c:v>120</c:v>
                </c:pt>
                <c:pt idx="786">
                  <c:v>120</c:v>
                </c:pt>
                <c:pt idx="787">
                  <c:v>120</c:v>
                </c:pt>
                <c:pt idx="788">
                  <c:v>120</c:v>
                </c:pt>
                <c:pt idx="789">
                  <c:v>120</c:v>
                </c:pt>
                <c:pt idx="790">
                  <c:v>120</c:v>
                </c:pt>
                <c:pt idx="791">
                  <c:v>120</c:v>
                </c:pt>
                <c:pt idx="792">
                  <c:v>120</c:v>
                </c:pt>
                <c:pt idx="793">
                  <c:v>120</c:v>
                </c:pt>
                <c:pt idx="794">
                  <c:v>120</c:v>
                </c:pt>
                <c:pt idx="795">
                  <c:v>120</c:v>
                </c:pt>
                <c:pt idx="796">
                  <c:v>120</c:v>
                </c:pt>
                <c:pt idx="797">
                  <c:v>120</c:v>
                </c:pt>
                <c:pt idx="798">
                  <c:v>120</c:v>
                </c:pt>
                <c:pt idx="799">
                  <c:v>120</c:v>
                </c:pt>
                <c:pt idx="800">
                  <c:v>120</c:v>
                </c:pt>
                <c:pt idx="801">
                  <c:v>120</c:v>
                </c:pt>
                <c:pt idx="802">
                  <c:v>120</c:v>
                </c:pt>
                <c:pt idx="803">
                  <c:v>120</c:v>
                </c:pt>
                <c:pt idx="804">
                  <c:v>120</c:v>
                </c:pt>
                <c:pt idx="805">
                  <c:v>120</c:v>
                </c:pt>
                <c:pt idx="806">
                  <c:v>120</c:v>
                </c:pt>
                <c:pt idx="807">
                  <c:v>120</c:v>
                </c:pt>
                <c:pt idx="808">
                  <c:v>120</c:v>
                </c:pt>
                <c:pt idx="809">
                  <c:v>120</c:v>
                </c:pt>
                <c:pt idx="810">
                  <c:v>120</c:v>
                </c:pt>
                <c:pt idx="811">
                  <c:v>120</c:v>
                </c:pt>
                <c:pt idx="812">
                  <c:v>120</c:v>
                </c:pt>
                <c:pt idx="813">
                  <c:v>120</c:v>
                </c:pt>
                <c:pt idx="814">
                  <c:v>120</c:v>
                </c:pt>
                <c:pt idx="815">
                  <c:v>120</c:v>
                </c:pt>
                <c:pt idx="816">
                  <c:v>120</c:v>
                </c:pt>
                <c:pt idx="817">
                  <c:v>120</c:v>
                </c:pt>
                <c:pt idx="818">
                  <c:v>120</c:v>
                </c:pt>
                <c:pt idx="819">
                  <c:v>120</c:v>
                </c:pt>
                <c:pt idx="820">
                  <c:v>120</c:v>
                </c:pt>
                <c:pt idx="821">
                  <c:v>120</c:v>
                </c:pt>
                <c:pt idx="822">
                  <c:v>120</c:v>
                </c:pt>
                <c:pt idx="823">
                  <c:v>120</c:v>
                </c:pt>
                <c:pt idx="824">
                  <c:v>120</c:v>
                </c:pt>
                <c:pt idx="825">
                  <c:v>120</c:v>
                </c:pt>
                <c:pt idx="826">
                  <c:v>120</c:v>
                </c:pt>
                <c:pt idx="827">
                  <c:v>120</c:v>
                </c:pt>
                <c:pt idx="828">
                  <c:v>120</c:v>
                </c:pt>
                <c:pt idx="829">
                  <c:v>120</c:v>
                </c:pt>
                <c:pt idx="830">
                  <c:v>120</c:v>
                </c:pt>
                <c:pt idx="831">
                  <c:v>120</c:v>
                </c:pt>
                <c:pt idx="832">
                  <c:v>120</c:v>
                </c:pt>
                <c:pt idx="833">
                  <c:v>120</c:v>
                </c:pt>
                <c:pt idx="834">
                  <c:v>120</c:v>
                </c:pt>
                <c:pt idx="835">
                  <c:v>120</c:v>
                </c:pt>
                <c:pt idx="836">
                  <c:v>120</c:v>
                </c:pt>
                <c:pt idx="837">
                  <c:v>120</c:v>
                </c:pt>
                <c:pt idx="838">
                  <c:v>120</c:v>
                </c:pt>
                <c:pt idx="839">
                  <c:v>120</c:v>
                </c:pt>
                <c:pt idx="840">
                  <c:v>120</c:v>
                </c:pt>
                <c:pt idx="841">
                  <c:v>120</c:v>
                </c:pt>
                <c:pt idx="842">
                  <c:v>120</c:v>
                </c:pt>
                <c:pt idx="843">
                  <c:v>120</c:v>
                </c:pt>
                <c:pt idx="844">
                  <c:v>120</c:v>
                </c:pt>
                <c:pt idx="845">
                  <c:v>120</c:v>
                </c:pt>
                <c:pt idx="846">
                  <c:v>120</c:v>
                </c:pt>
                <c:pt idx="847">
                  <c:v>120</c:v>
                </c:pt>
                <c:pt idx="848">
                  <c:v>120</c:v>
                </c:pt>
                <c:pt idx="849">
                  <c:v>120</c:v>
                </c:pt>
                <c:pt idx="850">
                  <c:v>120</c:v>
                </c:pt>
                <c:pt idx="851">
                  <c:v>120</c:v>
                </c:pt>
                <c:pt idx="852">
                  <c:v>120</c:v>
                </c:pt>
                <c:pt idx="853">
                  <c:v>120</c:v>
                </c:pt>
                <c:pt idx="854">
                  <c:v>120</c:v>
                </c:pt>
                <c:pt idx="855">
                  <c:v>120</c:v>
                </c:pt>
                <c:pt idx="856">
                  <c:v>120</c:v>
                </c:pt>
                <c:pt idx="857">
                  <c:v>120</c:v>
                </c:pt>
                <c:pt idx="858">
                  <c:v>120</c:v>
                </c:pt>
                <c:pt idx="859">
                  <c:v>120</c:v>
                </c:pt>
                <c:pt idx="860">
                  <c:v>120</c:v>
                </c:pt>
                <c:pt idx="861">
                  <c:v>120</c:v>
                </c:pt>
                <c:pt idx="862">
                  <c:v>120</c:v>
                </c:pt>
                <c:pt idx="863">
                  <c:v>120</c:v>
                </c:pt>
                <c:pt idx="864">
                  <c:v>120</c:v>
                </c:pt>
                <c:pt idx="865">
                  <c:v>120</c:v>
                </c:pt>
                <c:pt idx="866">
                  <c:v>120</c:v>
                </c:pt>
                <c:pt idx="867">
                  <c:v>120</c:v>
                </c:pt>
                <c:pt idx="868">
                  <c:v>120</c:v>
                </c:pt>
                <c:pt idx="869">
                  <c:v>120</c:v>
                </c:pt>
                <c:pt idx="870">
                  <c:v>120</c:v>
                </c:pt>
                <c:pt idx="871">
                  <c:v>120</c:v>
                </c:pt>
                <c:pt idx="872">
                  <c:v>120</c:v>
                </c:pt>
                <c:pt idx="873">
                  <c:v>120</c:v>
                </c:pt>
                <c:pt idx="874">
                  <c:v>120</c:v>
                </c:pt>
                <c:pt idx="875">
                  <c:v>120</c:v>
                </c:pt>
                <c:pt idx="876">
                  <c:v>120</c:v>
                </c:pt>
                <c:pt idx="877">
                  <c:v>120</c:v>
                </c:pt>
                <c:pt idx="878">
                  <c:v>120</c:v>
                </c:pt>
                <c:pt idx="879">
                  <c:v>120</c:v>
                </c:pt>
                <c:pt idx="880">
                  <c:v>120</c:v>
                </c:pt>
                <c:pt idx="881">
                  <c:v>120</c:v>
                </c:pt>
                <c:pt idx="882">
                  <c:v>120</c:v>
                </c:pt>
                <c:pt idx="883">
                  <c:v>120</c:v>
                </c:pt>
                <c:pt idx="884">
                  <c:v>120</c:v>
                </c:pt>
                <c:pt idx="885">
                  <c:v>120</c:v>
                </c:pt>
                <c:pt idx="886">
                  <c:v>120</c:v>
                </c:pt>
                <c:pt idx="887">
                  <c:v>120</c:v>
                </c:pt>
                <c:pt idx="888">
                  <c:v>120</c:v>
                </c:pt>
                <c:pt idx="889">
                  <c:v>120</c:v>
                </c:pt>
                <c:pt idx="890">
                  <c:v>120</c:v>
                </c:pt>
                <c:pt idx="891">
                  <c:v>120</c:v>
                </c:pt>
                <c:pt idx="892">
                  <c:v>120</c:v>
                </c:pt>
                <c:pt idx="893">
                  <c:v>120</c:v>
                </c:pt>
                <c:pt idx="894">
                  <c:v>120</c:v>
                </c:pt>
                <c:pt idx="895">
                  <c:v>120</c:v>
                </c:pt>
                <c:pt idx="896">
                  <c:v>120</c:v>
                </c:pt>
                <c:pt idx="897">
                  <c:v>120</c:v>
                </c:pt>
                <c:pt idx="898">
                  <c:v>120</c:v>
                </c:pt>
                <c:pt idx="899">
                  <c:v>120</c:v>
                </c:pt>
                <c:pt idx="900">
                  <c:v>120</c:v>
                </c:pt>
                <c:pt idx="901">
                  <c:v>120</c:v>
                </c:pt>
                <c:pt idx="902">
                  <c:v>120</c:v>
                </c:pt>
                <c:pt idx="903">
                  <c:v>120</c:v>
                </c:pt>
                <c:pt idx="904">
                  <c:v>120</c:v>
                </c:pt>
                <c:pt idx="905">
                  <c:v>120</c:v>
                </c:pt>
                <c:pt idx="906">
                  <c:v>120</c:v>
                </c:pt>
                <c:pt idx="907">
                  <c:v>120</c:v>
                </c:pt>
                <c:pt idx="908">
                  <c:v>120</c:v>
                </c:pt>
                <c:pt idx="909">
                  <c:v>120</c:v>
                </c:pt>
                <c:pt idx="910">
                  <c:v>120</c:v>
                </c:pt>
                <c:pt idx="911">
                  <c:v>120</c:v>
                </c:pt>
                <c:pt idx="912">
                  <c:v>120</c:v>
                </c:pt>
                <c:pt idx="913">
                  <c:v>120</c:v>
                </c:pt>
                <c:pt idx="914">
                  <c:v>120</c:v>
                </c:pt>
                <c:pt idx="915">
                  <c:v>120</c:v>
                </c:pt>
                <c:pt idx="916">
                  <c:v>120</c:v>
                </c:pt>
                <c:pt idx="917">
                  <c:v>120</c:v>
                </c:pt>
                <c:pt idx="918">
                  <c:v>120</c:v>
                </c:pt>
                <c:pt idx="919">
                  <c:v>120</c:v>
                </c:pt>
                <c:pt idx="920">
                  <c:v>120</c:v>
                </c:pt>
                <c:pt idx="921">
                  <c:v>120</c:v>
                </c:pt>
                <c:pt idx="922">
                  <c:v>120</c:v>
                </c:pt>
                <c:pt idx="923">
                  <c:v>120</c:v>
                </c:pt>
                <c:pt idx="924">
                  <c:v>120</c:v>
                </c:pt>
                <c:pt idx="925">
                  <c:v>120</c:v>
                </c:pt>
                <c:pt idx="926">
                  <c:v>120</c:v>
                </c:pt>
                <c:pt idx="927">
                  <c:v>120</c:v>
                </c:pt>
                <c:pt idx="928">
                  <c:v>120</c:v>
                </c:pt>
                <c:pt idx="929">
                  <c:v>120</c:v>
                </c:pt>
                <c:pt idx="930">
                  <c:v>120</c:v>
                </c:pt>
                <c:pt idx="931">
                  <c:v>120</c:v>
                </c:pt>
                <c:pt idx="932">
                  <c:v>120</c:v>
                </c:pt>
                <c:pt idx="933">
                  <c:v>120</c:v>
                </c:pt>
                <c:pt idx="934">
                  <c:v>120</c:v>
                </c:pt>
                <c:pt idx="935">
                  <c:v>120</c:v>
                </c:pt>
                <c:pt idx="936">
                  <c:v>120</c:v>
                </c:pt>
                <c:pt idx="937">
                  <c:v>120</c:v>
                </c:pt>
                <c:pt idx="938">
                  <c:v>120</c:v>
                </c:pt>
                <c:pt idx="939">
                  <c:v>120</c:v>
                </c:pt>
                <c:pt idx="940">
                  <c:v>120</c:v>
                </c:pt>
                <c:pt idx="941">
                  <c:v>120</c:v>
                </c:pt>
                <c:pt idx="942">
                  <c:v>120</c:v>
                </c:pt>
                <c:pt idx="943">
                  <c:v>120</c:v>
                </c:pt>
                <c:pt idx="944">
                  <c:v>120</c:v>
                </c:pt>
                <c:pt idx="945">
                  <c:v>120</c:v>
                </c:pt>
                <c:pt idx="946">
                  <c:v>120</c:v>
                </c:pt>
                <c:pt idx="947">
                  <c:v>120</c:v>
                </c:pt>
                <c:pt idx="948">
                  <c:v>120</c:v>
                </c:pt>
                <c:pt idx="949">
                  <c:v>120</c:v>
                </c:pt>
                <c:pt idx="950">
                  <c:v>120</c:v>
                </c:pt>
                <c:pt idx="951">
                  <c:v>120</c:v>
                </c:pt>
                <c:pt idx="952">
                  <c:v>120</c:v>
                </c:pt>
                <c:pt idx="953">
                  <c:v>120</c:v>
                </c:pt>
                <c:pt idx="954">
                  <c:v>120</c:v>
                </c:pt>
                <c:pt idx="955">
                  <c:v>120</c:v>
                </c:pt>
                <c:pt idx="956">
                  <c:v>120</c:v>
                </c:pt>
                <c:pt idx="957">
                  <c:v>120</c:v>
                </c:pt>
                <c:pt idx="958">
                  <c:v>120</c:v>
                </c:pt>
                <c:pt idx="959">
                  <c:v>120</c:v>
                </c:pt>
                <c:pt idx="960">
                  <c:v>120</c:v>
                </c:pt>
                <c:pt idx="961">
                  <c:v>120</c:v>
                </c:pt>
                <c:pt idx="962">
                  <c:v>120</c:v>
                </c:pt>
                <c:pt idx="963">
                  <c:v>120</c:v>
                </c:pt>
                <c:pt idx="964">
                  <c:v>120</c:v>
                </c:pt>
                <c:pt idx="965">
                  <c:v>120</c:v>
                </c:pt>
                <c:pt idx="966">
                  <c:v>120</c:v>
                </c:pt>
                <c:pt idx="967">
                  <c:v>120</c:v>
                </c:pt>
                <c:pt idx="968">
                  <c:v>120</c:v>
                </c:pt>
                <c:pt idx="969">
                  <c:v>120</c:v>
                </c:pt>
                <c:pt idx="970">
                  <c:v>120</c:v>
                </c:pt>
                <c:pt idx="971">
                  <c:v>120</c:v>
                </c:pt>
                <c:pt idx="972">
                  <c:v>120</c:v>
                </c:pt>
                <c:pt idx="973">
                  <c:v>120</c:v>
                </c:pt>
                <c:pt idx="974">
                  <c:v>120</c:v>
                </c:pt>
                <c:pt idx="975">
                  <c:v>120</c:v>
                </c:pt>
                <c:pt idx="976">
                  <c:v>120</c:v>
                </c:pt>
                <c:pt idx="977">
                  <c:v>120</c:v>
                </c:pt>
                <c:pt idx="978">
                  <c:v>120</c:v>
                </c:pt>
                <c:pt idx="979">
                  <c:v>120</c:v>
                </c:pt>
                <c:pt idx="980">
                  <c:v>120</c:v>
                </c:pt>
                <c:pt idx="981">
                  <c:v>120</c:v>
                </c:pt>
                <c:pt idx="982">
                  <c:v>120</c:v>
                </c:pt>
                <c:pt idx="983">
                  <c:v>120</c:v>
                </c:pt>
                <c:pt idx="984">
                  <c:v>120</c:v>
                </c:pt>
                <c:pt idx="985">
                  <c:v>120</c:v>
                </c:pt>
                <c:pt idx="986">
                  <c:v>120</c:v>
                </c:pt>
                <c:pt idx="987">
                  <c:v>120</c:v>
                </c:pt>
                <c:pt idx="988">
                  <c:v>120</c:v>
                </c:pt>
                <c:pt idx="989">
                  <c:v>120</c:v>
                </c:pt>
                <c:pt idx="990">
                  <c:v>120</c:v>
                </c:pt>
                <c:pt idx="991">
                  <c:v>120</c:v>
                </c:pt>
                <c:pt idx="992">
                  <c:v>120</c:v>
                </c:pt>
                <c:pt idx="993">
                  <c:v>120</c:v>
                </c:pt>
                <c:pt idx="994">
                  <c:v>120</c:v>
                </c:pt>
                <c:pt idx="995">
                  <c:v>120</c:v>
                </c:pt>
                <c:pt idx="996">
                  <c:v>120</c:v>
                </c:pt>
                <c:pt idx="997">
                  <c:v>120</c:v>
                </c:pt>
                <c:pt idx="998">
                  <c:v>120</c:v>
                </c:pt>
                <c:pt idx="999">
                  <c:v>120</c:v>
                </c:pt>
                <c:pt idx="1000">
                  <c:v>120</c:v>
                </c:pt>
                <c:pt idx="1001">
                  <c:v>120</c:v>
                </c:pt>
                <c:pt idx="1002">
                  <c:v>120</c:v>
                </c:pt>
                <c:pt idx="1003">
                  <c:v>120</c:v>
                </c:pt>
                <c:pt idx="1004">
                  <c:v>120</c:v>
                </c:pt>
                <c:pt idx="1005">
                  <c:v>120</c:v>
                </c:pt>
                <c:pt idx="1006">
                  <c:v>120</c:v>
                </c:pt>
                <c:pt idx="1007">
                  <c:v>120</c:v>
                </c:pt>
                <c:pt idx="1008">
                  <c:v>120</c:v>
                </c:pt>
                <c:pt idx="1009">
                  <c:v>120</c:v>
                </c:pt>
                <c:pt idx="1010">
                  <c:v>120</c:v>
                </c:pt>
                <c:pt idx="1011">
                  <c:v>120</c:v>
                </c:pt>
                <c:pt idx="1012">
                  <c:v>120</c:v>
                </c:pt>
                <c:pt idx="1013">
                  <c:v>120</c:v>
                </c:pt>
                <c:pt idx="1014">
                  <c:v>120</c:v>
                </c:pt>
                <c:pt idx="1015">
                  <c:v>120</c:v>
                </c:pt>
                <c:pt idx="1016">
                  <c:v>120</c:v>
                </c:pt>
                <c:pt idx="1017">
                  <c:v>120</c:v>
                </c:pt>
                <c:pt idx="1018">
                  <c:v>120</c:v>
                </c:pt>
                <c:pt idx="1019">
                  <c:v>120</c:v>
                </c:pt>
                <c:pt idx="1020">
                  <c:v>120</c:v>
                </c:pt>
                <c:pt idx="1021">
                  <c:v>120</c:v>
                </c:pt>
                <c:pt idx="1022">
                  <c:v>120</c:v>
                </c:pt>
                <c:pt idx="1023">
                  <c:v>120</c:v>
                </c:pt>
                <c:pt idx="1024">
                  <c:v>120</c:v>
                </c:pt>
                <c:pt idx="1025">
                  <c:v>120</c:v>
                </c:pt>
                <c:pt idx="1026">
                  <c:v>120</c:v>
                </c:pt>
                <c:pt idx="1027">
                  <c:v>120</c:v>
                </c:pt>
                <c:pt idx="1028">
                  <c:v>120</c:v>
                </c:pt>
                <c:pt idx="1029">
                  <c:v>120</c:v>
                </c:pt>
                <c:pt idx="1030">
                  <c:v>120</c:v>
                </c:pt>
                <c:pt idx="1031">
                  <c:v>120</c:v>
                </c:pt>
                <c:pt idx="1032">
                  <c:v>120</c:v>
                </c:pt>
                <c:pt idx="1033">
                  <c:v>120</c:v>
                </c:pt>
                <c:pt idx="1034">
                  <c:v>120</c:v>
                </c:pt>
                <c:pt idx="1035">
                  <c:v>120</c:v>
                </c:pt>
                <c:pt idx="1036">
                  <c:v>120</c:v>
                </c:pt>
                <c:pt idx="1037">
                  <c:v>120</c:v>
                </c:pt>
                <c:pt idx="1038">
                  <c:v>120</c:v>
                </c:pt>
                <c:pt idx="1039">
                  <c:v>120</c:v>
                </c:pt>
                <c:pt idx="1040">
                  <c:v>120</c:v>
                </c:pt>
                <c:pt idx="1041">
                  <c:v>120</c:v>
                </c:pt>
                <c:pt idx="1042">
                  <c:v>120</c:v>
                </c:pt>
                <c:pt idx="1043">
                  <c:v>120</c:v>
                </c:pt>
                <c:pt idx="1044">
                  <c:v>120</c:v>
                </c:pt>
                <c:pt idx="1045">
                  <c:v>120</c:v>
                </c:pt>
                <c:pt idx="1046">
                  <c:v>120</c:v>
                </c:pt>
                <c:pt idx="1047">
                  <c:v>120</c:v>
                </c:pt>
                <c:pt idx="1048">
                  <c:v>120</c:v>
                </c:pt>
                <c:pt idx="1049">
                  <c:v>120</c:v>
                </c:pt>
                <c:pt idx="1050">
                  <c:v>120</c:v>
                </c:pt>
                <c:pt idx="1051">
                  <c:v>120</c:v>
                </c:pt>
                <c:pt idx="1052">
                  <c:v>120</c:v>
                </c:pt>
                <c:pt idx="1053">
                  <c:v>120</c:v>
                </c:pt>
                <c:pt idx="1054">
                  <c:v>120</c:v>
                </c:pt>
                <c:pt idx="1055">
                  <c:v>120</c:v>
                </c:pt>
                <c:pt idx="1056">
                  <c:v>120</c:v>
                </c:pt>
                <c:pt idx="1057">
                  <c:v>120</c:v>
                </c:pt>
                <c:pt idx="1058">
                  <c:v>120</c:v>
                </c:pt>
                <c:pt idx="1059">
                  <c:v>120</c:v>
                </c:pt>
                <c:pt idx="1060">
                  <c:v>120</c:v>
                </c:pt>
                <c:pt idx="1061">
                  <c:v>120</c:v>
                </c:pt>
                <c:pt idx="1062">
                  <c:v>120</c:v>
                </c:pt>
                <c:pt idx="1063">
                  <c:v>120</c:v>
                </c:pt>
                <c:pt idx="1064">
                  <c:v>120</c:v>
                </c:pt>
                <c:pt idx="1065">
                  <c:v>120</c:v>
                </c:pt>
                <c:pt idx="1066">
                  <c:v>120</c:v>
                </c:pt>
                <c:pt idx="1067">
                  <c:v>120</c:v>
                </c:pt>
                <c:pt idx="1068">
                  <c:v>120</c:v>
                </c:pt>
                <c:pt idx="1069">
                  <c:v>120</c:v>
                </c:pt>
                <c:pt idx="1070">
                  <c:v>120</c:v>
                </c:pt>
                <c:pt idx="1071">
                  <c:v>120</c:v>
                </c:pt>
                <c:pt idx="1072">
                  <c:v>120</c:v>
                </c:pt>
                <c:pt idx="1073">
                  <c:v>120</c:v>
                </c:pt>
                <c:pt idx="1074">
                  <c:v>120</c:v>
                </c:pt>
                <c:pt idx="1075">
                  <c:v>120</c:v>
                </c:pt>
                <c:pt idx="1076">
                  <c:v>120</c:v>
                </c:pt>
                <c:pt idx="1077">
                  <c:v>120</c:v>
                </c:pt>
                <c:pt idx="1078">
                  <c:v>120</c:v>
                </c:pt>
                <c:pt idx="1079">
                  <c:v>120</c:v>
                </c:pt>
                <c:pt idx="1080">
                  <c:v>120</c:v>
                </c:pt>
                <c:pt idx="1081">
                  <c:v>120</c:v>
                </c:pt>
                <c:pt idx="1082">
                  <c:v>120</c:v>
                </c:pt>
                <c:pt idx="1083">
                  <c:v>120</c:v>
                </c:pt>
                <c:pt idx="1084">
                  <c:v>120</c:v>
                </c:pt>
                <c:pt idx="1085">
                  <c:v>120</c:v>
                </c:pt>
                <c:pt idx="1086">
                  <c:v>120</c:v>
                </c:pt>
                <c:pt idx="1087">
                  <c:v>120</c:v>
                </c:pt>
                <c:pt idx="1088">
                  <c:v>120</c:v>
                </c:pt>
                <c:pt idx="1089">
                  <c:v>120</c:v>
                </c:pt>
                <c:pt idx="1090">
                  <c:v>120</c:v>
                </c:pt>
                <c:pt idx="1091">
                  <c:v>120</c:v>
                </c:pt>
                <c:pt idx="1092">
                  <c:v>120</c:v>
                </c:pt>
                <c:pt idx="1093">
                  <c:v>120</c:v>
                </c:pt>
                <c:pt idx="1094">
                  <c:v>120</c:v>
                </c:pt>
                <c:pt idx="1095">
                  <c:v>120</c:v>
                </c:pt>
                <c:pt idx="1096">
                  <c:v>120</c:v>
                </c:pt>
                <c:pt idx="1097">
                  <c:v>120</c:v>
                </c:pt>
                <c:pt idx="1098">
                  <c:v>120</c:v>
                </c:pt>
                <c:pt idx="1099">
                  <c:v>120</c:v>
                </c:pt>
                <c:pt idx="1100">
                  <c:v>120</c:v>
                </c:pt>
                <c:pt idx="1101">
                  <c:v>120</c:v>
                </c:pt>
                <c:pt idx="1102">
                  <c:v>120</c:v>
                </c:pt>
                <c:pt idx="1103">
                  <c:v>120</c:v>
                </c:pt>
                <c:pt idx="1104">
                  <c:v>120</c:v>
                </c:pt>
                <c:pt idx="1105">
                  <c:v>120</c:v>
                </c:pt>
                <c:pt idx="1106">
                  <c:v>120</c:v>
                </c:pt>
                <c:pt idx="1107">
                  <c:v>120</c:v>
                </c:pt>
                <c:pt idx="1108">
                  <c:v>120</c:v>
                </c:pt>
                <c:pt idx="1109">
                  <c:v>120</c:v>
                </c:pt>
                <c:pt idx="1110">
                  <c:v>120</c:v>
                </c:pt>
                <c:pt idx="1111">
                  <c:v>120</c:v>
                </c:pt>
                <c:pt idx="1112">
                  <c:v>120</c:v>
                </c:pt>
                <c:pt idx="1113">
                  <c:v>120</c:v>
                </c:pt>
                <c:pt idx="1114">
                  <c:v>120</c:v>
                </c:pt>
                <c:pt idx="1115">
                  <c:v>120</c:v>
                </c:pt>
                <c:pt idx="1116">
                  <c:v>120</c:v>
                </c:pt>
                <c:pt idx="1117">
                  <c:v>120</c:v>
                </c:pt>
                <c:pt idx="1118">
                  <c:v>120</c:v>
                </c:pt>
                <c:pt idx="1119">
                  <c:v>120</c:v>
                </c:pt>
                <c:pt idx="1120">
                  <c:v>120</c:v>
                </c:pt>
                <c:pt idx="1121">
                  <c:v>120</c:v>
                </c:pt>
                <c:pt idx="1122">
                  <c:v>120</c:v>
                </c:pt>
                <c:pt idx="1123">
                  <c:v>120</c:v>
                </c:pt>
                <c:pt idx="1124">
                  <c:v>120</c:v>
                </c:pt>
                <c:pt idx="1125">
                  <c:v>120</c:v>
                </c:pt>
                <c:pt idx="1126">
                  <c:v>120</c:v>
                </c:pt>
                <c:pt idx="1127">
                  <c:v>120</c:v>
                </c:pt>
                <c:pt idx="1128">
                  <c:v>120</c:v>
                </c:pt>
                <c:pt idx="1129">
                  <c:v>120</c:v>
                </c:pt>
                <c:pt idx="1130">
                  <c:v>120</c:v>
                </c:pt>
                <c:pt idx="1131">
                  <c:v>120</c:v>
                </c:pt>
                <c:pt idx="1132">
                  <c:v>120</c:v>
                </c:pt>
                <c:pt idx="1133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26-4245-8125-5C4D8CD11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221208"/>
        <c:axId val="610223176"/>
      </c:lineChart>
      <c:catAx>
        <c:axId val="61022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23176"/>
        <c:crosses val="autoZero"/>
        <c:auto val="1"/>
        <c:lblAlgn val="ctr"/>
        <c:lblOffset val="100"/>
        <c:noMultiLvlLbl val="0"/>
      </c:catAx>
      <c:valAx>
        <c:axId val="61022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21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F4D11-8ADB-43E6-8237-ACA819BEF939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202F248C-E7F8-4D93-8657-941490717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Crowdfunding service</a:t>
          </a:r>
        </a:p>
      </dgm:t>
    </dgm:pt>
    <dgm:pt modelId="{671780A7-22EC-410B-AD09-94780E14CAAB}" type="parTrans" cxnId="{C18A4877-282B-49B9-B76C-2682905A3B2B}">
      <dgm:prSet/>
      <dgm:spPr/>
      <dgm:t>
        <a:bodyPr/>
        <a:lstStyle/>
        <a:p>
          <a:endParaRPr lang="en-US"/>
        </a:p>
      </dgm:t>
    </dgm:pt>
    <dgm:pt modelId="{5C44FBB9-E3F3-4940-8C4C-1E32CBC0E212}" type="sibTrans" cxnId="{C18A4877-282B-49B9-B76C-2682905A3B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08583A-7F93-49A3-B578-28EBCB31CD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deadline or Goal requirement</a:t>
          </a:r>
        </a:p>
      </dgm:t>
    </dgm:pt>
    <dgm:pt modelId="{EB4603EB-3319-46C5-8CCD-4197D7287E02}" type="parTrans" cxnId="{836685DE-572B-4ED3-8DE2-46358F5D2214}">
      <dgm:prSet/>
      <dgm:spPr/>
      <dgm:t>
        <a:bodyPr/>
        <a:lstStyle/>
        <a:p>
          <a:endParaRPr lang="en-US"/>
        </a:p>
      </dgm:t>
    </dgm:pt>
    <dgm:pt modelId="{7A8B3A22-B313-40DB-84CF-2F4178F17C49}" type="sibTrans" cxnId="{836685DE-572B-4ED3-8DE2-46358F5D22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C76201-0DE7-4A10-AD72-5F70F3436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Topics – Medical, Emergency, Memorial, Education, Charity etc…</a:t>
          </a:r>
        </a:p>
      </dgm:t>
    </dgm:pt>
    <dgm:pt modelId="{AC66844B-3CEA-4A38-8D3F-2A69670ED14E}" type="parTrans" cxnId="{C338EE27-7E05-454F-BC53-EE7539750AB5}">
      <dgm:prSet/>
      <dgm:spPr/>
      <dgm:t>
        <a:bodyPr/>
        <a:lstStyle/>
        <a:p>
          <a:endParaRPr lang="en-US"/>
        </a:p>
      </dgm:t>
    </dgm:pt>
    <dgm:pt modelId="{32CD613B-9F9B-46E9-BA66-FC6B73D20640}" type="sibTrans" cxnId="{C338EE27-7E05-454F-BC53-EE7539750A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E0A01A-C1AC-41AE-8765-F7C634272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Posts include – topic, Images, caption</a:t>
          </a:r>
        </a:p>
      </dgm:t>
    </dgm:pt>
    <dgm:pt modelId="{13DB95F3-8E81-42EB-95EF-7C1F687B16C3}" type="parTrans" cxnId="{9B069787-59FB-4F9F-B078-36FB25579165}">
      <dgm:prSet/>
      <dgm:spPr/>
      <dgm:t>
        <a:bodyPr/>
        <a:lstStyle/>
        <a:p>
          <a:endParaRPr lang="en-US"/>
        </a:p>
      </dgm:t>
    </dgm:pt>
    <dgm:pt modelId="{F29A8184-A0E8-4D22-9277-7548D22E2CB2}" type="sibTrans" cxnId="{9B069787-59FB-4F9F-B078-36FB255791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BD3541-DF0F-44DC-ACDD-8E271812B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 can be – Liked, shared, commented </a:t>
          </a:r>
        </a:p>
      </dgm:t>
    </dgm:pt>
    <dgm:pt modelId="{A4D40B4D-236C-46B1-BFF1-052CCF4FA66A}" type="parTrans" cxnId="{24AC736F-AC87-4C70-8BDC-8A2D7A3F7A01}">
      <dgm:prSet/>
      <dgm:spPr/>
      <dgm:t>
        <a:bodyPr/>
        <a:lstStyle/>
        <a:p>
          <a:endParaRPr lang="en-US"/>
        </a:p>
      </dgm:t>
    </dgm:pt>
    <dgm:pt modelId="{0EAB5431-D522-47AF-9B62-76DC3CAFE591}" type="sibTrans" cxnId="{24AC736F-AC87-4C70-8BDC-8A2D7A3F7A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EAD2F9-F432-4D7A-91B6-13E61C3B4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Funding can be done in multiple currencies and multiple modes</a:t>
          </a:r>
        </a:p>
      </dgm:t>
    </dgm:pt>
    <dgm:pt modelId="{B8A26876-6C5A-4EE8-80A6-03FC70D3FA0C}" type="parTrans" cxnId="{9FCE35AE-1D48-446C-9AED-57ED421D51AD}">
      <dgm:prSet/>
      <dgm:spPr/>
      <dgm:t>
        <a:bodyPr/>
        <a:lstStyle/>
        <a:p>
          <a:endParaRPr lang="en-US"/>
        </a:p>
      </dgm:t>
    </dgm:pt>
    <dgm:pt modelId="{F189BB32-C53C-45C5-B592-8D9C2A3B8B42}" type="sibTrans" cxnId="{9FCE35AE-1D48-446C-9AED-57ED421D51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CD3C64-9D6E-49BC-B1C0-641D52B8FC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Keep any amount of fund that you receive</a:t>
          </a:r>
        </a:p>
      </dgm:t>
    </dgm:pt>
    <dgm:pt modelId="{3F46827E-228C-44E9-81FE-266FF3E9D4DC}" type="parTrans" cxnId="{A2257D19-FF0E-4681-A5A7-23E457CDA37F}">
      <dgm:prSet/>
      <dgm:spPr/>
      <dgm:t>
        <a:bodyPr/>
        <a:lstStyle/>
        <a:p>
          <a:endParaRPr lang="en-US"/>
        </a:p>
      </dgm:t>
    </dgm:pt>
    <dgm:pt modelId="{0D4D4309-5444-462D-BE1A-C22E1D9CBF4C}" type="sibTrans" cxnId="{A2257D19-FF0E-4681-A5A7-23E457CDA37F}">
      <dgm:prSet/>
      <dgm:spPr/>
      <dgm:t>
        <a:bodyPr/>
        <a:lstStyle/>
        <a:p>
          <a:endParaRPr lang="en-US"/>
        </a:p>
      </dgm:t>
    </dgm:pt>
    <dgm:pt modelId="{B853537E-6714-4691-9ACF-8D32680FC407}" type="pres">
      <dgm:prSet presAssocID="{E06F4D11-8ADB-43E6-8237-ACA819BEF939}" presName="root" presStyleCnt="0">
        <dgm:presLayoutVars>
          <dgm:dir/>
          <dgm:resizeHandles val="exact"/>
        </dgm:presLayoutVars>
      </dgm:prSet>
      <dgm:spPr/>
    </dgm:pt>
    <dgm:pt modelId="{21A4E7E6-2143-4E23-8A83-5BE78EFD1012}" type="pres">
      <dgm:prSet presAssocID="{E06F4D11-8ADB-43E6-8237-ACA819BEF939}" presName="container" presStyleCnt="0">
        <dgm:presLayoutVars>
          <dgm:dir/>
          <dgm:resizeHandles val="exact"/>
        </dgm:presLayoutVars>
      </dgm:prSet>
      <dgm:spPr/>
    </dgm:pt>
    <dgm:pt modelId="{B67CE331-F762-430A-B5D1-8C1F1AF9937A}" type="pres">
      <dgm:prSet presAssocID="{202F248C-E7F8-4D93-8657-941490717362}" presName="compNode" presStyleCnt="0"/>
      <dgm:spPr/>
    </dgm:pt>
    <dgm:pt modelId="{26CA902A-0FC2-42C5-98F3-EA854F079C7D}" type="pres">
      <dgm:prSet presAssocID="{202F248C-E7F8-4D93-8657-941490717362}" presName="iconBgRect" presStyleLbl="bgShp" presStyleIdx="0" presStyleCnt="7"/>
      <dgm:spPr/>
    </dgm:pt>
    <dgm:pt modelId="{F2528B83-4D8F-492E-905E-D44141DCCEB2}" type="pres">
      <dgm:prSet presAssocID="{202F248C-E7F8-4D93-8657-94149071736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8269E7F-A1D0-45AB-9324-3A8BB0AA36CA}" type="pres">
      <dgm:prSet presAssocID="{202F248C-E7F8-4D93-8657-941490717362}" presName="spaceRect" presStyleCnt="0"/>
      <dgm:spPr/>
    </dgm:pt>
    <dgm:pt modelId="{885DE076-A266-444A-8159-42E27E489BF7}" type="pres">
      <dgm:prSet presAssocID="{202F248C-E7F8-4D93-8657-941490717362}" presName="textRect" presStyleLbl="revTx" presStyleIdx="0" presStyleCnt="7">
        <dgm:presLayoutVars>
          <dgm:chMax val="1"/>
          <dgm:chPref val="1"/>
        </dgm:presLayoutVars>
      </dgm:prSet>
      <dgm:spPr/>
    </dgm:pt>
    <dgm:pt modelId="{43D4022E-B532-4408-9779-5258C002C80B}" type="pres">
      <dgm:prSet presAssocID="{5C44FBB9-E3F3-4940-8C4C-1E32CBC0E212}" presName="sibTrans" presStyleLbl="sibTrans2D1" presStyleIdx="0" presStyleCnt="0"/>
      <dgm:spPr/>
    </dgm:pt>
    <dgm:pt modelId="{1A4BE49B-80CC-489A-B6F9-676F03E0DD0F}" type="pres">
      <dgm:prSet presAssocID="{7608583A-7F93-49A3-B578-28EBCB31CDE1}" presName="compNode" presStyleCnt="0"/>
      <dgm:spPr/>
    </dgm:pt>
    <dgm:pt modelId="{7796496F-7CF9-4CD9-ABA5-B35681173150}" type="pres">
      <dgm:prSet presAssocID="{7608583A-7F93-49A3-B578-28EBCB31CDE1}" presName="iconBgRect" presStyleLbl="bgShp" presStyleIdx="1" presStyleCnt="7"/>
      <dgm:spPr/>
    </dgm:pt>
    <dgm:pt modelId="{2858A844-AF01-47F7-ABFE-121EEFABF2B0}" type="pres">
      <dgm:prSet presAssocID="{7608583A-7F93-49A3-B578-28EBCB31CDE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1967C771-A2EE-475D-8E8B-CB3F6612DFBB}" type="pres">
      <dgm:prSet presAssocID="{7608583A-7F93-49A3-B578-28EBCB31CDE1}" presName="spaceRect" presStyleCnt="0"/>
      <dgm:spPr/>
    </dgm:pt>
    <dgm:pt modelId="{DA30CC40-FA19-4A66-A72F-52C0D9BCD070}" type="pres">
      <dgm:prSet presAssocID="{7608583A-7F93-49A3-B578-28EBCB31CDE1}" presName="textRect" presStyleLbl="revTx" presStyleIdx="1" presStyleCnt="7">
        <dgm:presLayoutVars>
          <dgm:chMax val="1"/>
          <dgm:chPref val="1"/>
        </dgm:presLayoutVars>
      </dgm:prSet>
      <dgm:spPr/>
    </dgm:pt>
    <dgm:pt modelId="{14411895-73A6-40E7-B45A-E78C4F669E70}" type="pres">
      <dgm:prSet presAssocID="{7A8B3A22-B313-40DB-84CF-2F4178F17C49}" presName="sibTrans" presStyleLbl="sibTrans2D1" presStyleIdx="0" presStyleCnt="0"/>
      <dgm:spPr/>
    </dgm:pt>
    <dgm:pt modelId="{71DF96C0-9E5C-4249-AC9F-6EE5EF5A7C2C}" type="pres">
      <dgm:prSet presAssocID="{E7C76201-0DE7-4A10-AD72-5F70F343641F}" presName="compNode" presStyleCnt="0"/>
      <dgm:spPr/>
    </dgm:pt>
    <dgm:pt modelId="{D1627CA8-DA65-4BF1-979E-5C24D556AA69}" type="pres">
      <dgm:prSet presAssocID="{E7C76201-0DE7-4A10-AD72-5F70F343641F}" presName="iconBgRect" presStyleLbl="bgShp" presStyleIdx="2" presStyleCnt="7"/>
      <dgm:spPr/>
    </dgm:pt>
    <dgm:pt modelId="{492238AB-7625-4CAF-B28C-D72C6A3F0091}" type="pres">
      <dgm:prSet presAssocID="{E7C76201-0DE7-4A10-AD72-5F70F343641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1206B255-E3A2-465F-A9DF-D0E8CA8776FD}" type="pres">
      <dgm:prSet presAssocID="{E7C76201-0DE7-4A10-AD72-5F70F343641F}" presName="spaceRect" presStyleCnt="0"/>
      <dgm:spPr/>
    </dgm:pt>
    <dgm:pt modelId="{45BC9659-1B49-406C-BA9D-73BE42A2EAE3}" type="pres">
      <dgm:prSet presAssocID="{E7C76201-0DE7-4A10-AD72-5F70F343641F}" presName="textRect" presStyleLbl="revTx" presStyleIdx="2" presStyleCnt="7">
        <dgm:presLayoutVars>
          <dgm:chMax val="1"/>
          <dgm:chPref val="1"/>
        </dgm:presLayoutVars>
      </dgm:prSet>
      <dgm:spPr/>
    </dgm:pt>
    <dgm:pt modelId="{D9B033D1-BE53-4ABA-A4CE-FB2E0245005F}" type="pres">
      <dgm:prSet presAssocID="{32CD613B-9F9B-46E9-BA66-FC6B73D20640}" presName="sibTrans" presStyleLbl="sibTrans2D1" presStyleIdx="0" presStyleCnt="0"/>
      <dgm:spPr/>
    </dgm:pt>
    <dgm:pt modelId="{439FE9CD-4118-43D1-9F74-4D69A87A168F}" type="pres">
      <dgm:prSet presAssocID="{8CE0A01A-C1AC-41AE-8765-F7C634272019}" presName="compNode" presStyleCnt="0"/>
      <dgm:spPr/>
    </dgm:pt>
    <dgm:pt modelId="{83885DE0-0F8F-4228-8E47-64F39B200F82}" type="pres">
      <dgm:prSet presAssocID="{8CE0A01A-C1AC-41AE-8765-F7C634272019}" presName="iconBgRect" presStyleLbl="bgShp" presStyleIdx="3" presStyleCnt="7"/>
      <dgm:spPr/>
    </dgm:pt>
    <dgm:pt modelId="{7B6C9F6D-643E-4FFC-9D1D-EFF4115EB0C4}" type="pres">
      <dgm:prSet presAssocID="{8CE0A01A-C1AC-41AE-8765-F7C63427201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D2D489A-3C48-423E-B325-36B25DCA8510}" type="pres">
      <dgm:prSet presAssocID="{8CE0A01A-C1AC-41AE-8765-F7C634272019}" presName="spaceRect" presStyleCnt="0"/>
      <dgm:spPr/>
    </dgm:pt>
    <dgm:pt modelId="{83EECD70-3C96-456E-B6C3-D41EFDF3F2E1}" type="pres">
      <dgm:prSet presAssocID="{8CE0A01A-C1AC-41AE-8765-F7C634272019}" presName="textRect" presStyleLbl="revTx" presStyleIdx="3" presStyleCnt="7">
        <dgm:presLayoutVars>
          <dgm:chMax val="1"/>
          <dgm:chPref val="1"/>
        </dgm:presLayoutVars>
      </dgm:prSet>
      <dgm:spPr/>
    </dgm:pt>
    <dgm:pt modelId="{78B522F7-832C-47A6-928A-CD3C5274433A}" type="pres">
      <dgm:prSet presAssocID="{F29A8184-A0E8-4D22-9277-7548D22E2CB2}" presName="sibTrans" presStyleLbl="sibTrans2D1" presStyleIdx="0" presStyleCnt="0"/>
      <dgm:spPr/>
    </dgm:pt>
    <dgm:pt modelId="{4B468A9F-1886-46E5-B306-6E6A8738C58B}" type="pres">
      <dgm:prSet presAssocID="{18BD3541-DF0F-44DC-ACDD-8E271812BBF0}" presName="compNode" presStyleCnt="0"/>
      <dgm:spPr/>
    </dgm:pt>
    <dgm:pt modelId="{AFCD858B-5216-49C3-9DD7-22535261FE25}" type="pres">
      <dgm:prSet presAssocID="{18BD3541-DF0F-44DC-ACDD-8E271812BBF0}" presName="iconBgRect" presStyleLbl="bgShp" presStyleIdx="4" presStyleCnt="7"/>
      <dgm:spPr/>
    </dgm:pt>
    <dgm:pt modelId="{4B0F03F0-6965-4CF0-BBC7-258D141BE716}" type="pres">
      <dgm:prSet presAssocID="{18BD3541-DF0F-44DC-ACDD-8E271812BBF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744AB21-B21E-4893-BFA0-E3768CA82221}" type="pres">
      <dgm:prSet presAssocID="{18BD3541-DF0F-44DC-ACDD-8E271812BBF0}" presName="spaceRect" presStyleCnt="0"/>
      <dgm:spPr/>
    </dgm:pt>
    <dgm:pt modelId="{420D475D-9C87-4412-B407-96B54D26AB44}" type="pres">
      <dgm:prSet presAssocID="{18BD3541-DF0F-44DC-ACDD-8E271812BBF0}" presName="textRect" presStyleLbl="revTx" presStyleIdx="4" presStyleCnt="7">
        <dgm:presLayoutVars>
          <dgm:chMax val="1"/>
          <dgm:chPref val="1"/>
        </dgm:presLayoutVars>
      </dgm:prSet>
      <dgm:spPr/>
    </dgm:pt>
    <dgm:pt modelId="{C7EFA2E8-0FF1-45F6-BDA2-FA59B7AEB8CC}" type="pres">
      <dgm:prSet presAssocID="{0EAB5431-D522-47AF-9B62-76DC3CAFE591}" presName="sibTrans" presStyleLbl="sibTrans2D1" presStyleIdx="0" presStyleCnt="0"/>
      <dgm:spPr/>
    </dgm:pt>
    <dgm:pt modelId="{2041F360-8664-4972-8254-7A0891E34D52}" type="pres">
      <dgm:prSet presAssocID="{56EAD2F9-F432-4D7A-91B6-13E61C3B4A7C}" presName="compNode" presStyleCnt="0"/>
      <dgm:spPr/>
    </dgm:pt>
    <dgm:pt modelId="{E3BEBFB2-3A0A-4C46-9EC3-E9202B8FB986}" type="pres">
      <dgm:prSet presAssocID="{56EAD2F9-F432-4D7A-91B6-13E61C3B4A7C}" presName="iconBgRect" presStyleLbl="bgShp" presStyleIdx="5" presStyleCnt="7"/>
      <dgm:spPr/>
    </dgm:pt>
    <dgm:pt modelId="{773ABD8A-C0B7-493F-B89C-A52A73EA8611}" type="pres">
      <dgm:prSet presAssocID="{56EAD2F9-F432-4D7A-91B6-13E61C3B4A7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39F95C-F321-4550-B200-4F9E33AD4F3D}" type="pres">
      <dgm:prSet presAssocID="{56EAD2F9-F432-4D7A-91B6-13E61C3B4A7C}" presName="spaceRect" presStyleCnt="0"/>
      <dgm:spPr/>
    </dgm:pt>
    <dgm:pt modelId="{E11323C2-78ED-441A-AE36-21E3F678B709}" type="pres">
      <dgm:prSet presAssocID="{56EAD2F9-F432-4D7A-91B6-13E61C3B4A7C}" presName="textRect" presStyleLbl="revTx" presStyleIdx="5" presStyleCnt="7">
        <dgm:presLayoutVars>
          <dgm:chMax val="1"/>
          <dgm:chPref val="1"/>
        </dgm:presLayoutVars>
      </dgm:prSet>
      <dgm:spPr/>
    </dgm:pt>
    <dgm:pt modelId="{52506824-C5F3-42BF-B337-3BCCACFF9945}" type="pres">
      <dgm:prSet presAssocID="{F189BB32-C53C-45C5-B592-8D9C2A3B8B42}" presName="sibTrans" presStyleLbl="sibTrans2D1" presStyleIdx="0" presStyleCnt="0"/>
      <dgm:spPr/>
    </dgm:pt>
    <dgm:pt modelId="{7E809E0A-813F-4DA7-8419-A07AF5A17E79}" type="pres">
      <dgm:prSet presAssocID="{C7CD3C64-9D6E-49BC-B1C0-641D52B8FC03}" presName="compNode" presStyleCnt="0"/>
      <dgm:spPr/>
    </dgm:pt>
    <dgm:pt modelId="{402A9889-E824-4E4E-9DA6-DBBFF12907E2}" type="pres">
      <dgm:prSet presAssocID="{C7CD3C64-9D6E-49BC-B1C0-641D52B8FC03}" presName="iconBgRect" presStyleLbl="bgShp" presStyleIdx="6" presStyleCnt="7"/>
      <dgm:spPr/>
    </dgm:pt>
    <dgm:pt modelId="{B65E1A1C-98F5-4027-A10E-F81D79F7F44B}" type="pres">
      <dgm:prSet presAssocID="{C7CD3C64-9D6E-49BC-B1C0-641D52B8FC0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D06975-0F6F-4D22-AD5B-4A748A5FA793}" type="pres">
      <dgm:prSet presAssocID="{C7CD3C64-9D6E-49BC-B1C0-641D52B8FC03}" presName="spaceRect" presStyleCnt="0"/>
      <dgm:spPr/>
    </dgm:pt>
    <dgm:pt modelId="{7985360B-8696-4C09-B196-154133D51727}" type="pres">
      <dgm:prSet presAssocID="{C7CD3C64-9D6E-49BC-B1C0-641D52B8FC0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2257D19-FF0E-4681-A5A7-23E457CDA37F}" srcId="{E06F4D11-8ADB-43E6-8237-ACA819BEF939}" destId="{C7CD3C64-9D6E-49BC-B1C0-641D52B8FC03}" srcOrd="6" destOrd="0" parTransId="{3F46827E-228C-44E9-81FE-266FF3E9D4DC}" sibTransId="{0D4D4309-5444-462D-BE1A-C22E1D9CBF4C}"/>
    <dgm:cxn modelId="{B56CFC21-5A6E-4185-97E0-D8221C357DBF}" type="presOf" srcId="{202F248C-E7F8-4D93-8657-941490717362}" destId="{885DE076-A266-444A-8159-42E27E489BF7}" srcOrd="0" destOrd="0" presId="urn:microsoft.com/office/officeart/2018/2/layout/IconCircleList"/>
    <dgm:cxn modelId="{C338EE27-7E05-454F-BC53-EE7539750AB5}" srcId="{E06F4D11-8ADB-43E6-8237-ACA819BEF939}" destId="{E7C76201-0DE7-4A10-AD72-5F70F343641F}" srcOrd="2" destOrd="0" parTransId="{AC66844B-3CEA-4A38-8D3F-2A69670ED14E}" sibTransId="{32CD613B-9F9B-46E9-BA66-FC6B73D20640}"/>
    <dgm:cxn modelId="{520B593E-23B2-479B-9EF5-ED8A7170AEF2}" type="presOf" srcId="{56EAD2F9-F432-4D7A-91B6-13E61C3B4A7C}" destId="{E11323C2-78ED-441A-AE36-21E3F678B709}" srcOrd="0" destOrd="0" presId="urn:microsoft.com/office/officeart/2018/2/layout/IconCircleList"/>
    <dgm:cxn modelId="{17F73A41-AA50-4008-812F-4F8F3FD66494}" type="presOf" srcId="{0EAB5431-D522-47AF-9B62-76DC3CAFE591}" destId="{C7EFA2E8-0FF1-45F6-BDA2-FA59B7AEB8CC}" srcOrd="0" destOrd="0" presId="urn:microsoft.com/office/officeart/2018/2/layout/IconCircleList"/>
    <dgm:cxn modelId="{F2433D42-AC6E-48D6-885A-67C04F34DE6A}" type="presOf" srcId="{E06F4D11-8ADB-43E6-8237-ACA819BEF939}" destId="{B853537E-6714-4691-9ACF-8D32680FC407}" srcOrd="0" destOrd="0" presId="urn:microsoft.com/office/officeart/2018/2/layout/IconCircleList"/>
    <dgm:cxn modelId="{ABB37F42-EFE2-4B58-98FB-8DADD3E6CD8A}" type="presOf" srcId="{F189BB32-C53C-45C5-B592-8D9C2A3B8B42}" destId="{52506824-C5F3-42BF-B337-3BCCACFF9945}" srcOrd="0" destOrd="0" presId="urn:microsoft.com/office/officeart/2018/2/layout/IconCircleList"/>
    <dgm:cxn modelId="{C679C650-1F9B-4274-BB31-AD5C771B5D1F}" type="presOf" srcId="{F29A8184-A0E8-4D22-9277-7548D22E2CB2}" destId="{78B522F7-832C-47A6-928A-CD3C5274433A}" srcOrd="0" destOrd="0" presId="urn:microsoft.com/office/officeart/2018/2/layout/IconCircleList"/>
    <dgm:cxn modelId="{7F62D861-C494-48D0-8C14-18664C7F5386}" type="presOf" srcId="{C7CD3C64-9D6E-49BC-B1C0-641D52B8FC03}" destId="{7985360B-8696-4C09-B196-154133D51727}" srcOrd="0" destOrd="0" presId="urn:microsoft.com/office/officeart/2018/2/layout/IconCircleList"/>
    <dgm:cxn modelId="{58285469-6338-4908-9B13-A429DC19401C}" type="presOf" srcId="{5C44FBB9-E3F3-4940-8C4C-1E32CBC0E212}" destId="{43D4022E-B532-4408-9779-5258C002C80B}" srcOrd="0" destOrd="0" presId="urn:microsoft.com/office/officeart/2018/2/layout/IconCircleList"/>
    <dgm:cxn modelId="{8847376E-BBEF-484D-B52E-DC094F4689AA}" type="presOf" srcId="{7A8B3A22-B313-40DB-84CF-2F4178F17C49}" destId="{14411895-73A6-40E7-B45A-E78C4F669E70}" srcOrd="0" destOrd="0" presId="urn:microsoft.com/office/officeart/2018/2/layout/IconCircleList"/>
    <dgm:cxn modelId="{24AC736F-AC87-4C70-8BDC-8A2D7A3F7A01}" srcId="{E06F4D11-8ADB-43E6-8237-ACA819BEF939}" destId="{18BD3541-DF0F-44DC-ACDD-8E271812BBF0}" srcOrd="4" destOrd="0" parTransId="{A4D40B4D-236C-46B1-BFF1-052CCF4FA66A}" sibTransId="{0EAB5431-D522-47AF-9B62-76DC3CAFE591}"/>
    <dgm:cxn modelId="{C18A4877-282B-49B9-B76C-2682905A3B2B}" srcId="{E06F4D11-8ADB-43E6-8237-ACA819BEF939}" destId="{202F248C-E7F8-4D93-8657-941490717362}" srcOrd="0" destOrd="0" parTransId="{671780A7-22EC-410B-AD09-94780E14CAAB}" sibTransId="{5C44FBB9-E3F3-4940-8C4C-1E32CBC0E212}"/>
    <dgm:cxn modelId="{9B069787-59FB-4F9F-B078-36FB25579165}" srcId="{E06F4D11-8ADB-43E6-8237-ACA819BEF939}" destId="{8CE0A01A-C1AC-41AE-8765-F7C634272019}" srcOrd="3" destOrd="0" parTransId="{13DB95F3-8E81-42EB-95EF-7C1F687B16C3}" sibTransId="{F29A8184-A0E8-4D22-9277-7548D22E2CB2}"/>
    <dgm:cxn modelId="{FD9BB9A0-1E2B-44A7-AA5E-FA83DA65DEA6}" type="presOf" srcId="{32CD613B-9F9B-46E9-BA66-FC6B73D20640}" destId="{D9B033D1-BE53-4ABA-A4CE-FB2E0245005F}" srcOrd="0" destOrd="0" presId="urn:microsoft.com/office/officeart/2018/2/layout/IconCircleList"/>
    <dgm:cxn modelId="{0CC816AC-7D98-454A-BD1A-123BC8EA92F0}" type="presOf" srcId="{E7C76201-0DE7-4A10-AD72-5F70F343641F}" destId="{45BC9659-1B49-406C-BA9D-73BE42A2EAE3}" srcOrd="0" destOrd="0" presId="urn:microsoft.com/office/officeart/2018/2/layout/IconCircleList"/>
    <dgm:cxn modelId="{9FCE35AE-1D48-446C-9AED-57ED421D51AD}" srcId="{E06F4D11-8ADB-43E6-8237-ACA819BEF939}" destId="{56EAD2F9-F432-4D7A-91B6-13E61C3B4A7C}" srcOrd="5" destOrd="0" parTransId="{B8A26876-6C5A-4EE8-80A6-03FC70D3FA0C}" sibTransId="{F189BB32-C53C-45C5-B592-8D9C2A3B8B42}"/>
    <dgm:cxn modelId="{FAB5A7BC-A8AF-4D0D-BB43-6E29BABF9561}" type="presOf" srcId="{18BD3541-DF0F-44DC-ACDD-8E271812BBF0}" destId="{420D475D-9C87-4412-B407-96B54D26AB44}" srcOrd="0" destOrd="0" presId="urn:microsoft.com/office/officeart/2018/2/layout/IconCircleList"/>
    <dgm:cxn modelId="{D34BCCC4-B3C1-4DC5-B7CF-4A2F8007CAB6}" type="presOf" srcId="{7608583A-7F93-49A3-B578-28EBCB31CDE1}" destId="{DA30CC40-FA19-4A66-A72F-52C0D9BCD070}" srcOrd="0" destOrd="0" presId="urn:microsoft.com/office/officeart/2018/2/layout/IconCircleList"/>
    <dgm:cxn modelId="{836685DE-572B-4ED3-8DE2-46358F5D2214}" srcId="{E06F4D11-8ADB-43E6-8237-ACA819BEF939}" destId="{7608583A-7F93-49A3-B578-28EBCB31CDE1}" srcOrd="1" destOrd="0" parTransId="{EB4603EB-3319-46C5-8CCD-4197D7287E02}" sibTransId="{7A8B3A22-B313-40DB-84CF-2F4178F17C49}"/>
    <dgm:cxn modelId="{485EEEF8-0F9A-4FF5-9D78-77001C357A2E}" type="presOf" srcId="{8CE0A01A-C1AC-41AE-8765-F7C634272019}" destId="{83EECD70-3C96-456E-B6C3-D41EFDF3F2E1}" srcOrd="0" destOrd="0" presId="urn:microsoft.com/office/officeart/2018/2/layout/IconCircleList"/>
    <dgm:cxn modelId="{AAF5C62A-4226-4FD5-A193-85778C86E7D9}" type="presParOf" srcId="{B853537E-6714-4691-9ACF-8D32680FC407}" destId="{21A4E7E6-2143-4E23-8A83-5BE78EFD1012}" srcOrd="0" destOrd="0" presId="urn:microsoft.com/office/officeart/2018/2/layout/IconCircleList"/>
    <dgm:cxn modelId="{E107CEFD-D0AE-4D9E-9A63-FDD4C4DA7A59}" type="presParOf" srcId="{21A4E7E6-2143-4E23-8A83-5BE78EFD1012}" destId="{B67CE331-F762-430A-B5D1-8C1F1AF9937A}" srcOrd="0" destOrd="0" presId="urn:microsoft.com/office/officeart/2018/2/layout/IconCircleList"/>
    <dgm:cxn modelId="{C76E9C43-A626-42FD-B1D9-C5A78D91038F}" type="presParOf" srcId="{B67CE331-F762-430A-B5D1-8C1F1AF9937A}" destId="{26CA902A-0FC2-42C5-98F3-EA854F079C7D}" srcOrd="0" destOrd="0" presId="urn:microsoft.com/office/officeart/2018/2/layout/IconCircleList"/>
    <dgm:cxn modelId="{3BAD8047-43C0-4F59-873C-0A77B91C828B}" type="presParOf" srcId="{B67CE331-F762-430A-B5D1-8C1F1AF9937A}" destId="{F2528B83-4D8F-492E-905E-D44141DCCEB2}" srcOrd="1" destOrd="0" presId="urn:microsoft.com/office/officeart/2018/2/layout/IconCircleList"/>
    <dgm:cxn modelId="{9C347B07-034C-4E4B-8790-BB749B71FD86}" type="presParOf" srcId="{B67CE331-F762-430A-B5D1-8C1F1AF9937A}" destId="{38269E7F-A1D0-45AB-9324-3A8BB0AA36CA}" srcOrd="2" destOrd="0" presId="urn:microsoft.com/office/officeart/2018/2/layout/IconCircleList"/>
    <dgm:cxn modelId="{0ED93164-2AB9-47D0-885D-AD59D4BDB806}" type="presParOf" srcId="{B67CE331-F762-430A-B5D1-8C1F1AF9937A}" destId="{885DE076-A266-444A-8159-42E27E489BF7}" srcOrd="3" destOrd="0" presId="urn:microsoft.com/office/officeart/2018/2/layout/IconCircleList"/>
    <dgm:cxn modelId="{CEF6932A-BC6E-4298-B2B1-412D17A32596}" type="presParOf" srcId="{21A4E7E6-2143-4E23-8A83-5BE78EFD1012}" destId="{43D4022E-B532-4408-9779-5258C002C80B}" srcOrd="1" destOrd="0" presId="urn:microsoft.com/office/officeart/2018/2/layout/IconCircleList"/>
    <dgm:cxn modelId="{99E4D4E7-9AB4-4221-95F9-405476834E24}" type="presParOf" srcId="{21A4E7E6-2143-4E23-8A83-5BE78EFD1012}" destId="{1A4BE49B-80CC-489A-B6F9-676F03E0DD0F}" srcOrd="2" destOrd="0" presId="urn:microsoft.com/office/officeart/2018/2/layout/IconCircleList"/>
    <dgm:cxn modelId="{16509861-031F-4D7B-B1AA-DBF4BCD73E9D}" type="presParOf" srcId="{1A4BE49B-80CC-489A-B6F9-676F03E0DD0F}" destId="{7796496F-7CF9-4CD9-ABA5-B35681173150}" srcOrd="0" destOrd="0" presId="urn:microsoft.com/office/officeart/2018/2/layout/IconCircleList"/>
    <dgm:cxn modelId="{C92989DC-2795-41F5-AEFE-7CB860961F72}" type="presParOf" srcId="{1A4BE49B-80CC-489A-B6F9-676F03E0DD0F}" destId="{2858A844-AF01-47F7-ABFE-121EEFABF2B0}" srcOrd="1" destOrd="0" presId="urn:microsoft.com/office/officeart/2018/2/layout/IconCircleList"/>
    <dgm:cxn modelId="{EBB28089-FB69-411F-AE99-225AABDDA68F}" type="presParOf" srcId="{1A4BE49B-80CC-489A-B6F9-676F03E0DD0F}" destId="{1967C771-A2EE-475D-8E8B-CB3F6612DFBB}" srcOrd="2" destOrd="0" presId="urn:microsoft.com/office/officeart/2018/2/layout/IconCircleList"/>
    <dgm:cxn modelId="{868349AA-1110-4BA8-B01D-107A1F9BF7BB}" type="presParOf" srcId="{1A4BE49B-80CC-489A-B6F9-676F03E0DD0F}" destId="{DA30CC40-FA19-4A66-A72F-52C0D9BCD070}" srcOrd="3" destOrd="0" presId="urn:microsoft.com/office/officeart/2018/2/layout/IconCircleList"/>
    <dgm:cxn modelId="{6EEFBE3C-D9A0-486E-A47E-E1AFBFB941D6}" type="presParOf" srcId="{21A4E7E6-2143-4E23-8A83-5BE78EFD1012}" destId="{14411895-73A6-40E7-B45A-E78C4F669E70}" srcOrd="3" destOrd="0" presId="urn:microsoft.com/office/officeart/2018/2/layout/IconCircleList"/>
    <dgm:cxn modelId="{88E4FBAF-025C-4E7C-9989-51896DB6D2DA}" type="presParOf" srcId="{21A4E7E6-2143-4E23-8A83-5BE78EFD1012}" destId="{71DF96C0-9E5C-4249-AC9F-6EE5EF5A7C2C}" srcOrd="4" destOrd="0" presId="urn:microsoft.com/office/officeart/2018/2/layout/IconCircleList"/>
    <dgm:cxn modelId="{22F5F78E-C071-4D19-AA27-D1911C73B968}" type="presParOf" srcId="{71DF96C0-9E5C-4249-AC9F-6EE5EF5A7C2C}" destId="{D1627CA8-DA65-4BF1-979E-5C24D556AA69}" srcOrd="0" destOrd="0" presId="urn:microsoft.com/office/officeart/2018/2/layout/IconCircleList"/>
    <dgm:cxn modelId="{035A0EBE-8636-49A0-B09F-604631933107}" type="presParOf" srcId="{71DF96C0-9E5C-4249-AC9F-6EE5EF5A7C2C}" destId="{492238AB-7625-4CAF-B28C-D72C6A3F0091}" srcOrd="1" destOrd="0" presId="urn:microsoft.com/office/officeart/2018/2/layout/IconCircleList"/>
    <dgm:cxn modelId="{9BD49918-B1E7-4A32-A4F9-2E7B246A8A0B}" type="presParOf" srcId="{71DF96C0-9E5C-4249-AC9F-6EE5EF5A7C2C}" destId="{1206B255-E3A2-465F-A9DF-D0E8CA8776FD}" srcOrd="2" destOrd="0" presId="urn:microsoft.com/office/officeart/2018/2/layout/IconCircleList"/>
    <dgm:cxn modelId="{F0ED7DDC-831B-4208-821A-D01A22F90205}" type="presParOf" srcId="{71DF96C0-9E5C-4249-AC9F-6EE5EF5A7C2C}" destId="{45BC9659-1B49-406C-BA9D-73BE42A2EAE3}" srcOrd="3" destOrd="0" presId="urn:microsoft.com/office/officeart/2018/2/layout/IconCircleList"/>
    <dgm:cxn modelId="{1E14B575-5BC0-4ADA-9CAD-EAD408E89D99}" type="presParOf" srcId="{21A4E7E6-2143-4E23-8A83-5BE78EFD1012}" destId="{D9B033D1-BE53-4ABA-A4CE-FB2E0245005F}" srcOrd="5" destOrd="0" presId="urn:microsoft.com/office/officeart/2018/2/layout/IconCircleList"/>
    <dgm:cxn modelId="{EB9D89EB-8FEE-4E60-8C47-C8A7E68683C3}" type="presParOf" srcId="{21A4E7E6-2143-4E23-8A83-5BE78EFD1012}" destId="{439FE9CD-4118-43D1-9F74-4D69A87A168F}" srcOrd="6" destOrd="0" presId="urn:microsoft.com/office/officeart/2018/2/layout/IconCircleList"/>
    <dgm:cxn modelId="{920332F0-9010-449A-B767-3511384D99E5}" type="presParOf" srcId="{439FE9CD-4118-43D1-9F74-4D69A87A168F}" destId="{83885DE0-0F8F-4228-8E47-64F39B200F82}" srcOrd="0" destOrd="0" presId="urn:microsoft.com/office/officeart/2018/2/layout/IconCircleList"/>
    <dgm:cxn modelId="{5BC724D1-20DA-4DD5-8ABE-B02F694C6246}" type="presParOf" srcId="{439FE9CD-4118-43D1-9F74-4D69A87A168F}" destId="{7B6C9F6D-643E-4FFC-9D1D-EFF4115EB0C4}" srcOrd="1" destOrd="0" presId="urn:microsoft.com/office/officeart/2018/2/layout/IconCircleList"/>
    <dgm:cxn modelId="{A87A0BDB-EB7E-47B3-97F0-142123CAD164}" type="presParOf" srcId="{439FE9CD-4118-43D1-9F74-4D69A87A168F}" destId="{5D2D489A-3C48-423E-B325-36B25DCA8510}" srcOrd="2" destOrd="0" presId="urn:microsoft.com/office/officeart/2018/2/layout/IconCircleList"/>
    <dgm:cxn modelId="{9549BEFE-2EB4-4A0B-85CC-4FD2E899FBCB}" type="presParOf" srcId="{439FE9CD-4118-43D1-9F74-4D69A87A168F}" destId="{83EECD70-3C96-456E-B6C3-D41EFDF3F2E1}" srcOrd="3" destOrd="0" presId="urn:microsoft.com/office/officeart/2018/2/layout/IconCircleList"/>
    <dgm:cxn modelId="{55B54C30-27E1-454F-A6C1-B699BE9C609E}" type="presParOf" srcId="{21A4E7E6-2143-4E23-8A83-5BE78EFD1012}" destId="{78B522F7-832C-47A6-928A-CD3C5274433A}" srcOrd="7" destOrd="0" presId="urn:microsoft.com/office/officeart/2018/2/layout/IconCircleList"/>
    <dgm:cxn modelId="{68BFB99B-BAD5-484D-8F13-E7AC3BC61D23}" type="presParOf" srcId="{21A4E7E6-2143-4E23-8A83-5BE78EFD1012}" destId="{4B468A9F-1886-46E5-B306-6E6A8738C58B}" srcOrd="8" destOrd="0" presId="urn:microsoft.com/office/officeart/2018/2/layout/IconCircleList"/>
    <dgm:cxn modelId="{D776B297-30F9-4F93-B963-CC6F3AF1E3F2}" type="presParOf" srcId="{4B468A9F-1886-46E5-B306-6E6A8738C58B}" destId="{AFCD858B-5216-49C3-9DD7-22535261FE25}" srcOrd="0" destOrd="0" presId="urn:microsoft.com/office/officeart/2018/2/layout/IconCircleList"/>
    <dgm:cxn modelId="{86047253-85A2-49FE-AFFD-395121CFFBB3}" type="presParOf" srcId="{4B468A9F-1886-46E5-B306-6E6A8738C58B}" destId="{4B0F03F0-6965-4CF0-BBC7-258D141BE716}" srcOrd="1" destOrd="0" presId="urn:microsoft.com/office/officeart/2018/2/layout/IconCircleList"/>
    <dgm:cxn modelId="{E2C2EA71-7B1C-4F6C-BFF6-23BA9506D749}" type="presParOf" srcId="{4B468A9F-1886-46E5-B306-6E6A8738C58B}" destId="{7744AB21-B21E-4893-BFA0-E3768CA82221}" srcOrd="2" destOrd="0" presId="urn:microsoft.com/office/officeart/2018/2/layout/IconCircleList"/>
    <dgm:cxn modelId="{E50706CD-41D5-41FA-8CAC-8F08EA6A3698}" type="presParOf" srcId="{4B468A9F-1886-46E5-B306-6E6A8738C58B}" destId="{420D475D-9C87-4412-B407-96B54D26AB44}" srcOrd="3" destOrd="0" presId="urn:microsoft.com/office/officeart/2018/2/layout/IconCircleList"/>
    <dgm:cxn modelId="{7D1C46DA-71F5-424F-A6B2-E285A00F94DD}" type="presParOf" srcId="{21A4E7E6-2143-4E23-8A83-5BE78EFD1012}" destId="{C7EFA2E8-0FF1-45F6-BDA2-FA59B7AEB8CC}" srcOrd="9" destOrd="0" presId="urn:microsoft.com/office/officeart/2018/2/layout/IconCircleList"/>
    <dgm:cxn modelId="{65E6F2FE-EC29-4C64-B2D3-CDD926C6A782}" type="presParOf" srcId="{21A4E7E6-2143-4E23-8A83-5BE78EFD1012}" destId="{2041F360-8664-4972-8254-7A0891E34D52}" srcOrd="10" destOrd="0" presId="urn:microsoft.com/office/officeart/2018/2/layout/IconCircleList"/>
    <dgm:cxn modelId="{7E472CAA-2552-41EE-A84D-7DE791A14CE1}" type="presParOf" srcId="{2041F360-8664-4972-8254-7A0891E34D52}" destId="{E3BEBFB2-3A0A-4C46-9EC3-E9202B8FB986}" srcOrd="0" destOrd="0" presId="urn:microsoft.com/office/officeart/2018/2/layout/IconCircleList"/>
    <dgm:cxn modelId="{8F97CB57-8F29-421C-A4A8-5E0B6B114DDA}" type="presParOf" srcId="{2041F360-8664-4972-8254-7A0891E34D52}" destId="{773ABD8A-C0B7-493F-B89C-A52A73EA8611}" srcOrd="1" destOrd="0" presId="urn:microsoft.com/office/officeart/2018/2/layout/IconCircleList"/>
    <dgm:cxn modelId="{60CF012B-106E-42B3-9584-3037559D76F2}" type="presParOf" srcId="{2041F360-8664-4972-8254-7A0891E34D52}" destId="{8339F95C-F321-4550-B200-4F9E33AD4F3D}" srcOrd="2" destOrd="0" presId="urn:microsoft.com/office/officeart/2018/2/layout/IconCircleList"/>
    <dgm:cxn modelId="{22D4B2CA-0FE6-4BC4-AB47-DFC033067CA4}" type="presParOf" srcId="{2041F360-8664-4972-8254-7A0891E34D52}" destId="{E11323C2-78ED-441A-AE36-21E3F678B709}" srcOrd="3" destOrd="0" presId="urn:microsoft.com/office/officeart/2018/2/layout/IconCircleList"/>
    <dgm:cxn modelId="{7EBB850C-9A84-4BDC-8C71-2A2A5330EA58}" type="presParOf" srcId="{21A4E7E6-2143-4E23-8A83-5BE78EFD1012}" destId="{52506824-C5F3-42BF-B337-3BCCACFF9945}" srcOrd="11" destOrd="0" presId="urn:microsoft.com/office/officeart/2018/2/layout/IconCircleList"/>
    <dgm:cxn modelId="{FAD2F9AE-797D-446C-8AF8-D5D64F63503E}" type="presParOf" srcId="{21A4E7E6-2143-4E23-8A83-5BE78EFD1012}" destId="{7E809E0A-813F-4DA7-8419-A07AF5A17E79}" srcOrd="12" destOrd="0" presId="urn:microsoft.com/office/officeart/2018/2/layout/IconCircleList"/>
    <dgm:cxn modelId="{C3678F54-D599-493B-86E3-7BF7712B022F}" type="presParOf" srcId="{7E809E0A-813F-4DA7-8419-A07AF5A17E79}" destId="{402A9889-E824-4E4E-9DA6-DBBFF12907E2}" srcOrd="0" destOrd="0" presId="urn:microsoft.com/office/officeart/2018/2/layout/IconCircleList"/>
    <dgm:cxn modelId="{47C8025E-B473-4C54-8B85-8EEE6827F362}" type="presParOf" srcId="{7E809E0A-813F-4DA7-8419-A07AF5A17E79}" destId="{B65E1A1C-98F5-4027-A10E-F81D79F7F44B}" srcOrd="1" destOrd="0" presId="urn:microsoft.com/office/officeart/2018/2/layout/IconCircleList"/>
    <dgm:cxn modelId="{EF2107B8-A599-4F07-9188-D4B6E3F48DF7}" type="presParOf" srcId="{7E809E0A-813F-4DA7-8419-A07AF5A17E79}" destId="{12D06975-0F6F-4D22-AD5B-4A748A5FA793}" srcOrd="2" destOrd="0" presId="urn:microsoft.com/office/officeart/2018/2/layout/IconCircleList"/>
    <dgm:cxn modelId="{76DFDB18-75D7-4C53-B0B0-1B247EE9DD43}" type="presParOf" srcId="{7E809E0A-813F-4DA7-8419-A07AF5A17E79}" destId="{7985360B-8696-4C09-B196-154133D51727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B4711-664E-46C4-B255-B1E86F480E3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206CE7-A459-43BA-A7C2-EA48E7E923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Idea – </a:t>
          </a:r>
        </a:p>
      </dgm:t>
    </dgm:pt>
    <dgm:pt modelId="{397F957B-40FC-4AFC-A1AC-191FCF2C1E95}" type="parTrans" cxnId="{6D198F37-866C-410E-BD9B-137615E1CB77}">
      <dgm:prSet/>
      <dgm:spPr/>
      <dgm:t>
        <a:bodyPr/>
        <a:lstStyle/>
        <a:p>
          <a:endParaRPr lang="en-US"/>
        </a:p>
      </dgm:t>
    </dgm:pt>
    <dgm:pt modelId="{10D20C5A-A1EC-440B-BE1F-703B8E8B13FA}" type="sibTrans" cxnId="{6D198F37-866C-410E-BD9B-137615E1CB77}">
      <dgm:prSet/>
      <dgm:spPr/>
      <dgm:t>
        <a:bodyPr/>
        <a:lstStyle/>
        <a:p>
          <a:endParaRPr lang="en-US"/>
        </a:p>
      </dgm:t>
    </dgm:pt>
    <dgm:pt modelId="{9F38D77A-7F0E-466B-A74F-BD200A13B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Spot donation peak times/decline times</a:t>
          </a:r>
        </a:p>
      </dgm:t>
    </dgm:pt>
    <dgm:pt modelId="{ECB5B596-6020-4252-8F3A-B3C30201D9A1}" type="parTrans" cxnId="{3063887C-4E4A-4D4D-A12B-AF6185FEE9DC}">
      <dgm:prSet/>
      <dgm:spPr/>
      <dgm:t>
        <a:bodyPr/>
        <a:lstStyle/>
        <a:p>
          <a:endParaRPr lang="en-US"/>
        </a:p>
      </dgm:t>
    </dgm:pt>
    <dgm:pt modelId="{D3254C65-8110-4038-8AE4-74852648AD81}" type="sibTrans" cxnId="{3063887C-4E4A-4D4D-A12B-AF6185FEE9DC}">
      <dgm:prSet/>
      <dgm:spPr/>
      <dgm:t>
        <a:bodyPr/>
        <a:lstStyle/>
        <a:p>
          <a:endParaRPr lang="en-US"/>
        </a:p>
      </dgm:t>
    </dgm:pt>
    <dgm:pt modelId="{1C6ADC2A-4FF0-4A1D-BD43-22D31FA46D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Fundraiser could realize time periods in which more effort should be put in place</a:t>
          </a:r>
        </a:p>
      </dgm:t>
    </dgm:pt>
    <dgm:pt modelId="{27CDBBF5-84E6-48A9-B60E-22EFF05B8F5F}" type="parTrans" cxnId="{F29822FF-C0F4-497A-8996-ED62ECA5D49C}">
      <dgm:prSet/>
      <dgm:spPr/>
      <dgm:t>
        <a:bodyPr/>
        <a:lstStyle/>
        <a:p>
          <a:endParaRPr lang="en-US"/>
        </a:p>
      </dgm:t>
    </dgm:pt>
    <dgm:pt modelId="{2EDA3A0B-4BCB-4A49-87DE-912AEB883DBA}" type="sibTrans" cxnId="{F29822FF-C0F4-497A-8996-ED62ECA5D49C}">
      <dgm:prSet/>
      <dgm:spPr/>
      <dgm:t>
        <a:bodyPr/>
        <a:lstStyle/>
        <a:p>
          <a:endParaRPr lang="en-US"/>
        </a:p>
      </dgm:t>
    </dgm:pt>
    <dgm:pt modelId="{56FC101A-2A66-4089-8689-B7700E741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page contains a scrollable section that shows the donations made and when</a:t>
          </a:r>
        </a:p>
      </dgm:t>
    </dgm:pt>
    <dgm:pt modelId="{849E031A-72F1-4541-9520-3CB5DEB30C1E}" type="parTrans" cxnId="{116F1F62-2E11-4401-965C-1D5DF229B272}">
      <dgm:prSet/>
      <dgm:spPr/>
      <dgm:t>
        <a:bodyPr/>
        <a:lstStyle/>
        <a:p>
          <a:endParaRPr lang="en-US"/>
        </a:p>
      </dgm:t>
    </dgm:pt>
    <dgm:pt modelId="{AF30702B-9433-4712-8BBE-24A9D96EE821}" type="sibTrans" cxnId="{116F1F62-2E11-4401-965C-1D5DF229B272}">
      <dgm:prSet/>
      <dgm:spPr/>
      <dgm:t>
        <a:bodyPr/>
        <a:lstStyle/>
        <a:p>
          <a:endParaRPr lang="en-US"/>
        </a:p>
      </dgm:t>
    </dgm:pt>
    <dgm:pt modelId="{5CA16F10-AB36-4791-9F30-112965F445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Analysis method - </a:t>
          </a:r>
        </a:p>
      </dgm:t>
    </dgm:pt>
    <dgm:pt modelId="{B38DFE89-82A9-4585-83F5-76F5AD9F14DE}" type="parTrans" cxnId="{58A35760-0899-4D71-BFC6-D023C3761C0C}">
      <dgm:prSet/>
      <dgm:spPr/>
      <dgm:t>
        <a:bodyPr/>
        <a:lstStyle/>
        <a:p>
          <a:endParaRPr lang="en-US"/>
        </a:p>
      </dgm:t>
    </dgm:pt>
    <dgm:pt modelId="{F6374602-CEF2-4C0D-9BDE-AA924DF8FF85}" type="sibTrans" cxnId="{58A35760-0899-4D71-BFC6-D023C3761C0C}">
      <dgm:prSet/>
      <dgm:spPr/>
      <dgm:t>
        <a:bodyPr/>
        <a:lstStyle/>
        <a:p>
          <a:endParaRPr lang="en-US"/>
        </a:p>
      </dgm:t>
    </dgm:pt>
    <dgm:pt modelId="{F6020F39-FF2C-4856-8D7F-230B86F23F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Selecting 10 successful projects, plotting number of donations by time, identifying mutual patterns</a:t>
          </a:r>
        </a:p>
      </dgm:t>
    </dgm:pt>
    <dgm:pt modelId="{8233FB69-100A-4366-A4C0-E0153DECE459}" type="parTrans" cxnId="{55C4A5BA-81B2-4C06-A7C9-942372B9B2A7}">
      <dgm:prSet/>
      <dgm:spPr/>
      <dgm:t>
        <a:bodyPr/>
        <a:lstStyle/>
        <a:p>
          <a:endParaRPr lang="en-US"/>
        </a:p>
      </dgm:t>
    </dgm:pt>
    <dgm:pt modelId="{20C9107A-30C6-461C-AA98-D9A001A2B8EE}" type="sibTrans" cxnId="{55C4A5BA-81B2-4C06-A7C9-942372B9B2A7}">
      <dgm:prSet/>
      <dgm:spPr/>
      <dgm:t>
        <a:bodyPr/>
        <a:lstStyle/>
        <a:p>
          <a:endParaRPr lang="en-US"/>
        </a:p>
      </dgm:t>
    </dgm:pt>
    <dgm:pt modelId="{F2855695-F7D2-42FB-80BB-465779B93A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Scraping – </a:t>
          </a:r>
        </a:p>
      </dgm:t>
    </dgm:pt>
    <dgm:pt modelId="{FBC90FE5-AE87-43F1-BA50-A3B8579B659C}" type="parTrans" cxnId="{3CA48825-E3B1-4809-914B-20EEB83178BE}">
      <dgm:prSet/>
      <dgm:spPr/>
      <dgm:t>
        <a:bodyPr/>
        <a:lstStyle/>
        <a:p>
          <a:endParaRPr lang="en-US"/>
        </a:p>
      </dgm:t>
    </dgm:pt>
    <dgm:pt modelId="{29D78F04-ED43-48CD-BF51-5FB33D4C875A}" type="sibTrans" cxnId="{3CA48825-E3B1-4809-914B-20EEB83178BE}">
      <dgm:prSet/>
      <dgm:spPr/>
      <dgm:t>
        <a:bodyPr/>
        <a:lstStyle/>
        <a:p>
          <a:endParaRPr lang="en-US"/>
        </a:p>
      </dgm:t>
    </dgm:pt>
    <dgm:pt modelId="{CA1597B4-79E4-4124-BE2D-8A1BDCBAB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Consecutive HTTP requests with 2 parameters – fundraise ID and current index (10 donations each request)</a:t>
          </a:r>
        </a:p>
      </dgm:t>
    </dgm:pt>
    <dgm:pt modelId="{FA54A233-98A1-4D9B-BCD5-0F38DEFDB9DE}" type="parTrans" cxnId="{611B0C5C-A687-4DFD-B75B-5AD9BC7667A8}">
      <dgm:prSet/>
      <dgm:spPr/>
      <dgm:t>
        <a:bodyPr/>
        <a:lstStyle/>
        <a:p>
          <a:endParaRPr lang="en-US"/>
        </a:p>
      </dgm:t>
    </dgm:pt>
    <dgm:pt modelId="{39B538ED-846D-485B-8476-051911861C13}" type="sibTrans" cxnId="{611B0C5C-A687-4DFD-B75B-5AD9BC7667A8}">
      <dgm:prSet/>
      <dgm:spPr/>
      <dgm:t>
        <a:bodyPr/>
        <a:lstStyle/>
        <a:p>
          <a:endParaRPr lang="en-US"/>
        </a:p>
      </dgm:t>
    </dgm:pt>
    <dgm:pt modelId="{EB02DF52-00C1-43CA-8878-0056464D10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–</a:t>
          </a:r>
        </a:p>
      </dgm:t>
    </dgm:pt>
    <dgm:pt modelId="{AAC23F94-67CF-4D53-A992-915161084714}" type="sibTrans" cxnId="{1B464307-D27E-4369-8BDB-89D9DFA3DE8F}">
      <dgm:prSet/>
      <dgm:spPr/>
      <dgm:t>
        <a:bodyPr/>
        <a:lstStyle/>
        <a:p>
          <a:endParaRPr lang="en-US"/>
        </a:p>
      </dgm:t>
    </dgm:pt>
    <dgm:pt modelId="{810B1706-45F0-49FB-90DB-F45C7E7C8A5E}" type="parTrans" cxnId="{1B464307-D27E-4369-8BDB-89D9DFA3DE8F}">
      <dgm:prSet/>
      <dgm:spPr/>
      <dgm:t>
        <a:bodyPr/>
        <a:lstStyle/>
        <a:p>
          <a:endParaRPr lang="en-US"/>
        </a:p>
      </dgm:t>
    </dgm:pt>
    <dgm:pt modelId="{B9BF2E4D-8896-47E5-9B90-C40FF4BFE897}" type="pres">
      <dgm:prSet presAssocID="{78FB4711-664E-46C4-B255-B1E86F480E3C}" presName="root" presStyleCnt="0">
        <dgm:presLayoutVars>
          <dgm:dir/>
          <dgm:resizeHandles val="exact"/>
        </dgm:presLayoutVars>
      </dgm:prSet>
      <dgm:spPr/>
    </dgm:pt>
    <dgm:pt modelId="{F0D81C96-8539-41D5-B386-F777D7FAC3D2}" type="pres">
      <dgm:prSet presAssocID="{11206CE7-A459-43BA-A7C2-EA48E7E923F7}" presName="compNode" presStyleCnt="0"/>
      <dgm:spPr/>
    </dgm:pt>
    <dgm:pt modelId="{4A2D3E4F-8482-4C29-BC82-E75402BFCEC1}" type="pres">
      <dgm:prSet presAssocID="{11206CE7-A459-43BA-A7C2-EA48E7E923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A0D909-6883-4DE1-87AC-52E21F751063}" type="pres">
      <dgm:prSet presAssocID="{11206CE7-A459-43BA-A7C2-EA48E7E923F7}" presName="iconSpace" presStyleCnt="0"/>
      <dgm:spPr/>
    </dgm:pt>
    <dgm:pt modelId="{3DBD55D9-5572-4E7D-9213-111E9D76E465}" type="pres">
      <dgm:prSet presAssocID="{11206CE7-A459-43BA-A7C2-EA48E7E923F7}" presName="parTx" presStyleLbl="revTx" presStyleIdx="0" presStyleCnt="8">
        <dgm:presLayoutVars>
          <dgm:chMax val="0"/>
          <dgm:chPref val="0"/>
        </dgm:presLayoutVars>
      </dgm:prSet>
      <dgm:spPr/>
    </dgm:pt>
    <dgm:pt modelId="{7F3555B5-5E0F-4420-8312-9BCE6860D28A}" type="pres">
      <dgm:prSet presAssocID="{11206CE7-A459-43BA-A7C2-EA48E7E923F7}" presName="txSpace" presStyleCnt="0"/>
      <dgm:spPr/>
    </dgm:pt>
    <dgm:pt modelId="{968AC4BC-0B72-4555-80CA-BC36F3E1AEB1}" type="pres">
      <dgm:prSet presAssocID="{11206CE7-A459-43BA-A7C2-EA48E7E923F7}" presName="desTx" presStyleLbl="revTx" presStyleIdx="1" presStyleCnt="8">
        <dgm:presLayoutVars/>
      </dgm:prSet>
      <dgm:spPr/>
    </dgm:pt>
    <dgm:pt modelId="{F16972DE-94AF-49D6-B224-586C0BD41E27}" type="pres">
      <dgm:prSet presAssocID="{10D20C5A-A1EC-440B-BE1F-703B8E8B13FA}" presName="sibTrans" presStyleCnt="0"/>
      <dgm:spPr/>
    </dgm:pt>
    <dgm:pt modelId="{FDE5FF8E-9DA7-4677-94C0-84B45F5A16D7}" type="pres">
      <dgm:prSet presAssocID="{EB02DF52-00C1-43CA-8878-0056464D1041}" presName="compNode" presStyleCnt="0"/>
      <dgm:spPr/>
    </dgm:pt>
    <dgm:pt modelId="{98A0D05A-8462-4993-959B-ADC1518B9D86}" type="pres">
      <dgm:prSet presAssocID="{EB02DF52-00C1-43CA-8878-0056464D10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CCDAC5D-1950-423D-A0AF-CC1FD9042CA0}" type="pres">
      <dgm:prSet presAssocID="{EB02DF52-00C1-43CA-8878-0056464D1041}" presName="iconSpace" presStyleCnt="0"/>
      <dgm:spPr/>
    </dgm:pt>
    <dgm:pt modelId="{DD5997F0-B638-491A-8F85-A96CD901AABD}" type="pres">
      <dgm:prSet presAssocID="{EB02DF52-00C1-43CA-8878-0056464D1041}" presName="parTx" presStyleLbl="revTx" presStyleIdx="2" presStyleCnt="8">
        <dgm:presLayoutVars>
          <dgm:chMax val="0"/>
          <dgm:chPref val="0"/>
        </dgm:presLayoutVars>
      </dgm:prSet>
      <dgm:spPr/>
    </dgm:pt>
    <dgm:pt modelId="{53EEB31C-EFF1-437E-88BB-AC75911F9419}" type="pres">
      <dgm:prSet presAssocID="{EB02DF52-00C1-43CA-8878-0056464D1041}" presName="txSpace" presStyleCnt="0"/>
      <dgm:spPr/>
    </dgm:pt>
    <dgm:pt modelId="{C7799447-3064-43EA-AE5B-0ECAE5A88AE0}" type="pres">
      <dgm:prSet presAssocID="{EB02DF52-00C1-43CA-8878-0056464D1041}" presName="desTx" presStyleLbl="revTx" presStyleIdx="3" presStyleCnt="8">
        <dgm:presLayoutVars/>
      </dgm:prSet>
      <dgm:spPr/>
    </dgm:pt>
    <dgm:pt modelId="{42BF6583-E226-4650-AB0E-902101880333}" type="pres">
      <dgm:prSet presAssocID="{AAC23F94-67CF-4D53-A992-915161084714}" presName="sibTrans" presStyleCnt="0"/>
      <dgm:spPr/>
    </dgm:pt>
    <dgm:pt modelId="{9E25973B-3F93-44FD-91C5-0D29C2E14C9B}" type="pres">
      <dgm:prSet presAssocID="{5CA16F10-AB36-4791-9F30-112965F44554}" presName="compNode" presStyleCnt="0"/>
      <dgm:spPr/>
    </dgm:pt>
    <dgm:pt modelId="{E20B0710-E371-4C1D-BD60-A0488755ABDE}" type="pres">
      <dgm:prSet presAssocID="{5CA16F10-AB36-4791-9F30-112965F445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D5DF9E-2969-46FE-8A07-E3D78ACDB4B8}" type="pres">
      <dgm:prSet presAssocID="{5CA16F10-AB36-4791-9F30-112965F44554}" presName="iconSpace" presStyleCnt="0"/>
      <dgm:spPr/>
    </dgm:pt>
    <dgm:pt modelId="{906245B2-FBEA-43D7-B574-CB148A9F2133}" type="pres">
      <dgm:prSet presAssocID="{5CA16F10-AB36-4791-9F30-112965F44554}" presName="parTx" presStyleLbl="revTx" presStyleIdx="4" presStyleCnt="8">
        <dgm:presLayoutVars>
          <dgm:chMax val="0"/>
          <dgm:chPref val="0"/>
        </dgm:presLayoutVars>
      </dgm:prSet>
      <dgm:spPr/>
    </dgm:pt>
    <dgm:pt modelId="{F5870E7B-B15F-49BE-94BC-7D440492452A}" type="pres">
      <dgm:prSet presAssocID="{5CA16F10-AB36-4791-9F30-112965F44554}" presName="txSpace" presStyleCnt="0"/>
      <dgm:spPr/>
    </dgm:pt>
    <dgm:pt modelId="{04FFE392-9413-4054-8C1D-E3EC9431EB66}" type="pres">
      <dgm:prSet presAssocID="{5CA16F10-AB36-4791-9F30-112965F44554}" presName="desTx" presStyleLbl="revTx" presStyleIdx="5" presStyleCnt="8">
        <dgm:presLayoutVars/>
      </dgm:prSet>
      <dgm:spPr/>
    </dgm:pt>
    <dgm:pt modelId="{37CC9452-1A35-4FA2-B45E-E679E8D638FA}" type="pres">
      <dgm:prSet presAssocID="{F6374602-CEF2-4C0D-9BDE-AA924DF8FF85}" presName="sibTrans" presStyleCnt="0"/>
      <dgm:spPr/>
    </dgm:pt>
    <dgm:pt modelId="{B605F253-90A6-4FDF-819D-66B441F1D71E}" type="pres">
      <dgm:prSet presAssocID="{F2855695-F7D2-42FB-80BB-465779B93A2F}" presName="compNode" presStyleCnt="0"/>
      <dgm:spPr/>
    </dgm:pt>
    <dgm:pt modelId="{8CBDAC82-912A-4DC1-A14C-45A1F73133F9}" type="pres">
      <dgm:prSet presAssocID="{F2855695-F7D2-42FB-80BB-465779B93A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90DF9B-49D4-4960-93DF-FB3F0348C63B}" type="pres">
      <dgm:prSet presAssocID="{F2855695-F7D2-42FB-80BB-465779B93A2F}" presName="iconSpace" presStyleCnt="0"/>
      <dgm:spPr/>
    </dgm:pt>
    <dgm:pt modelId="{34C66D7C-B66C-4644-B16D-B0CA1FAB6828}" type="pres">
      <dgm:prSet presAssocID="{F2855695-F7D2-42FB-80BB-465779B93A2F}" presName="parTx" presStyleLbl="revTx" presStyleIdx="6" presStyleCnt="8">
        <dgm:presLayoutVars>
          <dgm:chMax val="0"/>
          <dgm:chPref val="0"/>
        </dgm:presLayoutVars>
      </dgm:prSet>
      <dgm:spPr/>
    </dgm:pt>
    <dgm:pt modelId="{86E3D9A4-42BC-408F-8029-1DD0AFBCAB34}" type="pres">
      <dgm:prSet presAssocID="{F2855695-F7D2-42FB-80BB-465779B93A2F}" presName="txSpace" presStyleCnt="0"/>
      <dgm:spPr/>
    </dgm:pt>
    <dgm:pt modelId="{DB0758DC-4615-4847-B07B-75A53F217DDF}" type="pres">
      <dgm:prSet presAssocID="{F2855695-F7D2-42FB-80BB-465779B93A2F}" presName="desTx" presStyleLbl="revTx" presStyleIdx="7" presStyleCnt="8">
        <dgm:presLayoutVars/>
      </dgm:prSet>
      <dgm:spPr/>
    </dgm:pt>
  </dgm:ptLst>
  <dgm:cxnLst>
    <dgm:cxn modelId="{1B464307-D27E-4369-8BDB-89D9DFA3DE8F}" srcId="{78FB4711-664E-46C4-B255-B1E86F480E3C}" destId="{EB02DF52-00C1-43CA-8878-0056464D1041}" srcOrd="1" destOrd="0" parTransId="{810B1706-45F0-49FB-90DB-F45C7E7C8A5E}" sibTransId="{AAC23F94-67CF-4D53-A992-915161084714}"/>
    <dgm:cxn modelId="{02E1791C-2D85-488C-85EC-52378515BE1F}" type="presOf" srcId="{11206CE7-A459-43BA-A7C2-EA48E7E923F7}" destId="{3DBD55D9-5572-4E7D-9213-111E9D76E465}" srcOrd="0" destOrd="0" presId="urn:microsoft.com/office/officeart/2018/5/layout/CenteredIconLabelDescriptionList"/>
    <dgm:cxn modelId="{3CA48825-E3B1-4809-914B-20EEB83178BE}" srcId="{78FB4711-664E-46C4-B255-B1E86F480E3C}" destId="{F2855695-F7D2-42FB-80BB-465779B93A2F}" srcOrd="3" destOrd="0" parTransId="{FBC90FE5-AE87-43F1-BA50-A3B8579B659C}" sibTransId="{29D78F04-ED43-48CD-BF51-5FB33D4C875A}"/>
    <dgm:cxn modelId="{B744DB33-9F65-48F1-A105-AA8536A9F194}" type="presOf" srcId="{56FC101A-2A66-4089-8689-B7700E741E5F}" destId="{C7799447-3064-43EA-AE5B-0ECAE5A88AE0}" srcOrd="0" destOrd="0" presId="urn:microsoft.com/office/officeart/2018/5/layout/CenteredIconLabelDescriptionList"/>
    <dgm:cxn modelId="{6D198F37-866C-410E-BD9B-137615E1CB77}" srcId="{78FB4711-664E-46C4-B255-B1E86F480E3C}" destId="{11206CE7-A459-43BA-A7C2-EA48E7E923F7}" srcOrd="0" destOrd="0" parTransId="{397F957B-40FC-4AFC-A1AC-191FCF2C1E95}" sibTransId="{10D20C5A-A1EC-440B-BE1F-703B8E8B13FA}"/>
    <dgm:cxn modelId="{4A294349-8F0E-46B8-91F0-016B543412E0}" type="presOf" srcId="{78FB4711-664E-46C4-B255-B1E86F480E3C}" destId="{B9BF2E4D-8896-47E5-9B90-C40FF4BFE897}" srcOrd="0" destOrd="0" presId="urn:microsoft.com/office/officeart/2018/5/layout/CenteredIconLabelDescriptionList"/>
    <dgm:cxn modelId="{611B0C5C-A687-4DFD-B75B-5AD9BC7667A8}" srcId="{F2855695-F7D2-42FB-80BB-465779B93A2F}" destId="{CA1597B4-79E4-4124-BE2D-8A1BDCBABDF2}" srcOrd="0" destOrd="0" parTransId="{FA54A233-98A1-4D9B-BCD5-0F38DEFDB9DE}" sibTransId="{39B538ED-846D-485B-8476-051911861C13}"/>
    <dgm:cxn modelId="{E4DC3E5F-7957-4BCE-A012-52E7C7D8D1E4}" type="presOf" srcId="{F6020F39-FF2C-4856-8D7F-230B86F23F43}" destId="{04FFE392-9413-4054-8C1D-E3EC9431EB66}" srcOrd="0" destOrd="0" presId="urn:microsoft.com/office/officeart/2018/5/layout/CenteredIconLabelDescriptionList"/>
    <dgm:cxn modelId="{58A35760-0899-4D71-BFC6-D023C3761C0C}" srcId="{78FB4711-664E-46C4-B255-B1E86F480E3C}" destId="{5CA16F10-AB36-4791-9F30-112965F44554}" srcOrd="2" destOrd="0" parTransId="{B38DFE89-82A9-4585-83F5-76F5AD9F14DE}" sibTransId="{F6374602-CEF2-4C0D-9BDE-AA924DF8FF85}"/>
    <dgm:cxn modelId="{116F1F62-2E11-4401-965C-1D5DF229B272}" srcId="{EB02DF52-00C1-43CA-8878-0056464D1041}" destId="{56FC101A-2A66-4089-8689-B7700E741E5F}" srcOrd="0" destOrd="0" parTransId="{849E031A-72F1-4541-9520-3CB5DEB30C1E}" sibTransId="{AF30702B-9433-4712-8BBE-24A9D96EE821}"/>
    <dgm:cxn modelId="{3063887C-4E4A-4D4D-A12B-AF6185FEE9DC}" srcId="{11206CE7-A459-43BA-A7C2-EA48E7E923F7}" destId="{9F38D77A-7F0E-466B-A74F-BD200A13B953}" srcOrd="0" destOrd="0" parTransId="{ECB5B596-6020-4252-8F3A-B3C30201D9A1}" sibTransId="{D3254C65-8110-4038-8AE4-74852648AD81}"/>
    <dgm:cxn modelId="{630F7A93-30E5-4194-85A9-425D8FA16CE1}" type="presOf" srcId="{CA1597B4-79E4-4124-BE2D-8A1BDCBABDF2}" destId="{DB0758DC-4615-4847-B07B-75A53F217DDF}" srcOrd="0" destOrd="0" presId="urn:microsoft.com/office/officeart/2018/5/layout/CenteredIconLabelDescriptionList"/>
    <dgm:cxn modelId="{43298E95-45FB-490E-824C-7AB3A8AE0BB3}" type="presOf" srcId="{1C6ADC2A-4FF0-4A1D-BD43-22D31FA46D1D}" destId="{968AC4BC-0B72-4555-80CA-BC36F3E1AEB1}" srcOrd="0" destOrd="1" presId="urn:microsoft.com/office/officeart/2018/5/layout/CenteredIconLabelDescriptionList"/>
    <dgm:cxn modelId="{0CC0B7AE-E0E8-4D9E-BF06-72E69EE9CD4C}" type="presOf" srcId="{5CA16F10-AB36-4791-9F30-112965F44554}" destId="{906245B2-FBEA-43D7-B574-CB148A9F2133}" srcOrd="0" destOrd="0" presId="urn:microsoft.com/office/officeart/2018/5/layout/CenteredIconLabelDescriptionList"/>
    <dgm:cxn modelId="{55C4A5BA-81B2-4C06-A7C9-942372B9B2A7}" srcId="{5CA16F10-AB36-4791-9F30-112965F44554}" destId="{F6020F39-FF2C-4856-8D7F-230B86F23F43}" srcOrd="0" destOrd="0" parTransId="{8233FB69-100A-4366-A4C0-E0153DECE459}" sibTransId="{20C9107A-30C6-461C-AA98-D9A001A2B8EE}"/>
    <dgm:cxn modelId="{49EB90C1-390A-4338-B809-AC477508EB75}" type="presOf" srcId="{9F38D77A-7F0E-466B-A74F-BD200A13B953}" destId="{968AC4BC-0B72-4555-80CA-BC36F3E1AEB1}" srcOrd="0" destOrd="0" presId="urn:microsoft.com/office/officeart/2018/5/layout/CenteredIconLabelDescriptionList"/>
    <dgm:cxn modelId="{F37C1AE7-8865-4053-9DA9-BD1BF1E9ED6E}" type="presOf" srcId="{EB02DF52-00C1-43CA-8878-0056464D1041}" destId="{DD5997F0-B638-491A-8F85-A96CD901AABD}" srcOrd="0" destOrd="0" presId="urn:microsoft.com/office/officeart/2018/5/layout/CenteredIconLabelDescriptionList"/>
    <dgm:cxn modelId="{962813F5-A15F-407D-84B2-294FAADC682A}" type="presOf" srcId="{F2855695-F7D2-42FB-80BB-465779B93A2F}" destId="{34C66D7C-B66C-4644-B16D-B0CA1FAB6828}" srcOrd="0" destOrd="0" presId="urn:microsoft.com/office/officeart/2018/5/layout/CenteredIconLabelDescriptionList"/>
    <dgm:cxn modelId="{F29822FF-C0F4-497A-8996-ED62ECA5D49C}" srcId="{11206CE7-A459-43BA-A7C2-EA48E7E923F7}" destId="{1C6ADC2A-4FF0-4A1D-BD43-22D31FA46D1D}" srcOrd="1" destOrd="0" parTransId="{27CDBBF5-84E6-48A9-B60E-22EFF05B8F5F}" sibTransId="{2EDA3A0B-4BCB-4A49-87DE-912AEB883DBA}"/>
    <dgm:cxn modelId="{D304292E-63FB-4245-8C0F-7970FEC77DDE}" type="presParOf" srcId="{B9BF2E4D-8896-47E5-9B90-C40FF4BFE897}" destId="{F0D81C96-8539-41D5-B386-F777D7FAC3D2}" srcOrd="0" destOrd="0" presId="urn:microsoft.com/office/officeart/2018/5/layout/CenteredIconLabelDescriptionList"/>
    <dgm:cxn modelId="{F58EA91A-B661-4A57-BC5E-51508D800BC6}" type="presParOf" srcId="{F0D81C96-8539-41D5-B386-F777D7FAC3D2}" destId="{4A2D3E4F-8482-4C29-BC82-E75402BFCEC1}" srcOrd="0" destOrd="0" presId="urn:microsoft.com/office/officeart/2018/5/layout/CenteredIconLabelDescriptionList"/>
    <dgm:cxn modelId="{CA5E59F1-47B2-4E8F-8C1C-44DC23278D37}" type="presParOf" srcId="{F0D81C96-8539-41D5-B386-F777D7FAC3D2}" destId="{5AA0D909-6883-4DE1-87AC-52E21F751063}" srcOrd="1" destOrd="0" presId="urn:microsoft.com/office/officeart/2018/5/layout/CenteredIconLabelDescriptionList"/>
    <dgm:cxn modelId="{244C09A2-3865-421C-B0DA-1E8B62ADE3CF}" type="presParOf" srcId="{F0D81C96-8539-41D5-B386-F777D7FAC3D2}" destId="{3DBD55D9-5572-4E7D-9213-111E9D76E465}" srcOrd="2" destOrd="0" presId="urn:microsoft.com/office/officeart/2018/5/layout/CenteredIconLabelDescriptionList"/>
    <dgm:cxn modelId="{15BCCFC5-1D48-49F1-AB8D-7EA4FCFD1C9F}" type="presParOf" srcId="{F0D81C96-8539-41D5-B386-F777D7FAC3D2}" destId="{7F3555B5-5E0F-4420-8312-9BCE6860D28A}" srcOrd="3" destOrd="0" presId="urn:microsoft.com/office/officeart/2018/5/layout/CenteredIconLabelDescriptionList"/>
    <dgm:cxn modelId="{9181EF9D-4A1F-44A2-B5E0-51FCC4966CCA}" type="presParOf" srcId="{F0D81C96-8539-41D5-B386-F777D7FAC3D2}" destId="{968AC4BC-0B72-4555-80CA-BC36F3E1AEB1}" srcOrd="4" destOrd="0" presId="urn:microsoft.com/office/officeart/2018/5/layout/CenteredIconLabelDescriptionList"/>
    <dgm:cxn modelId="{E54FB490-B28A-491D-97D3-421B8B6F0E8E}" type="presParOf" srcId="{B9BF2E4D-8896-47E5-9B90-C40FF4BFE897}" destId="{F16972DE-94AF-49D6-B224-586C0BD41E27}" srcOrd="1" destOrd="0" presId="urn:microsoft.com/office/officeart/2018/5/layout/CenteredIconLabelDescriptionList"/>
    <dgm:cxn modelId="{D0F5A6C0-D4A9-4A1C-B102-16D0E851B0DD}" type="presParOf" srcId="{B9BF2E4D-8896-47E5-9B90-C40FF4BFE897}" destId="{FDE5FF8E-9DA7-4677-94C0-84B45F5A16D7}" srcOrd="2" destOrd="0" presId="urn:microsoft.com/office/officeart/2018/5/layout/CenteredIconLabelDescriptionList"/>
    <dgm:cxn modelId="{6BDAF6A5-9EA0-4BF6-B9C4-F7992D7D557E}" type="presParOf" srcId="{FDE5FF8E-9DA7-4677-94C0-84B45F5A16D7}" destId="{98A0D05A-8462-4993-959B-ADC1518B9D86}" srcOrd="0" destOrd="0" presId="urn:microsoft.com/office/officeart/2018/5/layout/CenteredIconLabelDescriptionList"/>
    <dgm:cxn modelId="{27EEA45C-3880-41AE-92C5-4A63EFA3F7BF}" type="presParOf" srcId="{FDE5FF8E-9DA7-4677-94C0-84B45F5A16D7}" destId="{1CCDAC5D-1950-423D-A0AF-CC1FD9042CA0}" srcOrd="1" destOrd="0" presId="urn:microsoft.com/office/officeart/2018/5/layout/CenteredIconLabelDescriptionList"/>
    <dgm:cxn modelId="{84AB97F4-2190-4C5F-9C75-AFE0213417FA}" type="presParOf" srcId="{FDE5FF8E-9DA7-4677-94C0-84B45F5A16D7}" destId="{DD5997F0-B638-491A-8F85-A96CD901AABD}" srcOrd="2" destOrd="0" presId="urn:microsoft.com/office/officeart/2018/5/layout/CenteredIconLabelDescriptionList"/>
    <dgm:cxn modelId="{54210FDC-8E44-4648-8942-2041FF03CFA8}" type="presParOf" srcId="{FDE5FF8E-9DA7-4677-94C0-84B45F5A16D7}" destId="{53EEB31C-EFF1-437E-88BB-AC75911F9419}" srcOrd="3" destOrd="0" presId="urn:microsoft.com/office/officeart/2018/5/layout/CenteredIconLabelDescriptionList"/>
    <dgm:cxn modelId="{7F664BFC-7F14-4B0E-A041-F68F367889C9}" type="presParOf" srcId="{FDE5FF8E-9DA7-4677-94C0-84B45F5A16D7}" destId="{C7799447-3064-43EA-AE5B-0ECAE5A88AE0}" srcOrd="4" destOrd="0" presId="urn:microsoft.com/office/officeart/2018/5/layout/CenteredIconLabelDescriptionList"/>
    <dgm:cxn modelId="{D0652D60-610C-49AA-8181-10E2BDBCCD63}" type="presParOf" srcId="{B9BF2E4D-8896-47E5-9B90-C40FF4BFE897}" destId="{42BF6583-E226-4650-AB0E-902101880333}" srcOrd="3" destOrd="0" presId="urn:microsoft.com/office/officeart/2018/5/layout/CenteredIconLabelDescriptionList"/>
    <dgm:cxn modelId="{FF52E65A-D4FD-403A-80F9-DF2245010F04}" type="presParOf" srcId="{B9BF2E4D-8896-47E5-9B90-C40FF4BFE897}" destId="{9E25973B-3F93-44FD-91C5-0D29C2E14C9B}" srcOrd="4" destOrd="0" presId="urn:microsoft.com/office/officeart/2018/5/layout/CenteredIconLabelDescriptionList"/>
    <dgm:cxn modelId="{4F61A325-6DF7-496B-BF17-DFF3587D9565}" type="presParOf" srcId="{9E25973B-3F93-44FD-91C5-0D29C2E14C9B}" destId="{E20B0710-E371-4C1D-BD60-A0488755ABDE}" srcOrd="0" destOrd="0" presId="urn:microsoft.com/office/officeart/2018/5/layout/CenteredIconLabelDescriptionList"/>
    <dgm:cxn modelId="{47F0F9FA-6713-419F-8AE7-4D6E8874D9D0}" type="presParOf" srcId="{9E25973B-3F93-44FD-91C5-0D29C2E14C9B}" destId="{05D5DF9E-2969-46FE-8A07-E3D78ACDB4B8}" srcOrd="1" destOrd="0" presId="urn:microsoft.com/office/officeart/2018/5/layout/CenteredIconLabelDescriptionList"/>
    <dgm:cxn modelId="{778AC621-76B7-41C4-A8E2-90CFB8E0B627}" type="presParOf" srcId="{9E25973B-3F93-44FD-91C5-0D29C2E14C9B}" destId="{906245B2-FBEA-43D7-B574-CB148A9F2133}" srcOrd="2" destOrd="0" presId="urn:microsoft.com/office/officeart/2018/5/layout/CenteredIconLabelDescriptionList"/>
    <dgm:cxn modelId="{FED5985C-D455-436A-99FB-144F41E2E631}" type="presParOf" srcId="{9E25973B-3F93-44FD-91C5-0D29C2E14C9B}" destId="{F5870E7B-B15F-49BE-94BC-7D440492452A}" srcOrd="3" destOrd="0" presId="urn:microsoft.com/office/officeart/2018/5/layout/CenteredIconLabelDescriptionList"/>
    <dgm:cxn modelId="{9107445D-17BF-4298-9FEC-BF84C793FEBB}" type="presParOf" srcId="{9E25973B-3F93-44FD-91C5-0D29C2E14C9B}" destId="{04FFE392-9413-4054-8C1D-E3EC9431EB66}" srcOrd="4" destOrd="0" presId="urn:microsoft.com/office/officeart/2018/5/layout/CenteredIconLabelDescriptionList"/>
    <dgm:cxn modelId="{0902C352-F05C-45AA-9EB1-9063C9CE3DF2}" type="presParOf" srcId="{B9BF2E4D-8896-47E5-9B90-C40FF4BFE897}" destId="{37CC9452-1A35-4FA2-B45E-E679E8D638FA}" srcOrd="5" destOrd="0" presId="urn:microsoft.com/office/officeart/2018/5/layout/CenteredIconLabelDescriptionList"/>
    <dgm:cxn modelId="{E166EA8B-8411-4A82-9463-2D0527FAE181}" type="presParOf" srcId="{B9BF2E4D-8896-47E5-9B90-C40FF4BFE897}" destId="{B605F253-90A6-4FDF-819D-66B441F1D71E}" srcOrd="6" destOrd="0" presId="urn:microsoft.com/office/officeart/2018/5/layout/CenteredIconLabelDescriptionList"/>
    <dgm:cxn modelId="{15652D72-353F-4D8D-84A9-D7B2AD629EB1}" type="presParOf" srcId="{B605F253-90A6-4FDF-819D-66B441F1D71E}" destId="{8CBDAC82-912A-4DC1-A14C-45A1F73133F9}" srcOrd="0" destOrd="0" presId="urn:microsoft.com/office/officeart/2018/5/layout/CenteredIconLabelDescriptionList"/>
    <dgm:cxn modelId="{B1C4BB42-421C-4690-B742-BCC63E9C83BA}" type="presParOf" srcId="{B605F253-90A6-4FDF-819D-66B441F1D71E}" destId="{9690DF9B-49D4-4960-93DF-FB3F0348C63B}" srcOrd="1" destOrd="0" presId="urn:microsoft.com/office/officeart/2018/5/layout/CenteredIconLabelDescriptionList"/>
    <dgm:cxn modelId="{26148C16-B4C7-4ED7-87C7-44E61EBB2C48}" type="presParOf" srcId="{B605F253-90A6-4FDF-819D-66B441F1D71E}" destId="{34C66D7C-B66C-4644-B16D-B0CA1FAB6828}" srcOrd="2" destOrd="0" presId="urn:microsoft.com/office/officeart/2018/5/layout/CenteredIconLabelDescriptionList"/>
    <dgm:cxn modelId="{9EA2DD4E-E2CB-48A4-9F07-A92BDD0357C6}" type="presParOf" srcId="{B605F253-90A6-4FDF-819D-66B441F1D71E}" destId="{86E3D9A4-42BC-408F-8029-1DD0AFBCAB34}" srcOrd="3" destOrd="0" presId="urn:microsoft.com/office/officeart/2018/5/layout/CenteredIconLabelDescriptionList"/>
    <dgm:cxn modelId="{91839CCF-9928-46C7-A7DC-EE6580A3D9DE}" type="presParOf" srcId="{B605F253-90A6-4FDF-819D-66B441F1D71E}" destId="{DB0758DC-4615-4847-B07B-75A53F217DD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A902A-0FC2-42C5-98F3-EA854F079C7D}">
      <dsp:nvSpPr>
        <dsp:cNvPr id="0" name=""/>
        <dsp:cNvSpPr/>
      </dsp:nvSpPr>
      <dsp:spPr>
        <a:xfrm>
          <a:off x="191458" y="149985"/>
          <a:ext cx="800575" cy="800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528B83-4D8F-492E-905E-D44141DCCEB2}">
      <dsp:nvSpPr>
        <dsp:cNvPr id="0" name=""/>
        <dsp:cNvSpPr/>
      </dsp:nvSpPr>
      <dsp:spPr>
        <a:xfrm>
          <a:off x="359579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5DE076-A266-444A-8159-42E27E489BF7}">
      <dsp:nvSpPr>
        <dsp:cNvPr id="0" name=""/>
        <dsp:cNvSpPr/>
      </dsp:nvSpPr>
      <dsp:spPr>
        <a:xfrm>
          <a:off x="1163586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Crowdfunding service</a:t>
          </a:r>
        </a:p>
      </dsp:txBody>
      <dsp:txXfrm>
        <a:off x="1163586" y="149985"/>
        <a:ext cx="1887071" cy="800575"/>
      </dsp:txXfrm>
    </dsp:sp>
    <dsp:sp modelId="{7796496F-7CF9-4CD9-ABA5-B35681173150}">
      <dsp:nvSpPr>
        <dsp:cNvPr id="0" name=""/>
        <dsp:cNvSpPr/>
      </dsp:nvSpPr>
      <dsp:spPr>
        <a:xfrm>
          <a:off x="3379466" y="149985"/>
          <a:ext cx="800575" cy="800575"/>
        </a:xfrm>
        <a:prstGeom prst="ellipse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58A844-AF01-47F7-ABFE-121EEFABF2B0}">
      <dsp:nvSpPr>
        <dsp:cNvPr id="0" name=""/>
        <dsp:cNvSpPr/>
      </dsp:nvSpPr>
      <dsp:spPr>
        <a:xfrm>
          <a:off x="3547587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0CC40-FA19-4A66-A72F-52C0D9BCD070}">
      <dsp:nvSpPr>
        <dsp:cNvPr id="0" name=""/>
        <dsp:cNvSpPr/>
      </dsp:nvSpPr>
      <dsp:spPr>
        <a:xfrm>
          <a:off x="4351594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deadline or Goal requirement</a:t>
          </a:r>
        </a:p>
      </dsp:txBody>
      <dsp:txXfrm>
        <a:off x="4351594" y="149985"/>
        <a:ext cx="1887071" cy="800575"/>
      </dsp:txXfrm>
    </dsp:sp>
    <dsp:sp modelId="{D1627CA8-DA65-4BF1-979E-5C24D556AA69}">
      <dsp:nvSpPr>
        <dsp:cNvPr id="0" name=""/>
        <dsp:cNvSpPr/>
      </dsp:nvSpPr>
      <dsp:spPr>
        <a:xfrm>
          <a:off x="6567474" y="149985"/>
          <a:ext cx="800575" cy="800575"/>
        </a:xfrm>
        <a:prstGeom prst="ellipse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2238AB-7625-4CAF-B28C-D72C6A3F0091}">
      <dsp:nvSpPr>
        <dsp:cNvPr id="0" name=""/>
        <dsp:cNvSpPr/>
      </dsp:nvSpPr>
      <dsp:spPr>
        <a:xfrm>
          <a:off x="6735595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C9659-1B49-406C-BA9D-73BE42A2EAE3}">
      <dsp:nvSpPr>
        <dsp:cNvPr id="0" name=""/>
        <dsp:cNvSpPr/>
      </dsp:nvSpPr>
      <dsp:spPr>
        <a:xfrm>
          <a:off x="7539602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Topics – Medical, Emergency, Memorial, Education, Charity etc…</a:t>
          </a:r>
        </a:p>
      </dsp:txBody>
      <dsp:txXfrm>
        <a:off x="7539602" y="149985"/>
        <a:ext cx="1887071" cy="800575"/>
      </dsp:txXfrm>
    </dsp:sp>
    <dsp:sp modelId="{83885DE0-0F8F-4228-8E47-64F39B200F82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6C9F6D-643E-4FFC-9D1D-EFF4115EB0C4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EECD70-3C96-456E-B6C3-D41EFDF3F2E1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Posts include – topic, Images, caption</a:t>
          </a:r>
        </a:p>
      </dsp:txBody>
      <dsp:txXfrm>
        <a:off x="1163586" y="1646453"/>
        <a:ext cx="1887071" cy="800575"/>
      </dsp:txXfrm>
    </dsp:sp>
    <dsp:sp modelId="{AFCD858B-5216-49C3-9DD7-22535261FE25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0F03F0-6965-4CF0-BBC7-258D141BE716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0D475D-9C87-4412-B407-96B54D26AB44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Post can be – Liked, shared, commented </a:t>
          </a:r>
        </a:p>
      </dsp:txBody>
      <dsp:txXfrm>
        <a:off x="4351594" y="1646453"/>
        <a:ext cx="1887071" cy="800575"/>
      </dsp:txXfrm>
    </dsp:sp>
    <dsp:sp modelId="{E3BEBFB2-3A0A-4C46-9EC3-E9202B8FB986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3ABD8A-C0B7-493F-B89C-A52A73EA8611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323C2-78ED-441A-AE36-21E3F678B709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Funding can be done in multiple currencies and multiple modes</a:t>
          </a:r>
        </a:p>
      </dsp:txBody>
      <dsp:txXfrm>
        <a:off x="7539602" y="1646453"/>
        <a:ext cx="1887071" cy="800575"/>
      </dsp:txXfrm>
    </dsp:sp>
    <dsp:sp modelId="{402A9889-E824-4E4E-9DA6-DBBFF12907E2}">
      <dsp:nvSpPr>
        <dsp:cNvPr id="0" name=""/>
        <dsp:cNvSpPr/>
      </dsp:nvSpPr>
      <dsp:spPr>
        <a:xfrm>
          <a:off x="191458" y="3142920"/>
          <a:ext cx="800575" cy="800575"/>
        </a:xfrm>
        <a:prstGeom prst="ellipse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5E1A1C-98F5-4027-A10E-F81D79F7F44B}">
      <dsp:nvSpPr>
        <dsp:cNvPr id="0" name=""/>
        <dsp:cNvSpPr/>
      </dsp:nvSpPr>
      <dsp:spPr>
        <a:xfrm>
          <a:off x="359579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5360B-8696-4C09-B196-154133D51727}">
      <dsp:nvSpPr>
        <dsp:cNvPr id="0" name=""/>
        <dsp:cNvSpPr/>
      </dsp:nvSpPr>
      <dsp:spPr>
        <a:xfrm>
          <a:off x="1163586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Keep any amount of fund that you receive</a:t>
          </a:r>
        </a:p>
      </dsp:txBody>
      <dsp:txXfrm>
        <a:off x="1163586" y="3142920"/>
        <a:ext cx="1887071" cy="800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D3E4F-8482-4C29-BC82-E75402BFCEC1}">
      <dsp:nvSpPr>
        <dsp:cNvPr id="0" name=""/>
        <dsp:cNvSpPr/>
      </dsp:nvSpPr>
      <dsp:spPr>
        <a:xfrm>
          <a:off x="673443" y="443476"/>
          <a:ext cx="721300" cy="721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55D9-5572-4E7D-9213-111E9D76E465}">
      <dsp:nvSpPr>
        <dsp:cNvPr id="0" name=""/>
        <dsp:cNvSpPr/>
      </dsp:nvSpPr>
      <dsp:spPr>
        <a:xfrm>
          <a:off x="3664" y="1276905"/>
          <a:ext cx="2060859" cy="30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Idea – </a:t>
          </a:r>
        </a:p>
      </dsp:txBody>
      <dsp:txXfrm>
        <a:off x="3664" y="1276905"/>
        <a:ext cx="2060859" cy="309128"/>
      </dsp:txXfrm>
    </dsp:sp>
    <dsp:sp modelId="{968AC4BC-0B72-4555-80CA-BC36F3E1AEB1}">
      <dsp:nvSpPr>
        <dsp:cNvPr id="0" name=""/>
        <dsp:cNvSpPr/>
      </dsp:nvSpPr>
      <dsp:spPr>
        <a:xfrm>
          <a:off x="3664" y="1638186"/>
          <a:ext cx="2060859" cy="141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Spot donation peak times/decline times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Fundraiser could realize time periods in which more effort should be put in place</a:t>
          </a:r>
        </a:p>
      </dsp:txBody>
      <dsp:txXfrm>
        <a:off x="3664" y="1638186"/>
        <a:ext cx="2060859" cy="1412913"/>
      </dsp:txXfrm>
    </dsp:sp>
    <dsp:sp modelId="{98A0D05A-8462-4993-959B-ADC1518B9D86}">
      <dsp:nvSpPr>
        <dsp:cNvPr id="0" name=""/>
        <dsp:cNvSpPr/>
      </dsp:nvSpPr>
      <dsp:spPr>
        <a:xfrm>
          <a:off x="3094953" y="443476"/>
          <a:ext cx="721300" cy="721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997F0-B638-491A-8F85-A96CD901AABD}">
      <dsp:nvSpPr>
        <dsp:cNvPr id="0" name=""/>
        <dsp:cNvSpPr/>
      </dsp:nvSpPr>
      <dsp:spPr>
        <a:xfrm>
          <a:off x="2425173" y="1276905"/>
          <a:ext cx="2060859" cy="30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Data –</a:t>
          </a:r>
        </a:p>
      </dsp:txBody>
      <dsp:txXfrm>
        <a:off x="2425173" y="1276905"/>
        <a:ext cx="2060859" cy="309128"/>
      </dsp:txXfrm>
    </dsp:sp>
    <dsp:sp modelId="{C7799447-3064-43EA-AE5B-0ECAE5A88AE0}">
      <dsp:nvSpPr>
        <dsp:cNvPr id="0" name=""/>
        <dsp:cNvSpPr/>
      </dsp:nvSpPr>
      <dsp:spPr>
        <a:xfrm>
          <a:off x="2425173" y="1638186"/>
          <a:ext cx="2060859" cy="141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page contains a scrollable section that shows the donations made and when</a:t>
          </a:r>
        </a:p>
      </dsp:txBody>
      <dsp:txXfrm>
        <a:off x="2425173" y="1638186"/>
        <a:ext cx="2060859" cy="1412913"/>
      </dsp:txXfrm>
    </dsp:sp>
    <dsp:sp modelId="{E20B0710-E371-4C1D-BD60-A0488755ABDE}">
      <dsp:nvSpPr>
        <dsp:cNvPr id="0" name=""/>
        <dsp:cNvSpPr/>
      </dsp:nvSpPr>
      <dsp:spPr>
        <a:xfrm>
          <a:off x="5516462" y="443476"/>
          <a:ext cx="721300" cy="721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245B2-FBEA-43D7-B574-CB148A9F2133}">
      <dsp:nvSpPr>
        <dsp:cNvPr id="0" name=""/>
        <dsp:cNvSpPr/>
      </dsp:nvSpPr>
      <dsp:spPr>
        <a:xfrm>
          <a:off x="4846683" y="1276905"/>
          <a:ext cx="2060859" cy="30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Analysis method - </a:t>
          </a:r>
        </a:p>
      </dsp:txBody>
      <dsp:txXfrm>
        <a:off x="4846683" y="1276905"/>
        <a:ext cx="2060859" cy="309128"/>
      </dsp:txXfrm>
    </dsp:sp>
    <dsp:sp modelId="{04FFE392-9413-4054-8C1D-E3EC9431EB66}">
      <dsp:nvSpPr>
        <dsp:cNvPr id="0" name=""/>
        <dsp:cNvSpPr/>
      </dsp:nvSpPr>
      <dsp:spPr>
        <a:xfrm>
          <a:off x="4846683" y="1638186"/>
          <a:ext cx="2060859" cy="141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Selecting 10 successful projects, plotting number of donations by time, identifying mutual patterns</a:t>
          </a:r>
        </a:p>
      </dsp:txBody>
      <dsp:txXfrm>
        <a:off x="4846683" y="1638186"/>
        <a:ext cx="2060859" cy="1412913"/>
      </dsp:txXfrm>
    </dsp:sp>
    <dsp:sp modelId="{8CBDAC82-912A-4DC1-A14C-45A1F73133F9}">
      <dsp:nvSpPr>
        <dsp:cNvPr id="0" name=""/>
        <dsp:cNvSpPr/>
      </dsp:nvSpPr>
      <dsp:spPr>
        <a:xfrm>
          <a:off x="7937972" y="443476"/>
          <a:ext cx="721300" cy="7213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6D7C-B66C-4644-B16D-B0CA1FAB6828}">
      <dsp:nvSpPr>
        <dsp:cNvPr id="0" name=""/>
        <dsp:cNvSpPr/>
      </dsp:nvSpPr>
      <dsp:spPr>
        <a:xfrm>
          <a:off x="7268193" y="1276905"/>
          <a:ext cx="2060859" cy="30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Scraping – </a:t>
          </a:r>
        </a:p>
      </dsp:txBody>
      <dsp:txXfrm>
        <a:off x="7268193" y="1276905"/>
        <a:ext cx="2060859" cy="309128"/>
      </dsp:txXfrm>
    </dsp:sp>
    <dsp:sp modelId="{DB0758DC-4615-4847-B07B-75A53F217DDF}">
      <dsp:nvSpPr>
        <dsp:cNvPr id="0" name=""/>
        <dsp:cNvSpPr/>
      </dsp:nvSpPr>
      <dsp:spPr>
        <a:xfrm>
          <a:off x="7268193" y="1638186"/>
          <a:ext cx="2060859" cy="141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Consecutive HTTP requests with 2 parameters – fundraise ID and current index (10 donations each request)</a:t>
          </a:r>
        </a:p>
      </dsp:txBody>
      <dsp:txXfrm>
        <a:off x="7268193" y="1638186"/>
        <a:ext cx="2060859" cy="1412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2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87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13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71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56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34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6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43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5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8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92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7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47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8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8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6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A591-BE81-4EE6-BF52-8CB698365DC3}" type="datetimeFigureOut">
              <a:rPr lang="he-IL" smtClean="0"/>
              <a:t>כ"ז.כסלו.תשע"ט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406365-E8A1-4C6F-BFA2-E26A8A59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4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DD590-E28E-452E-88AC-63183EF2248F}"/>
              </a:ext>
            </a:extLst>
          </p:cNvPr>
          <p:cNvSpPr txBox="1"/>
          <p:nvPr/>
        </p:nvSpPr>
        <p:spPr>
          <a:xfrm>
            <a:off x="762181" y="897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Generated Content Analytics</a:t>
            </a:r>
          </a:p>
        </p:txBody>
      </p:sp>
      <p:pic>
        <p:nvPicPr>
          <p:cNvPr id="1026" name="Picture 2" descr="Image result for gofundme logo">
            <a:extLst>
              <a:ext uri="{FF2B5EF4-FFF2-40B4-BE49-F238E27FC236}">
                <a16:creationId xmlns:a16="http://schemas.microsoft.com/office/drawing/2014/main" id="{C8EC5D9F-9A60-4B0B-983D-077A3335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40" y="1715169"/>
            <a:ext cx="3854481" cy="13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3C4C2-A2B2-4913-89F5-7BAE271FCB5D}"/>
              </a:ext>
            </a:extLst>
          </p:cNvPr>
          <p:cNvSpPr txBox="1"/>
          <p:nvPr/>
        </p:nvSpPr>
        <p:spPr>
          <a:xfrm>
            <a:off x="5559280" y="4054643"/>
            <a:ext cx="3714722" cy="2631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Lovekesh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Bansal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Roshni Das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Peled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Thomas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Stamatopoulos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4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0E9A25-0B3E-4E1E-8125-0BAF5D2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Moving forward</a:t>
            </a:r>
            <a:endParaRPr lang="he-IL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מציין מיקום תוכן 2">
            <a:extLst>
              <a:ext uri="{FF2B5EF4-FFF2-40B4-BE49-F238E27FC236}">
                <a16:creationId xmlns:a16="http://schemas.microsoft.com/office/drawing/2014/main" id="{3FCABB52-2D55-A146-815A-5754D247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2" y="1709056"/>
            <a:ext cx="9381067" cy="3825469"/>
          </a:xfrm>
        </p:spPr>
        <p:txBody>
          <a:bodyPr>
            <a:normAutofit/>
          </a:bodyPr>
          <a:lstStyle/>
          <a:p>
            <a:pPr rtl="0"/>
            <a:r>
              <a:rPr lang="en-US" sz="2500" dirty="0"/>
              <a:t>Clustering of charities and creation of clear subcategories</a:t>
            </a:r>
          </a:p>
          <a:p>
            <a:pPr rtl="0"/>
            <a:endParaRPr lang="en-US" sz="2500" dirty="0"/>
          </a:p>
          <a:p>
            <a:pPr rtl="0"/>
            <a:r>
              <a:rPr lang="en-US" sz="2500" dirty="0"/>
              <a:t>Correlation of successful charities in regards to the effects of social media (network effect) and popularity of the topic</a:t>
            </a:r>
          </a:p>
          <a:p>
            <a:pPr rtl="0"/>
            <a:endParaRPr lang="en-US" sz="2500" dirty="0"/>
          </a:p>
          <a:p>
            <a:pPr rtl="0"/>
            <a:r>
              <a:rPr lang="en-US" sz="2500" dirty="0"/>
              <a:t>Fake charity classifier, identifying sincere causes and filtering out scams</a:t>
            </a:r>
          </a:p>
        </p:txBody>
      </p:sp>
    </p:spTree>
    <p:extLst>
      <p:ext uri="{BB962C8B-B14F-4D97-AF65-F5344CB8AC3E}">
        <p14:creationId xmlns:p14="http://schemas.microsoft.com/office/powerpoint/2010/main" val="30508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0E9A25-0B3E-4E1E-8125-0BAF5D2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OUR FOCUS</a:t>
            </a:r>
            <a:endParaRPr lang="he-IL" b="1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 descr="Head with Gears">
            <a:extLst>
              <a:ext uri="{FF2B5EF4-FFF2-40B4-BE49-F238E27FC236}">
                <a16:creationId xmlns:a16="http://schemas.microsoft.com/office/drawing/2014/main" id="{CCB27BDC-CFE4-9743-A4E3-3AEB9BFFE04F}"/>
              </a:ext>
            </a:extLst>
          </p:cNvPr>
          <p:cNvSpPr/>
          <p:nvPr/>
        </p:nvSpPr>
        <p:spPr>
          <a:xfrm>
            <a:off x="1054897" y="1430255"/>
            <a:ext cx="1924677" cy="18747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2964286"/>
              <a:satOff val="14200"/>
              <a:lumOff val="13137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8F324-9239-C94F-AF01-B8EFEDAA77B4}"/>
              </a:ext>
            </a:extLst>
          </p:cNvPr>
          <p:cNvSpPr txBox="1"/>
          <p:nvPr/>
        </p:nvSpPr>
        <p:spPr>
          <a:xfrm>
            <a:off x="3191875" y="1951672"/>
            <a:ext cx="8551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en-US" sz="2000" i="1" dirty="0"/>
              <a:t>Create a wining strategy for your charity</a:t>
            </a:r>
          </a:p>
          <a:p>
            <a:pPr lvl="0" algn="just">
              <a:lnSpc>
                <a:spcPct val="100000"/>
              </a:lnSpc>
            </a:pPr>
            <a:endParaRPr lang="en-US" sz="1400" dirty="0"/>
          </a:p>
          <a:p>
            <a:pPr lvl="0" algn="just">
              <a:lnSpc>
                <a:spcPct val="100000"/>
              </a:lnSpc>
            </a:pPr>
            <a:r>
              <a:rPr lang="en-US" dirty="0"/>
              <a:t>Using the correct image, description, caption and title set an achievable goal aiming at a good charitable cause.</a:t>
            </a:r>
          </a:p>
          <a:p>
            <a:pPr lvl="0"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B5E89-63CF-B746-B952-7CE1A63D2697}"/>
              </a:ext>
            </a:extLst>
          </p:cNvPr>
          <p:cNvSpPr txBox="1"/>
          <p:nvPr/>
        </p:nvSpPr>
        <p:spPr>
          <a:xfrm>
            <a:off x="3191875" y="1430255"/>
            <a:ext cx="43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CHALLENGE STATEMENT: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048E3-E9FB-F44B-A3E8-37891137287A}"/>
              </a:ext>
            </a:extLst>
          </p:cNvPr>
          <p:cNvSpPr txBox="1"/>
          <p:nvPr/>
        </p:nvSpPr>
        <p:spPr>
          <a:xfrm>
            <a:off x="3188119" y="4410453"/>
            <a:ext cx="8551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What is the most impactful setting of a post that can increase a charity’s probability of achieving it’s target amount?</a:t>
            </a:r>
          </a:p>
          <a:p>
            <a:pPr lvl="0"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Image topics, captions , sentiments …..</a:t>
            </a:r>
          </a:p>
          <a:p>
            <a:r>
              <a:rPr lang="en-US" dirty="0"/>
              <a:t>How does these settings change between large scale and small scale projects</a:t>
            </a:r>
          </a:p>
          <a:p>
            <a:endParaRPr lang="en-US" dirty="0"/>
          </a:p>
          <a:p>
            <a:r>
              <a:rPr lang="en-US" dirty="0"/>
              <a:t>Are there any time patterns in fundraising projects that should be considered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90C8D-C421-AF41-A48A-14D3AF660369}"/>
              </a:ext>
            </a:extLst>
          </p:cNvPr>
          <p:cNvSpPr txBox="1"/>
          <p:nvPr/>
        </p:nvSpPr>
        <p:spPr>
          <a:xfrm>
            <a:off x="1054896" y="4431782"/>
            <a:ext cx="1924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SOME KEY QUESTIONS: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97F0C-A527-CC4A-A40B-124E4592E2F5}"/>
              </a:ext>
            </a:extLst>
          </p:cNvPr>
          <p:cNvSpPr txBox="1"/>
          <p:nvPr/>
        </p:nvSpPr>
        <p:spPr>
          <a:xfrm>
            <a:off x="1054896" y="3665544"/>
            <a:ext cx="192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IMPORTANCE: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11C15-A010-0047-B236-FD227FD82347}"/>
              </a:ext>
            </a:extLst>
          </p:cNvPr>
          <p:cNvSpPr txBox="1"/>
          <p:nvPr/>
        </p:nvSpPr>
        <p:spPr>
          <a:xfrm>
            <a:off x="3188119" y="3580519"/>
            <a:ext cx="85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People that create charities are often in dire straits and need assistance in raising funds for medical / disaster relief purposes and their success is crucial.</a:t>
            </a:r>
          </a:p>
        </p:txBody>
      </p:sp>
    </p:spTree>
    <p:extLst>
      <p:ext uri="{BB962C8B-B14F-4D97-AF65-F5344CB8AC3E}">
        <p14:creationId xmlns:p14="http://schemas.microsoft.com/office/powerpoint/2010/main" val="343885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0E9A25-0B3E-4E1E-8125-0BAF5D2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What is GOFUNDME ?</a:t>
            </a:r>
            <a:endParaRPr lang="he-IL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מציין מיקום תוכן 2">
            <a:extLst>
              <a:ext uri="{FF2B5EF4-FFF2-40B4-BE49-F238E27FC236}">
                <a16:creationId xmlns:a16="http://schemas.microsoft.com/office/drawing/2014/main" id="{1290A301-5B72-4F02-AFA0-8299D22F3E6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2567" y="157267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16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0E9A25-0B3E-4E1E-8125-0BAF5D2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Data Collection &amp; Analysis</a:t>
            </a:r>
            <a:endParaRPr lang="he-IL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2C62194E-1174-6A46-8860-9735F5F9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874" y="1555192"/>
            <a:ext cx="10008553" cy="4110962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Focus on a specific charity cause: “</a:t>
            </a:r>
            <a:r>
              <a:rPr lang="en-US" b="1" dirty="0"/>
              <a:t>California Wildfires</a:t>
            </a:r>
            <a:r>
              <a:rPr lang="en-US" dirty="0"/>
              <a:t>”</a:t>
            </a:r>
          </a:p>
          <a:p>
            <a:pPr rtl="0"/>
            <a:r>
              <a:rPr lang="en-US" dirty="0"/>
              <a:t>Use of </a:t>
            </a:r>
            <a:r>
              <a:rPr lang="en-US" b="1" dirty="0"/>
              <a:t>online scrapping tool</a:t>
            </a:r>
            <a:r>
              <a:rPr lang="en-US" dirty="0"/>
              <a:t> for the collection of data</a:t>
            </a:r>
          </a:p>
          <a:p>
            <a:pPr rtl="0"/>
            <a:r>
              <a:rPr lang="en-US" dirty="0"/>
              <a:t>Use of LDA (</a:t>
            </a:r>
            <a:r>
              <a:rPr lang="en-US" b="1" dirty="0"/>
              <a:t>Latent Dirichlet Allocation</a:t>
            </a:r>
            <a:r>
              <a:rPr lang="en-US" dirty="0"/>
              <a:t>) for the grouping and analysis of images</a:t>
            </a:r>
          </a:p>
          <a:p>
            <a:pPr rtl="0"/>
            <a:r>
              <a:rPr lang="en-US" dirty="0"/>
              <a:t>Use of </a:t>
            </a:r>
            <a:r>
              <a:rPr lang="en-US" b="1" dirty="0"/>
              <a:t>VADER</a:t>
            </a:r>
            <a:r>
              <a:rPr lang="en-US" dirty="0"/>
              <a:t> for Sentiment analysis of the charity descriptions</a:t>
            </a:r>
          </a:p>
          <a:p>
            <a:pPr rtl="0"/>
            <a:r>
              <a:rPr lang="en-US" dirty="0"/>
              <a:t>Use of statistic modeling for the analysis of feature importance</a:t>
            </a:r>
          </a:p>
          <a:p>
            <a:pPr rtl="0"/>
            <a:r>
              <a:rPr lang="en-US" b="1" dirty="0"/>
              <a:t>Separation of projects </a:t>
            </a:r>
            <a:r>
              <a:rPr lang="en-US" dirty="0"/>
              <a:t>in small (&lt;$10,000) and large (&gt;$10,000) ones</a:t>
            </a:r>
          </a:p>
          <a:p>
            <a:pPr rtl="0"/>
            <a:endParaRPr lang="en-US" dirty="0"/>
          </a:p>
          <a:p>
            <a:pPr lvl="1" rtl="0"/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BD08844-6769-2C44-B80A-ACB79F9AD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3" y="3914173"/>
            <a:ext cx="6437034" cy="27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71C819D-75F7-4DDD-BA5F-140BCC2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Donation Time Analysis</a:t>
            </a:r>
            <a:endParaRPr lang="he-IL"/>
          </a:p>
        </p:txBody>
      </p:sp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040CDFFC-4332-4796-AE1B-D6D9D1FEA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98681"/>
              </p:ext>
            </p:extLst>
          </p:nvPr>
        </p:nvGraphicFramePr>
        <p:xfrm>
          <a:off x="1429641" y="1847446"/>
          <a:ext cx="9332717" cy="349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6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71C819D-75F7-4DDD-BA5F-140BCC2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Donation Time Analysis - Results</a:t>
            </a:r>
            <a:endParaRPr lang="he-IL" dirty="0"/>
          </a:p>
        </p:txBody>
      </p:sp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תרשים 13">
            <a:extLst>
              <a:ext uri="{FF2B5EF4-FFF2-40B4-BE49-F238E27FC236}">
                <a16:creationId xmlns:a16="http://schemas.microsoft.com/office/drawing/2014/main" id="{1142FB4E-04EB-4DB2-BC5D-714B0ED23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18591"/>
              </p:ext>
            </p:extLst>
          </p:nvPr>
        </p:nvGraphicFramePr>
        <p:xfrm>
          <a:off x="656215" y="1796721"/>
          <a:ext cx="3620283" cy="214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תרשים 14">
            <a:extLst>
              <a:ext uri="{FF2B5EF4-FFF2-40B4-BE49-F238E27FC236}">
                <a16:creationId xmlns:a16="http://schemas.microsoft.com/office/drawing/2014/main" id="{238A4D89-42D2-4FF9-843E-BA73F2BE0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175375"/>
              </p:ext>
            </p:extLst>
          </p:nvPr>
        </p:nvGraphicFramePr>
        <p:xfrm>
          <a:off x="7758045" y="1786157"/>
          <a:ext cx="3625159" cy="214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תרשים 15">
            <a:extLst>
              <a:ext uri="{FF2B5EF4-FFF2-40B4-BE49-F238E27FC236}">
                <a16:creationId xmlns:a16="http://schemas.microsoft.com/office/drawing/2014/main" id="{0F01CC6E-595A-4E5C-8160-0C856F709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652445"/>
              </p:ext>
            </p:extLst>
          </p:nvPr>
        </p:nvGraphicFramePr>
        <p:xfrm>
          <a:off x="4204692" y="1786156"/>
          <a:ext cx="3625160" cy="214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תרשים 16">
            <a:extLst>
              <a:ext uri="{FF2B5EF4-FFF2-40B4-BE49-F238E27FC236}">
                <a16:creationId xmlns:a16="http://schemas.microsoft.com/office/drawing/2014/main" id="{5599A3A1-9C1C-4978-940F-90E04665C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65012"/>
              </p:ext>
            </p:extLst>
          </p:nvPr>
        </p:nvGraphicFramePr>
        <p:xfrm>
          <a:off x="4204692" y="3954258"/>
          <a:ext cx="3553353" cy="205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תרשים 17">
            <a:extLst>
              <a:ext uri="{FF2B5EF4-FFF2-40B4-BE49-F238E27FC236}">
                <a16:creationId xmlns:a16="http://schemas.microsoft.com/office/drawing/2014/main" id="{62B3E954-D00A-4436-9C4B-59A2413B6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3444"/>
              </p:ext>
            </p:extLst>
          </p:nvPr>
        </p:nvGraphicFramePr>
        <p:xfrm>
          <a:off x="7758045" y="3933129"/>
          <a:ext cx="3576858" cy="214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תרשים 18">
            <a:extLst>
              <a:ext uri="{FF2B5EF4-FFF2-40B4-BE49-F238E27FC236}">
                <a16:creationId xmlns:a16="http://schemas.microsoft.com/office/drawing/2014/main" id="{9F086D52-5AA9-4760-8B92-B0A24411A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541616"/>
              </p:ext>
            </p:extLst>
          </p:nvPr>
        </p:nvGraphicFramePr>
        <p:xfrm>
          <a:off x="627834" y="3958148"/>
          <a:ext cx="3648664" cy="218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183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71C819D-75F7-4DDD-BA5F-140BCC2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rtl="0"/>
            <a:r>
              <a:rPr lang="en-US"/>
              <a:t>Donation Time Analysis - Results</a:t>
            </a:r>
            <a:endParaRPr lang="he-IL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5356728C-8623-430A-BF59-94A1F60C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930401"/>
            <a:ext cx="8596668" cy="4110962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Most impactful period – Initial project phase</a:t>
            </a:r>
          </a:p>
          <a:p>
            <a:pPr rtl="0"/>
            <a:r>
              <a:rPr lang="en-US" dirty="0"/>
              <a:t>Reasons might be</a:t>
            </a:r>
          </a:p>
          <a:p>
            <a:pPr lvl="1" rtl="0"/>
            <a:r>
              <a:rPr lang="en-US" dirty="0" err="1"/>
              <a:t>Gofundme</a:t>
            </a:r>
            <a:r>
              <a:rPr lang="en-US" dirty="0"/>
              <a:t> “Trending” promotion</a:t>
            </a:r>
          </a:p>
          <a:p>
            <a:pPr lvl="1" rtl="0"/>
            <a:r>
              <a:rPr lang="en-US" dirty="0"/>
              <a:t>Most efforts spent at the beginning of the project</a:t>
            </a:r>
          </a:p>
          <a:p>
            <a:pPr lvl="1" rtl="0"/>
            <a:r>
              <a:rPr lang="en-US" dirty="0"/>
              <a:t>Exhaustion of closer circles of potential donors</a:t>
            </a:r>
          </a:p>
          <a:p>
            <a:pPr rtl="0"/>
            <a:r>
              <a:rPr lang="en-US" dirty="0"/>
              <a:t>Fundraisers should keep track of their fundraising project performance over time, identify the point of decline and compensate for it by</a:t>
            </a:r>
          </a:p>
          <a:p>
            <a:pPr lvl="1" rtl="0"/>
            <a:r>
              <a:rPr lang="en-US" dirty="0"/>
              <a:t>Project updates</a:t>
            </a:r>
          </a:p>
          <a:p>
            <a:pPr lvl="1" rtl="0"/>
            <a:r>
              <a:rPr lang="en-US" dirty="0"/>
              <a:t>Further promotion through shares on social media platforms</a:t>
            </a:r>
          </a:p>
          <a:p>
            <a:pPr lvl="1" rtl="0"/>
            <a:r>
              <a:rPr lang="en-US" dirty="0"/>
              <a:t>Altering captions/images</a:t>
            </a:r>
          </a:p>
          <a:p>
            <a:pPr lvl="1" rtl="0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92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0E9A25-0B3E-4E1E-8125-0BAF5D2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Wining Strategy</a:t>
            </a:r>
            <a:endParaRPr lang="he-IL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D473007F-602F-9D4C-9F2C-306C09B4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70" y="1785381"/>
            <a:ext cx="6118676" cy="3880773"/>
          </a:xfrm>
        </p:spPr>
        <p:txBody>
          <a:bodyPr>
            <a:normAutofit lnSpcReduction="10000"/>
          </a:bodyPr>
          <a:lstStyle/>
          <a:p>
            <a:pPr rtl="0"/>
            <a:r>
              <a:rPr lang="en-US" b="1" dirty="0"/>
              <a:t>Set a realistic goal:</a:t>
            </a:r>
          </a:p>
          <a:p>
            <a:pPr marL="0" indent="0" rtl="0">
              <a:buNone/>
            </a:pPr>
            <a:r>
              <a:rPr lang="en-US" dirty="0"/>
              <a:t>	Most successful large scale charities (above 	$10,000) 	had set goals within the $30,000 range</a:t>
            </a:r>
          </a:p>
          <a:p>
            <a:pPr rtl="0"/>
            <a:r>
              <a:rPr lang="en-US" b="1" dirty="0"/>
              <a:t>Get the word out:</a:t>
            </a:r>
          </a:p>
          <a:p>
            <a:pPr marL="0" indent="0">
              <a:buNone/>
            </a:pPr>
            <a:r>
              <a:rPr lang="en-US" dirty="0"/>
              <a:t>	Successful projects had approximately 3x the 	engagement 	(likes and shares) compared to 	unsuccessful ones leading to 4x the donors </a:t>
            </a:r>
          </a:p>
          <a:p>
            <a:r>
              <a:rPr lang="en-US" b="1" dirty="0"/>
              <a:t>Provide concrete context:</a:t>
            </a:r>
          </a:p>
          <a:p>
            <a:pPr marL="0" indent="0">
              <a:buNone/>
            </a:pPr>
            <a:r>
              <a:rPr lang="en-US" dirty="0"/>
              <a:t>	Successful projects had consistent stories 	complementing the charity conveying the purpose 	and goals, charities with generic stories performed 	poorly irrespective of the images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311B43-1A9E-844E-BAE5-8918D423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3" y="1637376"/>
            <a:ext cx="4635697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00E9A25-0B3E-4E1E-8125-0BAF5D2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Small vs Large Charity</a:t>
            </a:r>
            <a:endParaRPr lang="he-IL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726C97C-58D3-B94B-A051-34EFBCE66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24081"/>
              </p:ext>
            </p:extLst>
          </p:nvPr>
        </p:nvGraphicFramePr>
        <p:xfrm>
          <a:off x="1415269" y="1539267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517264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27198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9152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7956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53891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Values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Charity (&lt;$10,000)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Charity (&gt;$10,000)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20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 Goal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$3,200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$4,700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$29,000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$1,472,412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1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Shares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3,400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9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Likes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56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Sentiment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Story length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175630"/>
                  </a:ext>
                </a:extLst>
              </a:tr>
              <a:tr h="2804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 (image)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04676"/>
                  </a:ext>
                </a:extLst>
              </a:tr>
            </a:tbl>
          </a:graphicData>
        </a:graphic>
      </p:graphicFrame>
      <p:sp>
        <p:nvSpPr>
          <p:cNvPr id="29" name="מציין מיקום תוכן 2">
            <a:extLst>
              <a:ext uri="{FF2B5EF4-FFF2-40B4-BE49-F238E27FC236}">
                <a16:creationId xmlns:a16="http://schemas.microsoft.com/office/drawing/2014/main" id="{3FCABB52-2D55-A146-815A-5754D247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4802519"/>
            <a:ext cx="8596668" cy="863635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The above table presents the differences among the mean values of high and low achieving charities of each category. </a:t>
            </a:r>
          </a:p>
        </p:txBody>
      </p:sp>
    </p:spTree>
    <p:extLst>
      <p:ext uri="{BB962C8B-B14F-4D97-AF65-F5344CB8AC3E}">
        <p14:creationId xmlns:p14="http://schemas.microsoft.com/office/powerpoint/2010/main" val="3551404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553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Gisha</vt:lpstr>
      <vt:lpstr>Trebuchet MS</vt:lpstr>
      <vt:lpstr>Wingdings 3</vt:lpstr>
      <vt:lpstr>Facet</vt:lpstr>
      <vt:lpstr>PowerPoint Presentation</vt:lpstr>
      <vt:lpstr>OUR FOCUS</vt:lpstr>
      <vt:lpstr>What is GOFUNDME ?</vt:lpstr>
      <vt:lpstr>Data Collection &amp; Analysis</vt:lpstr>
      <vt:lpstr>Donation Time Analysis</vt:lpstr>
      <vt:lpstr>Donation Time Analysis - Results</vt:lpstr>
      <vt:lpstr>Donation Time Analysis - Results</vt:lpstr>
      <vt:lpstr>Wining Strategy</vt:lpstr>
      <vt:lpstr>Small vs Large Charity</vt:lpstr>
      <vt:lpstr>Moving forward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Thοmas Stamatopoulos</dc:creator>
  <cp:lastModifiedBy>Das, Roshni</cp:lastModifiedBy>
  <cp:revision>14</cp:revision>
  <dcterms:created xsi:type="dcterms:W3CDTF">2018-12-04T23:52:26Z</dcterms:created>
  <dcterms:modified xsi:type="dcterms:W3CDTF">2018-12-05T14:18:33Z</dcterms:modified>
</cp:coreProperties>
</file>