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80" r:id="rId12"/>
    <p:sldId id="279" r:id="rId13"/>
    <p:sldId id="282" r:id="rId14"/>
    <p:sldId id="283" r:id="rId15"/>
    <p:sldId id="284" r:id="rId16"/>
    <p:sldId id="265" r:id="rId17"/>
    <p:sldId id="266" r:id="rId18"/>
    <p:sldId id="267" r:id="rId19"/>
    <p:sldId id="278" r:id="rId20"/>
    <p:sldId id="285" r:id="rId21"/>
    <p:sldId id="270" r:id="rId22"/>
    <p:sldId id="271" r:id="rId23"/>
    <p:sldId id="286" r:id="rId24"/>
    <p:sldId id="287" r:id="rId25"/>
    <p:sldId id="288" r:id="rId26"/>
    <p:sldId id="272" r:id="rId27"/>
    <p:sldId id="289" r:id="rId28"/>
    <p:sldId id="290" r:id="rId29"/>
    <p:sldId id="292" r:id="rId30"/>
    <p:sldId id="291" r:id="rId31"/>
    <p:sldId id="276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87147-E9B9-4D78-B016-81194CCF9BA0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BD718B-965F-453A-8150-B375F25AD17A}">
      <dgm:prSet/>
      <dgm:spPr/>
      <dgm:t>
        <a:bodyPr/>
        <a:lstStyle/>
        <a:p>
          <a:pPr>
            <a:defRPr b="1"/>
          </a:pPr>
          <a:r>
            <a:rPr lang="en-US"/>
            <a:t>2002</a:t>
          </a:r>
        </a:p>
      </dgm:t>
    </dgm:pt>
    <dgm:pt modelId="{CC94D0F8-2DA3-49C0-AC01-BDBB890BB717}" type="parTrans" cxnId="{4B7D5551-FFDA-4F31-BC2D-D8AF7A00E20A}">
      <dgm:prSet/>
      <dgm:spPr/>
      <dgm:t>
        <a:bodyPr/>
        <a:lstStyle/>
        <a:p>
          <a:endParaRPr lang="en-US"/>
        </a:p>
      </dgm:t>
    </dgm:pt>
    <dgm:pt modelId="{94563CDF-B202-4843-880E-1072BBB7C89D}" type="sibTrans" cxnId="{4B7D5551-FFDA-4F31-BC2D-D8AF7A00E20A}">
      <dgm:prSet/>
      <dgm:spPr/>
      <dgm:t>
        <a:bodyPr/>
        <a:lstStyle/>
        <a:p>
          <a:endParaRPr lang="en-US"/>
        </a:p>
      </dgm:t>
    </dgm:pt>
    <dgm:pt modelId="{BF730005-96EA-45BB-8955-0FE90A0495B9}">
      <dgm:prSet/>
      <dgm:spPr/>
      <dgm:t>
        <a:bodyPr/>
        <a:lstStyle/>
        <a:p>
          <a:r>
            <a:rPr lang="en-US"/>
            <a:t>ASP.NET WebForms</a:t>
          </a:r>
        </a:p>
      </dgm:t>
    </dgm:pt>
    <dgm:pt modelId="{5E60EBEF-94F9-4DCE-AF15-4C38E8EA745A}" type="parTrans" cxnId="{5E22AAED-806E-47C3-A0F9-30D84BBAC0E0}">
      <dgm:prSet/>
      <dgm:spPr/>
      <dgm:t>
        <a:bodyPr/>
        <a:lstStyle/>
        <a:p>
          <a:endParaRPr lang="en-US"/>
        </a:p>
      </dgm:t>
    </dgm:pt>
    <dgm:pt modelId="{20E4BD71-CCCE-460A-B176-CF2FDFF56093}" type="sibTrans" cxnId="{5E22AAED-806E-47C3-A0F9-30D84BBAC0E0}">
      <dgm:prSet/>
      <dgm:spPr/>
      <dgm:t>
        <a:bodyPr/>
        <a:lstStyle/>
        <a:p>
          <a:endParaRPr lang="en-US"/>
        </a:p>
      </dgm:t>
    </dgm:pt>
    <dgm:pt modelId="{7E7F8EFB-176C-496F-8F2A-2389F6C981E2}">
      <dgm:prSet/>
      <dgm:spPr/>
      <dgm:t>
        <a:bodyPr/>
        <a:lstStyle/>
        <a:p>
          <a:pPr>
            <a:defRPr b="1"/>
          </a:pPr>
          <a:r>
            <a:rPr lang="en-US"/>
            <a:t>2007–2009</a:t>
          </a:r>
        </a:p>
      </dgm:t>
    </dgm:pt>
    <dgm:pt modelId="{F1FE4368-2E0F-451E-ACE8-05FAE0EFC38D}" type="parTrans" cxnId="{DFF40E68-1CED-4CE5-B37F-29DAAB9CBDF1}">
      <dgm:prSet/>
      <dgm:spPr/>
      <dgm:t>
        <a:bodyPr/>
        <a:lstStyle/>
        <a:p>
          <a:endParaRPr lang="en-US"/>
        </a:p>
      </dgm:t>
    </dgm:pt>
    <dgm:pt modelId="{8F8B31E6-EFC0-4CEB-A15D-A8EF519A8381}" type="sibTrans" cxnId="{DFF40E68-1CED-4CE5-B37F-29DAAB9CBDF1}">
      <dgm:prSet/>
      <dgm:spPr/>
      <dgm:t>
        <a:bodyPr/>
        <a:lstStyle/>
        <a:p>
          <a:endParaRPr lang="en-US"/>
        </a:p>
      </dgm:t>
    </dgm:pt>
    <dgm:pt modelId="{9F2AAF7C-F6B2-495A-AA9A-B23B2A6CFBAC}">
      <dgm:prSet/>
      <dgm:spPr/>
      <dgm:t>
        <a:bodyPr/>
        <a:lstStyle/>
        <a:p>
          <a:r>
            <a:rPr lang="en-US"/>
            <a:t>ASP.NET MVC and Web API</a:t>
          </a:r>
        </a:p>
      </dgm:t>
    </dgm:pt>
    <dgm:pt modelId="{E40FC47D-5E87-4B0B-9AA2-06CFA1F2B096}" type="parTrans" cxnId="{3678327A-58A7-4E29-94C3-41D304D928C7}">
      <dgm:prSet/>
      <dgm:spPr/>
      <dgm:t>
        <a:bodyPr/>
        <a:lstStyle/>
        <a:p>
          <a:endParaRPr lang="en-US"/>
        </a:p>
      </dgm:t>
    </dgm:pt>
    <dgm:pt modelId="{054BC1C5-1504-4026-9B99-FF014EAEFAD9}" type="sibTrans" cxnId="{3678327A-58A7-4E29-94C3-41D304D928C7}">
      <dgm:prSet/>
      <dgm:spPr/>
      <dgm:t>
        <a:bodyPr/>
        <a:lstStyle/>
        <a:p>
          <a:endParaRPr lang="en-US"/>
        </a:p>
      </dgm:t>
    </dgm:pt>
    <dgm:pt modelId="{9F5F6CE1-A1FB-434E-B9AE-719A60B6B484}">
      <dgm:prSet/>
      <dgm:spPr/>
      <dgm:t>
        <a:bodyPr/>
        <a:lstStyle/>
        <a:p>
          <a:pPr>
            <a:defRPr b="1"/>
          </a:pPr>
          <a:r>
            <a:rPr lang="en-US"/>
            <a:t>2016</a:t>
          </a:r>
        </a:p>
      </dgm:t>
    </dgm:pt>
    <dgm:pt modelId="{B961C839-46D2-4DB9-AA13-1B1FA1FAC47E}" type="parTrans" cxnId="{5D6A0081-B62B-4560-97D1-F10C3B43532A}">
      <dgm:prSet/>
      <dgm:spPr/>
      <dgm:t>
        <a:bodyPr/>
        <a:lstStyle/>
        <a:p>
          <a:endParaRPr lang="en-US"/>
        </a:p>
      </dgm:t>
    </dgm:pt>
    <dgm:pt modelId="{062598D1-77A9-4C73-AFF3-182C2210F791}" type="sibTrans" cxnId="{5D6A0081-B62B-4560-97D1-F10C3B43532A}">
      <dgm:prSet/>
      <dgm:spPr/>
      <dgm:t>
        <a:bodyPr/>
        <a:lstStyle/>
        <a:p>
          <a:endParaRPr lang="en-US"/>
        </a:p>
      </dgm:t>
    </dgm:pt>
    <dgm:pt modelId="{18715F26-6287-45B6-97EC-EAC55DA28594}">
      <dgm:prSet/>
      <dgm:spPr/>
      <dgm:t>
        <a:bodyPr/>
        <a:lstStyle/>
        <a:p>
          <a:r>
            <a:rPr lang="en-US"/>
            <a:t>ASP.NET Core</a:t>
          </a:r>
        </a:p>
      </dgm:t>
    </dgm:pt>
    <dgm:pt modelId="{33903ED8-BFC1-44CD-BA8A-576E4AA05903}" type="parTrans" cxnId="{6BA70A53-5866-4B75-A93A-52E205BAF065}">
      <dgm:prSet/>
      <dgm:spPr/>
      <dgm:t>
        <a:bodyPr/>
        <a:lstStyle/>
        <a:p>
          <a:endParaRPr lang="en-US"/>
        </a:p>
      </dgm:t>
    </dgm:pt>
    <dgm:pt modelId="{A7D0597E-1441-4A73-844E-F92F19AC3F4D}" type="sibTrans" cxnId="{6BA70A53-5866-4B75-A93A-52E205BAF065}">
      <dgm:prSet/>
      <dgm:spPr/>
      <dgm:t>
        <a:bodyPr/>
        <a:lstStyle/>
        <a:p>
          <a:endParaRPr lang="en-US"/>
        </a:p>
      </dgm:t>
    </dgm:pt>
    <dgm:pt modelId="{61D5B20C-9152-433C-965B-ADEB1F9EFBB3}">
      <dgm:prSet/>
      <dgm:spPr/>
      <dgm:t>
        <a:bodyPr/>
        <a:lstStyle/>
        <a:p>
          <a:pPr>
            <a:defRPr b="1"/>
          </a:pPr>
          <a:r>
            <a:rPr lang="en-US"/>
            <a:t>2021</a:t>
          </a:r>
        </a:p>
      </dgm:t>
    </dgm:pt>
    <dgm:pt modelId="{34496AD9-2A40-4FB9-9DAA-6C90A5F53C05}" type="parTrans" cxnId="{A0F49D3B-84AD-4D92-B422-79EBB1FD337F}">
      <dgm:prSet/>
      <dgm:spPr/>
      <dgm:t>
        <a:bodyPr/>
        <a:lstStyle/>
        <a:p>
          <a:endParaRPr lang="en-US"/>
        </a:p>
      </dgm:t>
    </dgm:pt>
    <dgm:pt modelId="{6694825A-827A-4120-859D-3F61465B73B6}" type="sibTrans" cxnId="{A0F49D3B-84AD-4D92-B422-79EBB1FD337F}">
      <dgm:prSet/>
      <dgm:spPr/>
      <dgm:t>
        <a:bodyPr/>
        <a:lstStyle/>
        <a:p>
          <a:endParaRPr lang="en-US"/>
        </a:p>
      </dgm:t>
    </dgm:pt>
    <dgm:pt modelId="{AFC7008D-02E8-47BF-BAAF-448420ECC20C}">
      <dgm:prSet/>
      <dgm:spPr/>
      <dgm:t>
        <a:bodyPr/>
        <a:lstStyle/>
        <a:p>
          <a:r>
            <a:rPr lang="en-US"/>
            <a:t>Minimal APIs in .NET 6</a:t>
          </a:r>
        </a:p>
      </dgm:t>
    </dgm:pt>
    <dgm:pt modelId="{6188562D-0861-4C21-BECA-E6389A4A63FC}" type="parTrans" cxnId="{1B32EF3E-A1C1-4519-BCDE-DD096602E9E5}">
      <dgm:prSet/>
      <dgm:spPr/>
      <dgm:t>
        <a:bodyPr/>
        <a:lstStyle/>
        <a:p>
          <a:endParaRPr lang="en-US"/>
        </a:p>
      </dgm:t>
    </dgm:pt>
    <dgm:pt modelId="{07B615B3-BB66-4B04-9126-38747DE86C0E}" type="sibTrans" cxnId="{1B32EF3E-A1C1-4519-BCDE-DD096602E9E5}">
      <dgm:prSet/>
      <dgm:spPr/>
      <dgm:t>
        <a:bodyPr/>
        <a:lstStyle/>
        <a:p>
          <a:endParaRPr lang="en-US"/>
        </a:p>
      </dgm:t>
    </dgm:pt>
    <dgm:pt modelId="{9B91CB98-08FD-4B7E-BB4E-6FAE0D6B25AE}" type="pres">
      <dgm:prSet presAssocID="{2F787147-E9B9-4D78-B016-81194CCF9BA0}" presName="root" presStyleCnt="0">
        <dgm:presLayoutVars>
          <dgm:chMax/>
          <dgm:chPref/>
          <dgm:animLvl val="lvl"/>
        </dgm:presLayoutVars>
      </dgm:prSet>
      <dgm:spPr/>
    </dgm:pt>
    <dgm:pt modelId="{57046D2D-B05E-40A4-A4E8-7F9E44FD321A}" type="pres">
      <dgm:prSet presAssocID="{2F787147-E9B9-4D78-B016-81194CCF9BA0}" presName="divider" presStyleLbl="fgAcc1" presStyleIdx="0" presStyleCnt="1"/>
      <dgm:spPr/>
    </dgm:pt>
    <dgm:pt modelId="{9BF85656-AE84-4D72-AD3A-CD06D830862B}" type="pres">
      <dgm:prSet presAssocID="{2F787147-E9B9-4D78-B016-81194CCF9BA0}" presName="nodes" presStyleCnt="0">
        <dgm:presLayoutVars>
          <dgm:chMax/>
          <dgm:chPref/>
          <dgm:animLvl val="lvl"/>
        </dgm:presLayoutVars>
      </dgm:prSet>
      <dgm:spPr/>
    </dgm:pt>
    <dgm:pt modelId="{504A3EDD-503A-478E-AF0E-87C3F62D3540}" type="pres">
      <dgm:prSet presAssocID="{A9BD718B-965F-453A-8150-B375F25AD17A}" presName="composite" presStyleCnt="0"/>
      <dgm:spPr/>
    </dgm:pt>
    <dgm:pt modelId="{385BC831-E879-42CB-9E5F-8ABB7FDD7235}" type="pres">
      <dgm:prSet presAssocID="{A9BD718B-965F-453A-8150-B375F25AD17A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9457A08B-51CD-4A91-9984-55C6D20105E0}" type="pres">
      <dgm:prSet presAssocID="{A9BD718B-965F-453A-8150-B375F25AD17A}" presName="L2TextContainerWrapper" presStyleCnt="0">
        <dgm:presLayoutVars>
          <dgm:bulletEnabled val="1"/>
        </dgm:presLayoutVars>
      </dgm:prSet>
      <dgm:spPr/>
    </dgm:pt>
    <dgm:pt modelId="{B3AD72EB-A998-4ADF-887F-7B48E05360C2}" type="pres">
      <dgm:prSet presAssocID="{A9BD718B-965F-453A-8150-B375F25AD17A}" presName="L2TextContainer" presStyleLbl="bgAccFollowNode1" presStyleIdx="0" presStyleCnt="4"/>
      <dgm:spPr/>
    </dgm:pt>
    <dgm:pt modelId="{E9E76137-6495-45A2-A7A2-C098EE8AA204}" type="pres">
      <dgm:prSet presAssocID="{A9BD718B-965F-453A-8150-B375F25AD17A}" presName="FlexibleEmptyPlaceHolder" presStyleCnt="0"/>
      <dgm:spPr/>
    </dgm:pt>
    <dgm:pt modelId="{8A7A3A25-8F30-4206-B769-EA2048A40665}" type="pres">
      <dgm:prSet presAssocID="{A9BD718B-965F-453A-8150-B375F25AD17A}" presName="ConnectLine" presStyleLbl="sibTrans1D1" presStyleIdx="0" presStyleCnt="4"/>
      <dgm:spPr/>
    </dgm:pt>
    <dgm:pt modelId="{B4C99750-5D4D-46DA-8886-810273F802F9}" type="pres">
      <dgm:prSet presAssocID="{A9BD718B-965F-453A-8150-B375F25AD17A}" presName="ConnectorPoint" presStyleLbl="node1" presStyleIdx="0" presStyleCnt="4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89652BC4-E9E8-4942-B490-0EE11A43BCD5}" type="pres">
      <dgm:prSet presAssocID="{A9BD718B-965F-453A-8150-B375F25AD17A}" presName="EmptyPlaceHolder" presStyleCnt="0"/>
      <dgm:spPr/>
    </dgm:pt>
    <dgm:pt modelId="{6272B044-CDBD-4CBA-A122-8EA8716D203D}" type="pres">
      <dgm:prSet presAssocID="{94563CDF-B202-4843-880E-1072BBB7C89D}" presName="spaceBetweenRectangles" presStyleCnt="0"/>
      <dgm:spPr/>
    </dgm:pt>
    <dgm:pt modelId="{FCFB2EF8-6C43-4124-A6B3-B925AD61E723}" type="pres">
      <dgm:prSet presAssocID="{7E7F8EFB-176C-496F-8F2A-2389F6C981E2}" presName="composite" presStyleCnt="0"/>
      <dgm:spPr/>
    </dgm:pt>
    <dgm:pt modelId="{0C3EB71F-B86E-4326-B1E6-A4246FEF6510}" type="pres">
      <dgm:prSet presAssocID="{7E7F8EFB-176C-496F-8F2A-2389F6C981E2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7332A0CA-005C-44CD-9543-64DB5E287F81}" type="pres">
      <dgm:prSet presAssocID="{7E7F8EFB-176C-496F-8F2A-2389F6C981E2}" presName="L2TextContainerWrapper" presStyleCnt="0">
        <dgm:presLayoutVars>
          <dgm:bulletEnabled val="1"/>
        </dgm:presLayoutVars>
      </dgm:prSet>
      <dgm:spPr/>
    </dgm:pt>
    <dgm:pt modelId="{A182ECAA-803A-4F08-A40A-E5FD1C363EFE}" type="pres">
      <dgm:prSet presAssocID="{7E7F8EFB-176C-496F-8F2A-2389F6C981E2}" presName="L2TextContainer" presStyleLbl="bgAccFollowNode1" presStyleIdx="1" presStyleCnt="4"/>
      <dgm:spPr/>
    </dgm:pt>
    <dgm:pt modelId="{74A7CBBB-510A-4E4F-AF56-C1DEA47F368E}" type="pres">
      <dgm:prSet presAssocID="{7E7F8EFB-176C-496F-8F2A-2389F6C981E2}" presName="FlexibleEmptyPlaceHolder" presStyleCnt="0"/>
      <dgm:spPr/>
    </dgm:pt>
    <dgm:pt modelId="{52F67F4C-D930-49C7-BA46-AE74C4A5B874}" type="pres">
      <dgm:prSet presAssocID="{7E7F8EFB-176C-496F-8F2A-2389F6C981E2}" presName="ConnectLine" presStyleLbl="sibTrans1D1" presStyleIdx="1" presStyleCnt="4"/>
      <dgm:spPr/>
    </dgm:pt>
    <dgm:pt modelId="{FB2B6EDF-2805-461D-ADCC-D7FAC2C1D792}" type="pres">
      <dgm:prSet presAssocID="{7E7F8EFB-176C-496F-8F2A-2389F6C981E2}" presName="ConnectorPoint" presStyleLbl="node1" presStyleIdx="1" presStyleCnt="4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13404E23-78C0-4BF7-B614-441F91B1EC75}" type="pres">
      <dgm:prSet presAssocID="{7E7F8EFB-176C-496F-8F2A-2389F6C981E2}" presName="EmptyPlaceHolder" presStyleCnt="0"/>
      <dgm:spPr/>
    </dgm:pt>
    <dgm:pt modelId="{F4445DC3-B5DF-4963-ACA0-8724CDB1E2B7}" type="pres">
      <dgm:prSet presAssocID="{8F8B31E6-EFC0-4CEB-A15D-A8EF519A8381}" presName="spaceBetweenRectangles" presStyleCnt="0"/>
      <dgm:spPr/>
    </dgm:pt>
    <dgm:pt modelId="{16592F86-B00F-40D3-B363-A09CE9E7EC33}" type="pres">
      <dgm:prSet presAssocID="{9F5F6CE1-A1FB-434E-B9AE-719A60B6B484}" presName="composite" presStyleCnt="0"/>
      <dgm:spPr/>
    </dgm:pt>
    <dgm:pt modelId="{2A70FDD7-4DF5-4E6E-A988-A98AFC1F7FDA}" type="pres">
      <dgm:prSet presAssocID="{9F5F6CE1-A1FB-434E-B9AE-719A60B6B484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24694FF3-6B7F-4A01-B83E-D9E455136368}" type="pres">
      <dgm:prSet presAssocID="{9F5F6CE1-A1FB-434E-B9AE-719A60B6B484}" presName="L2TextContainerWrapper" presStyleCnt="0">
        <dgm:presLayoutVars>
          <dgm:bulletEnabled val="1"/>
        </dgm:presLayoutVars>
      </dgm:prSet>
      <dgm:spPr/>
    </dgm:pt>
    <dgm:pt modelId="{E714434C-D4AD-4D5C-AE7D-8D5BF154176B}" type="pres">
      <dgm:prSet presAssocID="{9F5F6CE1-A1FB-434E-B9AE-719A60B6B484}" presName="L2TextContainer" presStyleLbl="bgAccFollowNode1" presStyleIdx="2" presStyleCnt="4"/>
      <dgm:spPr/>
    </dgm:pt>
    <dgm:pt modelId="{5C58BE53-3286-48D9-A3D9-C86A1C39A623}" type="pres">
      <dgm:prSet presAssocID="{9F5F6CE1-A1FB-434E-B9AE-719A60B6B484}" presName="FlexibleEmptyPlaceHolder" presStyleCnt="0"/>
      <dgm:spPr/>
    </dgm:pt>
    <dgm:pt modelId="{F146EBB3-CF64-4BCA-B989-70F3DB45AAD2}" type="pres">
      <dgm:prSet presAssocID="{9F5F6CE1-A1FB-434E-B9AE-719A60B6B484}" presName="ConnectLine" presStyleLbl="sibTrans1D1" presStyleIdx="2" presStyleCnt="4"/>
      <dgm:spPr/>
    </dgm:pt>
    <dgm:pt modelId="{E0B74A43-171B-43A6-942E-C161657DD62A}" type="pres">
      <dgm:prSet presAssocID="{9F5F6CE1-A1FB-434E-B9AE-719A60B6B484}" presName="ConnectorPoint" presStyleLbl="node1" presStyleIdx="2" presStyleCnt="4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1D379600-231A-4E92-9EE2-6BDF6647142C}" type="pres">
      <dgm:prSet presAssocID="{9F5F6CE1-A1FB-434E-B9AE-719A60B6B484}" presName="EmptyPlaceHolder" presStyleCnt="0"/>
      <dgm:spPr/>
    </dgm:pt>
    <dgm:pt modelId="{A7788171-9102-4BBF-AAF4-3F999969B760}" type="pres">
      <dgm:prSet presAssocID="{062598D1-77A9-4C73-AFF3-182C2210F791}" presName="spaceBetweenRectangles" presStyleCnt="0"/>
      <dgm:spPr/>
    </dgm:pt>
    <dgm:pt modelId="{F2CF4933-D83F-40DC-B3E0-5AC5EB76C51A}" type="pres">
      <dgm:prSet presAssocID="{61D5B20C-9152-433C-965B-ADEB1F9EFBB3}" presName="composite" presStyleCnt="0"/>
      <dgm:spPr/>
    </dgm:pt>
    <dgm:pt modelId="{CA06A357-F521-44D2-8FCF-DE294F769E8E}" type="pres">
      <dgm:prSet presAssocID="{61D5B20C-9152-433C-965B-ADEB1F9EFBB3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C52A4595-B357-495D-B59D-A037F1242977}" type="pres">
      <dgm:prSet presAssocID="{61D5B20C-9152-433C-965B-ADEB1F9EFBB3}" presName="L2TextContainerWrapper" presStyleCnt="0">
        <dgm:presLayoutVars>
          <dgm:bulletEnabled val="1"/>
        </dgm:presLayoutVars>
      </dgm:prSet>
      <dgm:spPr/>
    </dgm:pt>
    <dgm:pt modelId="{0006C19B-4C15-4B2C-93F1-C380F614A049}" type="pres">
      <dgm:prSet presAssocID="{61D5B20C-9152-433C-965B-ADEB1F9EFBB3}" presName="L2TextContainer" presStyleLbl="bgAccFollowNode1" presStyleIdx="3" presStyleCnt="4"/>
      <dgm:spPr/>
    </dgm:pt>
    <dgm:pt modelId="{33E2E433-BD4B-416B-8D16-231820C8AA2A}" type="pres">
      <dgm:prSet presAssocID="{61D5B20C-9152-433C-965B-ADEB1F9EFBB3}" presName="FlexibleEmptyPlaceHolder" presStyleCnt="0"/>
      <dgm:spPr/>
    </dgm:pt>
    <dgm:pt modelId="{704F73E4-72FF-45D2-A0D3-366AD2C51E25}" type="pres">
      <dgm:prSet presAssocID="{61D5B20C-9152-433C-965B-ADEB1F9EFBB3}" presName="ConnectLine" presStyleLbl="sibTrans1D1" presStyleIdx="3" presStyleCnt="4"/>
      <dgm:spPr/>
    </dgm:pt>
    <dgm:pt modelId="{14EFA4A3-644D-49D3-A151-0BBDB02C4896}" type="pres">
      <dgm:prSet presAssocID="{61D5B20C-9152-433C-965B-ADEB1F9EFBB3}" presName="ConnectorPoint" presStyleLbl="node1" presStyleIdx="3" presStyleCnt="4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66991E49-8E67-4E5F-8954-5AE540006DC9}" type="pres">
      <dgm:prSet presAssocID="{61D5B20C-9152-433C-965B-ADEB1F9EFBB3}" presName="EmptyPlaceHolder" presStyleCnt="0"/>
      <dgm:spPr/>
    </dgm:pt>
  </dgm:ptLst>
  <dgm:cxnLst>
    <dgm:cxn modelId="{A0F49D3B-84AD-4D92-B422-79EBB1FD337F}" srcId="{2F787147-E9B9-4D78-B016-81194CCF9BA0}" destId="{61D5B20C-9152-433C-965B-ADEB1F9EFBB3}" srcOrd="3" destOrd="0" parTransId="{34496AD9-2A40-4FB9-9DAA-6C90A5F53C05}" sibTransId="{6694825A-827A-4120-859D-3F61465B73B6}"/>
    <dgm:cxn modelId="{1B32EF3E-A1C1-4519-BCDE-DD096602E9E5}" srcId="{61D5B20C-9152-433C-965B-ADEB1F9EFBB3}" destId="{AFC7008D-02E8-47BF-BAAF-448420ECC20C}" srcOrd="0" destOrd="0" parTransId="{6188562D-0861-4C21-BECA-E6389A4A63FC}" sibTransId="{07B615B3-BB66-4B04-9126-38747DE86C0E}"/>
    <dgm:cxn modelId="{DFF40E68-1CED-4CE5-B37F-29DAAB9CBDF1}" srcId="{2F787147-E9B9-4D78-B016-81194CCF9BA0}" destId="{7E7F8EFB-176C-496F-8F2A-2389F6C981E2}" srcOrd="1" destOrd="0" parTransId="{F1FE4368-2E0F-451E-ACE8-05FAE0EFC38D}" sibTransId="{8F8B31E6-EFC0-4CEB-A15D-A8EF519A8381}"/>
    <dgm:cxn modelId="{4B7D5551-FFDA-4F31-BC2D-D8AF7A00E20A}" srcId="{2F787147-E9B9-4D78-B016-81194CCF9BA0}" destId="{A9BD718B-965F-453A-8150-B375F25AD17A}" srcOrd="0" destOrd="0" parTransId="{CC94D0F8-2DA3-49C0-AC01-BDBB890BB717}" sibTransId="{94563CDF-B202-4843-880E-1072BBB7C89D}"/>
    <dgm:cxn modelId="{6BA70A53-5866-4B75-A93A-52E205BAF065}" srcId="{9F5F6CE1-A1FB-434E-B9AE-719A60B6B484}" destId="{18715F26-6287-45B6-97EC-EAC55DA28594}" srcOrd="0" destOrd="0" parTransId="{33903ED8-BFC1-44CD-BA8A-576E4AA05903}" sibTransId="{A7D0597E-1441-4A73-844E-F92F19AC3F4D}"/>
    <dgm:cxn modelId="{4B104573-C266-4EF5-8CCB-34512495D648}" type="presOf" srcId="{BF730005-96EA-45BB-8955-0FE90A0495B9}" destId="{B3AD72EB-A998-4ADF-887F-7B48E05360C2}" srcOrd="0" destOrd="0" presId="urn:microsoft.com/office/officeart/2017/3/layout/HorizontalLabelsTimeline"/>
    <dgm:cxn modelId="{3C7C6C74-7D3E-430C-97A4-D613FE30D6DA}" type="presOf" srcId="{AFC7008D-02E8-47BF-BAAF-448420ECC20C}" destId="{0006C19B-4C15-4B2C-93F1-C380F614A049}" srcOrd="0" destOrd="0" presId="urn:microsoft.com/office/officeart/2017/3/layout/HorizontalLabelsTimeline"/>
    <dgm:cxn modelId="{3678327A-58A7-4E29-94C3-41D304D928C7}" srcId="{7E7F8EFB-176C-496F-8F2A-2389F6C981E2}" destId="{9F2AAF7C-F6B2-495A-AA9A-B23B2A6CFBAC}" srcOrd="0" destOrd="0" parTransId="{E40FC47D-5E87-4B0B-9AA2-06CFA1F2B096}" sibTransId="{054BC1C5-1504-4026-9B99-FF014EAEFAD9}"/>
    <dgm:cxn modelId="{5D6A0081-B62B-4560-97D1-F10C3B43532A}" srcId="{2F787147-E9B9-4D78-B016-81194CCF9BA0}" destId="{9F5F6CE1-A1FB-434E-B9AE-719A60B6B484}" srcOrd="2" destOrd="0" parTransId="{B961C839-46D2-4DB9-AA13-1B1FA1FAC47E}" sibTransId="{062598D1-77A9-4C73-AFF3-182C2210F791}"/>
    <dgm:cxn modelId="{717250AA-0AD8-4A8E-B728-FF6DD1E5DC59}" type="presOf" srcId="{9F2AAF7C-F6B2-495A-AA9A-B23B2A6CFBAC}" destId="{A182ECAA-803A-4F08-A40A-E5FD1C363EFE}" srcOrd="0" destOrd="0" presId="urn:microsoft.com/office/officeart/2017/3/layout/HorizontalLabelsTimeline"/>
    <dgm:cxn modelId="{BCD642AF-5016-49BD-AD7F-34803827F18B}" type="presOf" srcId="{9F5F6CE1-A1FB-434E-B9AE-719A60B6B484}" destId="{2A70FDD7-4DF5-4E6E-A988-A98AFC1F7FDA}" srcOrd="0" destOrd="0" presId="urn:microsoft.com/office/officeart/2017/3/layout/HorizontalLabelsTimeline"/>
    <dgm:cxn modelId="{F4AEB4C5-CFE8-41F7-839C-6E834A71461E}" type="presOf" srcId="{A9BD718B-965F-453A-8150-B375F25AD17A}" destId="{385BC831-E879-42CB-9E5F-8ABB7FDD7235}" srcOrd="0" destOrd="0" presId="urn:microsoft.com/office/officeart/2017/3/layout/HorizontalLabelsTimeline"/>
    <dgm:cxn modelId="{BF32D6D8-50A5-4CE6-AD84-ADA0F4DAEFFD}" type="presOf" srcId="{7E7F8EFB-176C-496F-8F2A-2389F6C981E2}" destId="{0C3EB71F-B86E-4326-B1E6-A4246FEF6510}" srcOrd="0" destOrd="0" presId="urn:microsoft.com/office/officeart/2017/3/layout/HorizontalLabelsTimeline"/>
    <dgm:cxn modelId="{13E423E7-218A-4D22-8DCD-B4DD6D7488E9}" type="presOf" srcId="{18715F26-6287-45B6-97EC-EAC55DA28594}" destId="{E714434C-D4AD-4D5C-AE7D-8D5BF154176B}" srcOrd="0" destOrd="0" presId="urn:microsoft.com/office/officeart/2017/3/layout/HorizontalLabelsTimeline"/>
    <dgm:cxn modelId="{90480DEA-FD77-48A0-B8E6-488DA83C1C42}" type="presOf" srcId="{2F787147-E9B9-4D78-B016-81194CCF9BA0}" destId="{9B91CB98-08FD-4B7E-BB4E-6FAE0D6B25AE}" srcOrd="0" destOrd="0" presId="urn:microsoft.com/office/officeart/2017/3/layout/HorizontalLabelsTimeline"/>
    <dgm:cxn modelId="{5E22AAED-806E-47C3-A0F9-30D84BBAC0E0}" srcId="{A9BD718B-965F-453A-8150-B375F25AD17A}" destId="{BF730005-96EA-45BB-8955-0FE90A0495B9}" srcOrd="0" destOrd="0" parTransId="{5E60EBEF-94F9-4DCE-AF15-4C38E8EA745A}" sibTransId="{20E4BD71-CCCE-460A-B176-CF2FDFF56093}"/>
    <dgm:cxn modelId="{30059AF3-1663-4C55-8985-87CA826C3AC0}" type="presOf" srcId="{61D5B20C-9152-433C-965B-ADEB1F9EFBB3}" destId="{CA06A357-F521-44D2-8FCF-DE294F769E8E}" srcOrd="0" destOrd="0" presId="urn:microsoft.com/office/officeart/2017/3/layout/HorizontalLabelsTimeline"/>
    <dgm:cxn modelId="{75DCB40B-6CC6-4348-AFD1-D8B4D13C60BD}" type="presParOf" srcId="{9B91CB98-08FD-4B7E-BB4E-6FAE0D6B25AE}" destId="{57046D2D-B05E-40A4-A4E8-7F9E44FD321A}" srcOrd="0" destOrd="0" presId="urn:microsoft.com/office/officeart/2017/3/layout/HorizontalLabelsTimeline"/>
    <dgm:cxn modelId="{EF3F3F70-1B5E-4F1C-8DDC-093A7B726C3A}" type="presParOf" srcId="{9B91CB98-08FD-4B7E-BB4E-6FAE0D6B25AE}" destId="{9BF85656-AE84-4D72-AD3A-CD06D830862B}" srcOrd="1" destOrd="0" presId="urn:microsoft.com/office/officeart/2017/3/layout/HorizontalLabelsTimeline"/>
    <dgm:cxn modelId="{38EAFC06-BBD3-4280-A26B-9138A8CE1849}" type="presParOf" srcId="{9BF85656-AE84-4D72-AD3A-CD06D830862B}" destId="{504A3EDD-503A-478E-AF0E-87C3F62D3540}" srcOrd="0" destOrd="0" presId="urn:microsoft.com/office/officeart/2017/3/layout/HorizontalLabelsTimeline"/>
    <dgm:cxn modelId="{95214A03-1149-4D64-BF35-D4C9182E7B18}" type="presParOf" srcId="{504A3EDD-503A-478E-AF0E-87C3F62D3540}" destId="{385BC831-E879-42CB-9E5F-8ABB7FDD7235}" srcOrd="0" destOrd="0" presId="urn:microsoft.com/office/officeart/2017/3/layout/HorizontalLabelsTimeline"/>
    <dgm:cxn modelId="{5E03BC8A-9D7E-4963-9DCB-39A7A0A1D976}" type="presParOf" srcId="{504A3EDD-503A-478E-AF0E-87C3F62D3540}" destId="{9457A08B-51CD-4A91-9984-55C6D20105E0}" srcOrd="1" destOrd="0" presId="urn:microsoft.com/office/officeart/2017/3/layout/HorizontalLabelsTimeline"/>
    <dgm:cxn modelId="{2F3604B9-9E25-4E0F-A22C-A5401509D251}" type="presParOf" srcId="{9457A08B-51CD-4A91-9984-55C6D20105E0}" destId="{B3AD72EB-A998-4ADF-887F-7B48E05360C2}" srcOrd="0" destOrd="0" presId="urn:microsoft.com/office/officeart/2017/3/layout/HorizontalLabelsTimeline"/>
    <dgm:cxn modelId="{272EC858-AE9C-425B-9C27-13FE54259B6F}" type="presParOf" srcId="{9457A08B-51CD-4A91-9984-55C6D20105E0}" destId="{E9E76137-6495-45A2-A7A2-C098EE8AA204}" srcOrd="1" destOrd="0" presId="urn:microsoft.com/office/officeart/2017/3/layout/HorizontalLabelsTimeline"/>
    <dgm:cxn modelId="{527BAC4A-C8BC-4B5C-A182-95AB46FE35A2}" type="presParOf" srcId="{504A3EDD-503A-478E-AF0E-87C3F62D3540}" destId="{8A7A3A25-8F30-4206-B769-EA2048A40665}" srcOrd="2" destOrd="0" presId="urn:microsoft.com/office/officeart/2017/3/layout/HorizontalLabelsTimeline"/>
    <dgm:cxn modelId="{6A065E50-D971-4973-83CA-4045D6B478D6}" type="presParOf" srcId="{504A3EDD-503A-478E-AF0E-87C3F62D3540}" destId="{B4C99750-5D4D-46DA-8886-810273F802F9}" srcOrd="3" destOrd="0" presId="urn:microsoft.com/office/officeart/2017/3/layout/HorizontalLabelsTimeline"/>
    <dgm:cxn modelId="{9653394C-4CEB-4A43-9A4C-48A332DAB396}" type="presParOf" srcId="{504A3EDD-503A-478E-AF0E-87C3F62D3540}" destId="{89652BC4-E9E8-4942-B490-0EE11A43BCD5}" srcOrd="4" destOrd="0" presId="urn:microsoft.com/office/officeart/2017/3/layout/HorizontalLabelsTimeline"/>
    <dgm:cxn modelId="{72B1BA36-A693-43B8-8480-EBD0B9811B30}" type="presParOf" srcId="{9BF85656-AE84-4D72-AD3A-CD06D830862B}" destId="{6272B044-CDBD-4CBA-A122-8EA8716D203D}" srcOrd="1" destOrd="0" presId="urn:microsoft.com/office/officeart/2017/3/layout/HorizontalLabelsTimeline"/>
    <dgm:cxn modelId="{1EBE8D37-069B-47AB-BE6C-136A06EFC6F3}" type="presParOf" srcId="{9BF85656-AE84-4D72-AD3A-CD06D830862B}" destId="{FCFB2EF8-6C43-4124-A6B3-B925AD61E723}" srcOrd="2" destOrd="0" presId="urn:microsoft.com/office/officeart/2017/3/layout/HorizontalLabelsTimeline"/>
    <dgm:cxn modelId="{64EE49B1-59A8-4AE2-93B9-0DBAD5BCED09}" type="presParOf" srcId="{FCFB2EF8-6C43-4124-A6B3-B925AD61E723}" destId="{0C3EB71F-B86E-4326-B1E6-A4246FEF6510}" srcOrd="0" destOrd="0" presId="urn:microsoft.com/office/officeart/2017/3/layout/HorizontalLabelsTimeline"/>
    <dgm:cxn modelId="{798D8455-10C4-40CE-B84A-EEB6F122A9EC}" type="presParOf" srcId="{FCFB2EF8-6C43-4124-A6B3-B925AD61E723}" destId="{7332A0CA-005C-44CD-9543-64DB5E287F81}" srcOrd="1" destOrd="0" presId="urn:microsoft.com/office/officeart/2017/3/layout/HorizontalLabelsTimeline"/>
    <dgm:cxn modelId="{40C15B39-E1B0-4F9C-8409-3BE470A0C9F4}" type="presParOf" srcId="{7332A0CA-005C-44CD-9543-64DB5E287F81}" destId="{A182ECAA-803A-4F08-A40A-E5FD1C363EFE}" srcOrd="0" destOrd="0" presId="urn:microsoft.com/office/officeart/2017/3/layout/HorizontalLabelsTimeline"/>
    <dgm:cxn modelId="{9BE4AFE9-7B61-43C9-81FD-4289F7EA4387}" type="presParOf" srcId="{7332A0CA-005C-44CD-9543-64DB5E287F81}" destId="{74A7CBBB-510A-4E4F-AF56-C1DEA47F368E}" srcOrd="1" destOrd="0" presId="urn:microsoft.com/office/officeart/2017/3/layout/HorizontalLabelsTimeline"/>
    <dgm:cxn modelId="{16798565-DC96-4F09-9A8C-D4DFAEA760FF}" type="presParOf" srcId="{FCFB2EF8-6C43-4124-A6B3-B925AD61E723}" destId="{52F67F4C-D930-49C7-BA46-AE74C4A5B874}" srcOrd="2" destOrd="0" presId="urn:microsoft.com/office/officeart/2017/3/layout/HorizontalLabelsTimeline"/>
    <dgm:cxn modelId="{7CF5D850-7337-498E-871D-B31920B6647C}" type="presParOf" srcId="{FCFB2EF8-6C43-4124-A6B3-B925AD61E723}" destId="{FB2B6EDF-2805-461D-ADCC-D7FAC2C1D792}" srcOrd="3" destOrd="0" presId="urn:microsoft.com/office/officeart/2017/3/layout/HorizontalLabelsTimeline"/>
    <dgm:cxn modelId="{2505229D-7F70-4905-A1FE-1A110ACFF777}" type="presParOf" srcId="{FCFB2EF8-6C43-4124-A6B3-B925AD61E723}" destId="{13404E23-78C0-4BF7-B614-441F91B1EC75}" srcOrd="4" destOrd="0" presId="urn:microsoft.com/office/officeart/2017/3/layout/HorizontalLabelsTimeline"/>
    <dgm:cxn modelId="{53950957-B2C4-4C0B-B0BB-C628F95A5878}" type="presParOf" srcId="{9BF85656-AE84-4D72-AD3A-CD06D830862B}" destId="{F4445DC3-B5DF-4963-ACA0-8724CDB1E2B7}" srcOrd="3" destOrd="0" presId="urn:microsoft.com/office/officeart/2017/3/layout/HorizontalLabelsTimeline"/>
    <dgm:cxn modelId="{430A22DD-C06D-46C1-A8A7-2AD1675680E2}" type="presParOf" srcId="{9BF85656-AE84-4D72-AD3A-CD06D830862B}" destId="{16592F86-B00F-40D3-B363-A09CE9E7EC33}" srcOrd="4" destOrd="0" presId="urn:microsoft.com/office/officeart/2017/3/layout/HorizontalLabelsTimeline"/>
    <dgm:cxn modelId="{DE45C40D-C16A-4295-98C4-4B73F14A5617}" type="presParOf" srcId="{16592F86-B00F-40D3-B363-A09CE9E7EC33}" destId="{2A70FDD7-4DF5-4E6E-A988-A98AFC1F7FDA}" srcOrd="0" destOrd="0" presId="urn:microsoft.com/office/officeart/2017/3/layout/HorizontalLabelsTimeline"/>
    <dgm:cxn modelId="{C144B601-CF53-4A70-9488-FFFC02A87BB4}" type="presParOf" srcId="{16592F86-B00F-40D3-B363-A09CE9E7EC33}" destId="{24694FF3-6B7F-4A01-B83E-D9E455136368}" srcOrd="1" destOrd="0" presId="urn:microsoft.com/office/officeart/2017/3/layout/HorizontalLabelsTimeline"/>
    <dgm:cxn modelId="{8DCCB01C-03AB-4757-8A3A-552704077A87}" type="presParOf" srcId="{24694FF3-6B7F-4A01-B83E-D9E455136368}" destId="{E714434C-D4AD-4D5C-AE7D-8D5BF154176B}" srcOrd="0" destOrd="0" presId="urn:microsoft.com/office/officeart/2017/3/layout/HorizontalLabelsTimeline"/>
    <dgm:cxn modelId="{B7A27105-9B64-4D1E-8D36-4E84D9323B4B}" type="presParOf" srcId="{24694FF3-6B7F-4A01-B83E-D9E455136368}" destId="{5C58BE53-3286-48D9-A3D9-C86A1C39A623}" srcOrd="1" destOrd="0" presId="urn:microsoft.com/office/officeart/2017/3/layout/HorizontalLabelsTimeline"/>
    <dgm:cxn modelId="{5E949D67-94F0-461A-9A68-FD105E502B32}" type="presParOf" srcId="{16592F86-B00F-40D3-B363-A09CE9E7EC33}" destId="{F146EBB3-CF64-4BCA-B989-70F3DB45AAD2}" srcOrd="2" destOrd="0" presId="urn:microsoft.com/office/officeart/2017/3/layout/HorizontalLabelsTimeline"/>
    <dgm:cxn modelId="{2B095410-38F0-4017-A168-26F9A52FF659}" type="presParOf" srcId="{16592F86-B00F-40D3-B363-A09CE9E7EC33}" destId="{E0B74A43-171B-43A6-942E-C161657DD62A}" srcOrd="3" destOrd="0" presId="urn:microsoft.com/office/officeart/2017/3/layout/HorizontalLabelsTimeline"/>
    <dgm:cxn modelId="{0542D4F7-A7A9-4426-8382-2DF91EB31F32}" type="presParOf" srcId="{16592F86-B00F-40D3-B363-A09CE9E7EC33}" destId="{1D379600-231A-4E92-9EE2-6BDF6647142C}" srcOrd="4" destOrd="0" presId="urn:microsoft.com/office/officeart/2017/3/layout/HorizontalLabelsTimeline"/>
    <dgm:cxn modelId="{AD12E63F-DEB9-47DC-B94B-D4F1BD70A124}" type="presParOf" srcId="{9BF85656-AE84-4D72-AD3A-CD06D830862B}" destId="{A7788171-9102-4BBF-AAF4-3F999969B760}" srcOrd="5" destOrd="0" presId="urn:microsoft.com/office/officeart/2017/3/layout/HorizontalLabelsTimeline"/>
    <dgm:cxn modelId="{81115855-157C-4AAD-9552-21D19359A7EE}" type="presParOf" srcId="{9BF85656-AE84-4D72-AD3A-CD06D830862B}" destId="{F2CF4933-D83F-40DC-B3E0-5AC5EB76C51A}" srcOrd="6" destOrd="0" presId="urn:microsoft.com/office/officeart/2017/3/layout/HorizontalLabelsTimeline"/>
    <dgm:cxn modelId="{C672D882-8772-4DF1-AFC2-4AD30DB8E369}" type="presParOf" srcId="{F2CF4933-D83F-40DC-B3E0-5AC5EB76C51A}" destId="{CA06A357-F521-44D2-8FCF-DE294F769E8E}" srcOrd="0" destOrd="0" presId="urn:microsoft.com/office/officeart/2017/3/layout/HorizontalLabelsTimeline"/>
    <dgm:cxn modelId="{B2B0D8CF-A474-4333-BC91-5080C58FE208}" type="presParOf" srcId="{F2CF4933-D83F-40DC-B3E0-5AC5EB76C51A}" destId="{C52A4595-B357-495D-B59D-A037F1242977}" srcOrd="1" destOrd="0" presId="urn:microsoft.com/office/officeart/2017/3/layout/HorizontalLabelsTimeline"/>
    <dgm:cxn modelId="{CD9571F3-0EA0-4930-AEF4-CF47CD5FC681}" type="presParOf" srcId="{C52A4595-B357-495D-B59D-A037F1242977}" destId="{0006C19B-4C15-4B2C-93F1-C380F614A049}" srcOrd="0" destOrd="0" presId="urn:microsoft.com/office/officeart/2017/3/layout/HorizontalLabelsTimeline"/>
    <dgm:cxn modelId="{BCAE39A1-DCFF-4E9E-96FE-ECE82C3C875A}" type="presParOf" srcId="{C52A4595-B357-495D-B59D-A037F1242977}" destId="{33E2E433-BD4B-416B-8D16-231820C8AA2A}" srcOrd="1" destOrd="0" presId="urn:microsoft.com/office/officeart/2017/3/layout/HorizontalLabelsTimeline"/>
    <dgm:cxn modelId="{2AA72881-DD78-4FB7-9297-EA1A8FD494AF}" type="presParOf" srcId="{F2CF4933-D83F-40DC-B3E0-5AC5EB76C51A}" destId="{704F73E4-72FF-45D2-A0D3-366AD2C51E25}" srcOrd="2" destOrd="0" presId="urn:microsoft.com/office/officeart/2017/3/layout/HorizontalLabelsTimeline"/>
    <dgm:cxn modelId="{B261FAF2-8478-4324-B045-B297E3DA937D}" type="presParOf" srcId="{F2CF4933-D83F-40DC-B3E0-5AC5EB76C51A}" destId="{14EFA4A3-644D-49D3-A151-0BBDB02C4896}" srcOrd="3" destOrd="0" presId="urn:microsoft.com/office/officeart/2017/3/layout/HorizontalLabelsTimeline"/>
    <dgm:cxn modelId="{219FF102-3A8C-4BAC-868C-C67A92CC3962}" type="presParOf" srcId="{F2CF4933-D83F-40DC-B3E0-5AC5EB76C51A}" destId="{66991E49-8E67-4E5F-8954-5AE540006DC9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1435A-533E-4523-9C50-FCBB6BAE4B1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66B2468-977A-49F6-8E46-3484F5B8BC31}">
      <dgm:prSet/>
      <dgm:spPr/>
      <dgm:t>
        <a:bodyPr/>
        <a:lstStyle/>
        <a:p>
          <a:r>
            <a:rPr lang="en-GB"/>
            <a:t>Minimizing complexity</a:t>
          </a:r>
          <a:endParaRPr lang="en-US"/>
        </a:p>
      </dgm:t>
    </dgm:pt>
    <dgm:pt modelId="{18D5A741-005F-4D7D-B433-7B49C85498FB}" type="parTrans" cxnId="{0F432103-E2D7-48EF-A232-B6FE60093785}">
      <dgm:prSet/>
      <dgm:spPr/>
      <dgm:t>
        <a:bodyPr/>
        <a:lstStyle/>
        <a:p>
          <a:endParaRPr lang="en-US"/>
        </a:p>
      </dgm:t>
    </dgm:pt>
    <dgm:pt modelId="{51F181A0-383E-4553-89A9-B4266D74EF21}" type="sibTrans" cxnId="{0F432103-E2D7-48EF-A232-B6FE60093785}">
      <dgm:prSet/>
      <dgm:spPr/>
      <dgm:t>
        <a:bodyPr/>
        <a:lstStyle/>
        <a:p>
          <a:endParaRPr lang="en-US"/>
        </a:p>
      </dgm:t>
    </dgm:pt>
    <dgm:pt modelId="{C487EAA0-1F1A-49CE-B495-16AEFF3A3B33}">
      <dgm:prSet/>
      <dgm:spPr/>
      <dgm:t>
        <a:bodyPr/>
        <a:lstStyle/>
        <a:p>
          <a:r>
            <a:rPr lang="en-GB"/>
            <a:t>Minimizing boilerplate code</a:t>
          </a:r>
          <a:endParaRPr lang="en-US"/>
        </a:p>
      </dgm:t>
    </dgm:pt>
    <dgm:pt modelId="{C580BA90-47F6-4395-8F63-E904226B20FE}" type="parTrans" cxnId="{A48391A4-2887-4AB5-AB43-EE88AC5533E5}">
      <dgm:prSet/>
      <dgm:spPr/>
      <dgm:t>
        <a:bodyPr/>
        <a:lstStyle/>
        <a:p>
          <a:endParaRPr lang="en-US"/>
        </a:p>
      </dgm:t>
    </dgm:pt>
    <dgm:pt modelId="{44D203B8-8EEF-4F13-A0D0-3D4F9432E645}" type="sibTrans" cxnId="{A48391A4-2887-4AB5-AB43-EE88AC5533E5}">
      <dgm:prSet/>
      <dgm:spPr/>
      <dgm:t>
        <a:bodyPr/>
        <a:lstStyle/>
        <a:p>
          <a:endParaRPr lang="en-US"/>
        </a:p>
      </dgm:t>
    </dgm:pt>
    <dgm:pt modelId="{38352162-2336-430D-8A0B-597919428D54}">
      <dgm:prSet/>
      <dgm:spPr/>
      <dgm:t>
        <a:bodyPr/>
        <a:lstStyle/>
        <a:p>
          <a:r>
            <a:rPr lang="en-GB"/>
            <a:t>Better performance</a:t>
          </a:r>
          <a:endParaRPr lang="en-US"/>
        </a:p>
      </dgm:t>
    </dgm:pt>
    <dgm:pt modelId="{460B3C45-8CDA-417F-A38E-132C1E298AE4}" type="parTrans" cxnId="{B2676115-CCA8-4B7B-BCD2-0A56450F2979}">
      <dgm:prSet/>
      <dgm:spPr/>
      <dgm:t>
        <a:bodyPr/>
        <a:lstStyle/>
        <a:p>
          <a:endParaRPr lang="en-US"/>
        </a:p>
      </dgm:t>
    </dgm:pt>
    <dgm:pt modelId="{7237EA3E-4898-4128-8BD1-3E3DC1D1F7A7}" type="sibTrans" cxnId="{B2676115-CCA8-4B7B-BCD2-0A56450F2979}">
      <dgm:prSet/>
      <dgm:spPr/>
      <dgm:t>
        <a:bodyPr/>
        <a:lstStyle/>
        <a:p>
          <a:endParaRPr lang="en-US"/>
        </a:p>
      </dgm:t>
    </dgm:pt>
    <dgm:pt modelId="{E3F272B5-4B71-430A-B05F-05908CCE7229}">
      <dgm:prSet/>
      <dgm:spPr/>
      <dgm:t>
        <a:bodyPr/>
        <a:lstStyle/>
        <a:p>
          <a:r>
            <a:rPr lang="en-GB"/>
            <a:t>Great for micro services</a:t>
          </a:r>
          <a:endParaRPr lang="en-US"/>
        </a:p>
      </dgm:t>
    </dgm:pt>
    <dgm:pt modelId="{0047F72C-DEBD-4D8E-83DA-30612D5F6D5C}" type="parTrans" cxnId="{F0017C54-08DA-4073-BB48-413D32054466}">
      <dgm:prSet/>
      <dgm:spPr/>
      <dgm:t>
        <a:bodyPr/>
        <a:lstStyle/>
        <a:p>
          <a:endParaRPr lang="en-US"/>
        </a:p>
      </dgm:t>
    </dgm:pt>
    <dgm:pt modelId="{835D576F-373A-4A8D-8402-5107E6A3396F}" type="sibTrans" cxnId="{F0017C54-08DA-4073-BB48-413D32054466}">
      <dgm:prSet/>
      <dgm:spPr/>
      <dgm:t>
        <a:bodyPr/>
        <a:lstStyle/>
        <a:p>
          <a:endParaRPr lang="en-US"/>
        </a:p>
      </dgm:t>
    </dgm:pt>
    <dgm:pt modelId="{C9F17EEC-68B2-409B-BEEC-BD86C6B74884}" type="pres">
      <dgm:prSet presAssocID="{8501435A-533E-4523-9C50-FCBB6BAE4B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E984F1-6AC0-4187-971D-B987A336AF88}" type="pres">
      <dgm:prSet presAssocID="{866B2468-977A-49F6-8E46-3484F5B8BC31}" presName="hierRoot1" presStyleCnt="0"/>
      <dgm:spPr/>
    </dgm:pt>
    <dgm:pt modelId="{BA090361-BA83-4954-95DA-A63B25159DA2}" type="pres">
      <dgm:prSet presAssocID="{866B2468-977A-49F6-8E46-3484F5B8BC31}" presName="composite" presStyleCnt="0"/>
      <dgm:spPr/>
    </dgm:pt>
    <dgm:pt modelId="{5A979920-7F84-4589-A968-3DFFC64CE5B5}" type="pres">
      <dgm:prSet presAssocID="{866B2468-977A-49F6-8E46-3484F5B8BC31}" presName="background" presStyleLbl="node0" presStyleIdx="0" presStyleCnt="4"/>
      <dgm:spPr/>
    </dgm:pt>
    <dgm:pt modelId="{2ED81315-996E-4BAA-B5DD-777778E6DB54}" type="pres">
      <dgm:prSet presAssocID="{866B2468-977A-49F6-8E46-3484F5B8BC31}" presName="text" presStyleLbl="fgAcc0" presStyleIdx="0" presStyleCnt="4">
        <dgm:presLayoutVars>
          <dgm:chPref val="3"/>
        </dgm:presLayoutVars>
      </dgm:prSet>
      <dgm:spPr/>
    </dgm:pt>
    <dgm:pt modelId="{67515F14-6385-4FC1-81EC-1F8E1198B4E6}" type="pres">
      <dgm:prSet presAssocID="{866B2468-977A-49F6-8E46-3484F5B8BC31}" presName="hierChild2" presStyleCnt="0"/>
      <dgm:spPr/>
    </dgm:pt>
    <dgm:pt modelId="{445D7D39-AE2F-4B9C-A172-A0F4D396C1A7}" type="pres">
      <dgm:prSet presAssocID="{C487EAA0-1F1A-49CE-B495-16AEFF3A3B33}" presName="hierRoot1" presStyleCnt="0"/>
      <dgm:spPr/>
    </dgm:pt>
    <dgm:pt modelId="{E7271FEE-8203-496A-97FD-F4E718A052E9}" type="pres">
      <dgm:prSet presAssocID="{C487EAA0-1F1A-49CE-B495-16AEFF3A3B33}" presName="composite" presStyleCnt="0"/>
      <dgm:spPr/>
    </dgm:pt>
    <dgm:pt modelId="{FC3EEA11-C739-45C2-B597-D1ABD2A7A51E}" type="pres">
      <dgm:prSet presAssocID="{C487EAA0-1F1A-49CE-B495-16AEFF3A3B33}" presName="background" presStyleLbl="node0" presStyleIdx="1" presStyleCnt="4"/>
      <dgm:spPr/>
    </dgm:pt>
    <dgm:pt modelId="{47C77234-1D5B-437B-BD3E-662523A56D6C}" type="pres">
      <dgm:prSet presAssocID="{C487EAA0-1F1A-49CE-B495-16AEFF3A3B33}" presName="text" presStyleLbl="fgAcc0" presStyleIdx="1" presStyleCnt="4">
        <dgm:presLayoutVars>
          <dgm:chPref val="3"/>
        </dgm:presLayoutVars>
      </dgm:prSet>
      <dgm:spPr/>
    </dgm:pt>
    <dgm:pt modelId="{DC8D0531-D0C1-4E7F-A58F-458B4F43A43C}" type="pres">
      <dgm:prSet presAssocID="{C487EAA0-1F1A-49CE-B495-16AEFF3A3B33}" presName="hierChild2" presStyleCnt="0"/>
      <dgm:spPr/>
    </dgm:pt>
    <dgm:pt modelId="{732DE52F-D5E8-486C-AE4A-09DCC936D647}" type="pres">
      <dgm:prSet presAssocID="{38352162-2336-430D-8A0B-597919428D54}" presName="hierRoot1" presStyleCnt="0"/>
      <dgm:spPr/>
    </dgm:pt>
    <dgm:pt modelId="{6427EAF5-FEF8-439B-8FA7-9D447571EDF3}" type="pres">
      <dgm:prSet presAssocID="{38352162-2336-430D-8A0B-597919428D54}" presName="composite" presStyleCnt="0"/>
      <dgm:spPr/>
    </dgm:pt>
    <dgm:pt modelId="{36EC9C9E-A079-453C-B3E3-CAA4DE19DBA3}" type="pres">
      <dgm:prSet presAssocID="{38352162-2336-430D-8A0B-597919428D54}" presName="background" presStyleLbl="node0" presStyleIdx="2" presStyleCnt="4"/>
      <dgm:spPr/>
    </dgm:pt>
    <dgm:pt modelId="{7BB1E948-2836-4B39-8D00-4C8DBCA01F50}" type="pres">
      <dgm:prSet presAssocID="{38352162-2336-430D-8A0B-597919428D54}" presName="text" presStyleLbl="fgAcc0" presStyleIdx="2" presStyleCnt="4">
        <dgm:presLayoutVars>
          <dgm:chPref val="3"/>
        </dgm:presLayoutVars>
      </dgm:prSet>
      <dgm:spPr/>
    </dgm:pt>
    <dgm:pt modelId="{5C08F073-C17B-47EA-94CB-365B633E5BCF}" type="pres">
      <dgm:prSet presAssocID="{38352162-2336-430D-8A0B-597919428D54}" presName="hierChild2" presStyleCnt="0"/>
      <dgm:spPr/>
    </dgm:pt>
    <dgm:pt modelId="{94A53919-ADAE-4B83-85E2-3194184AC55E}" type="pres">
      <dgm:prSet presAssocID="{E3F272B5-4B71-430A-B05F-05908CCE7229}" presName="hierRoot1" presStyleCnt="0"/>
      <dgm:spPr/>
    </dgm:pt>
    <dgm:pt modelId="{1133A67B-125F-4AE8-AA14-D85A9BBC1E9E}" type="pres">
      <dgm:prSet presAssocID="{E3F272B5-4B71-430A-B05F-05908CCE7229}" presName="composite" presStyleCnt="0"/>
      <dgm:spPr/>
    </dgm:pt>
    <dgm:pt modelId="{FEF89E3D-3B3C-469D-AB3B-00FD78324DBB}" type="pres">
      <dgm:prSet presAssocID="{E3F272B5-4B71-430A-B05F-05908CCE7229}" presName="background" presStyleLbl="node0" presStyleIdx="3" presStyleCnt="4"/>
      <dgm:spPr/>
    </dgm:pt>
    <dgm:pt modelId="{61F5FD09-49D1-4B12-8948-8C3FAE699A46}" type="pres">
      <dgm:prSet presAssocID="{E3F272B5-4B71-430A-B05F-05908CCE7229}" presName="text" presStyleLbl="fgAcc0" presStyleIdx="3" presStyleCnt="4">
        <dgm:presLayoutVars>
          <dgm:chPref val="3"/>
        </dgm:presLayoutVars>
      </dgm:prSet>
      <dgm:spPr/>
    </dgm:pt>
    <dgm:pt modelId="{E204C1A3-15E7-4776-9961-1608750A8E59}" type="pres">
      <dgm:prSet presAssocID="{E3F272B5-4B71-430A-B05F-05908CCE7229}" presName="hierChild2" presStyleCnt="0"/>
      <dgm:spPr/>
    </dgm:pt>
  </dgm:ptLst>
  <dgm:cxnLst>
    <dgm:cxn modelId="{0F432103-E2D7-48EF-A232-B6FE60093785}" srcId="{8501435A-533E-4523-9C50-FCBB6BAE4B1A}" destId="{866B2468-977A-49F6-8E46-3484F5B8BC31}" srcOrd="0" destOrd="0" parTransId="{18D5A741-005F-4D7D-B433-7B49C85498FB}" sibTransId="{51F181A0-383E-4553-89A9-B4266D74EF21}"/>
    <dgm:cxn modelId="{B2676115-CCA8-4B7B-BCD2-0A56450F2979}" srcId="{8501435A-533E-4523-9C50-FCBB6BAE4B1A}" destId="{38352162-2336-430D-8A0B-597919428D54}" srcOrd="2" destOrd="0" parTransId="{460B3C45-8CDA-417F-A38E-132C1E298AE4}" sibTransId="{7237EA3E-4898-4128-8BD1-3E3DC1D1F7A7}"/>
    <dgm:cxn modelId="{F17AF233-C3F1-4A5C-9858-FA2D399DA56D}" type="presOf" srcId="{C487EAA0-1F1A-49CE-B495-16AEFF3A3B33}" destId="{47C77234-1D5B-437B-BD3E-662523A56D6C}" srcOrd="0" destOrd="0" presId="urn:microsoft.com/office/officeart/2005/8/layout/hierarchy1"/>
    <dgm:cxn modelId="{F0017C54-08DA-4073-BB48-413D32054466}" srcId="{8501435A-533E-4523-9C50-FCBB6BAE4B1A}" destId="{E3F272B5-4B71-430A-B05F-05908CCE7229}" srcOrd="3" destOrd="0" parTransId="{0047F72C-DEBD-4D8E-83DA-30612D5F6D5C}" sibTransId="{835D576F-373A-4A8D-8402-5107E6A3396F}"/>
    <dgm:cxn modelId="{D25FCA9E-ED91-4CE7-92F0-97780CA6AD29}" type="presOf" srcId="{E3F272B5-4B71-430A-B05F-05908CCE7229}" destId="{61F5FD09-49D1-4B12-8948-8C3FAE699A46}" srcOrd="0" destOrd="0" presId="urn:microsoft.com/office/officeart/2005/8/layout/hierarchy1"/>
    <dgm:cxn modelId="{A48391A4-2887-4AB5-AB43-EE88AC5533E5}" srcId="{8501435A-533E-4523-9C50-FCBB6BAE4B1A}" destId="{C487EAA0-1F1A-49CE-B495-16AEFF3A3B33}" srcOrd="1" destOrd="0" parTransId="{C580BA90-47F6-4395-8F63-E904226B20FE}" sibTransId="{44D203B8-8EEF-4F13-A0D0-3D4F9432E645}"/>
    <dgm:cxn modelId="{E65CE0C7-9CB4-40C5-806A-3E6739DDE0FE}" type="presOf" srcId="{8501435A-533E-4523-9C50-FCBB6BAE4B1A}" destId="{C9F17EEC-68B2-409B-BEEC-BD86C6B74884}" srcOrd="0" destOrd="0" presId="urn:microsoft.com/office/officeart/2005/8/layout/hierarchy1"/>
    <dgm:cxn modelId="{D5C627D5-4013-4DA3-801D-79CFC790F4F0}" type="presOf" srcId="{38352162-2336-430D-8A0B-597919428D54}" destId="{7BB1E948-2836-4B39-8D00-4C8DBCA01F50}" srcOrd="0" destOrd="0" presId="urn:microsoft.com/office/officeart/2005/8/layout/hierarchy1"/>
    <dgm:cxn modelId="{6064B1ED-F1A5-44AB-A709-EBB0189E89A6}" type="presOf" srcId="{866B2468-977A-49F6-8E46-3484F5B8BC31}" destId="{2ED81315-996E-4BAA-B5DD-777778E6DB54}" srcOrd="0" destOrd="0" presId="urn:microsoft.com/office/officeart/2005/8/layout/hierarchy1"/>
    <dgm:cxn modelId="{64E1F88B-6B04-4FF2-8788-D06123032088}" type="presParOf" srcId="{C9F17EEC-68B2-409B-BEEC-BD86C6B74884}" destId="{46E984F1-6AC0-4187-971D-B987A336AF88}" srcOrd="0" destOrd="0" presId="urn:microsoft.com/office/officeart/2005/8/layout/hierarchy1"/>
    <dgm:cxn modelId="{01B4C1E5-CE8E-4A08-AD78-5776AEDF374D}" type="presParOf" srcId="{46E984F1-6AC0-4187-971D-B987A336AF88}" destId="{BA090361-BA83-4954-95DA-A63B25159DA2}" srcOrd="0" destOrd="0" presId="urn:microsoft.com/office/officeart/2005/8/layout/hierarchy1"/>
    <dgm:cxn modelId="{B80BDA4F-CAA0-4D15-AA75-C323D160CC7C}" type="presParOf" srcId="{BA090361-BA83-4954-95DA-A63B25159DA2}" destId="{5A979920-7F84-4589-A968-3DFFC64CE5B5}" srcOrd="0" destOrd="0" presId="urn:microsoft.com/office/officeart/2005/8/layout/hierarchy1"/>
    <dgm:cxn modelId="{DDB1C1CA-447D-44C3-86DF-F088BA3575A0}" type="presParOf" srcId="{BA090361-BA83-4954-95DA-A63B25159DA2}" destId="{2ED81315-996E-4BAA-B5DD-777778E6DB54}" srcOrd="1" destOrd="0" presId="urn:microsoft.com/office/officeart/2005/8/layout/hierarchy1"/>
    <dgm:cxn modelId="{00638D3E-5C1A-487C-9C97-7441423A64E9}" type="presParOf" srcId="{46E984F1-6AC0-4187-971D-B987A336AF88}" destId="{67515F14-6385-4FC1-81EC-1F8E1198B4E6}" srcOrd="1" destOrd="0" presId="urn:microsoft.com/office/officeart/2005/8/layout/hierarchy1"/>
    <dgm:cxn modelId="{8AC7AECC-870E-440A-AAC4-64EEE8034E36}" type="presParOf" srcId="{C9F17EEC-68B2-409B-BEEC-BD86C6B74884}" destId="{445D7D39-AE2F-4B9C-A172-A0F4D396C1A7}" srcOrd="1" destOrd="0" presId="urn:microsoft.com/office/officeart/2005/8/layout/hierarchy1"/>
    <dgm:cxn modelId="{852DA654-F5B1-4D06-B555-25140485641E}" type="presParOf" srcId="{445D7D39-AE2F-4B9C-A172-A0F4D396C1A7}" destId="{E7271FEE-8203-496A-97FD-F4E718A052E9}" srcOrd="0" destOrd="0" presId="urn:microsoft.com/office/officeart/2005/8/layout/hierarchy1"/>
    <dgm:cxn modelId="{34E0DA33-A8AE-4501-BC3C-723EA8A22BC4}" type="presParOf" srcId="{E7271FEE-8203-496A-97FD-F4E718A052E9}" destId="{FC3EEA11-C739-45C2-B597-D1ABD2A7A51E}" srcOrd="0" destOrd="0" presId="urn:microsoft.com/office/officeart/2005/8/layout/hierarchy1"/>
    <dgm:cxn modelId="{0D2D36C4-0815-46C8-817A-417EF27451E1}" type="presParOf" srcId="{E7271FEE-8203-496A-97FD-F4E718A052E9}" destId="{47C77234-1D5B-437B-BD3E-662523A56D6C}" srcOrd="1" destOrd="0" presId="urn:microsoft.com/office/officeart/2005/8/layout/hierarchy1"/>
    <dgm:cxn modelId="{BF242BB9-7EBA-4887-9703-2BF33BE3F8A5}" type="presParOf" srcId="{445D7D39-AE2F-4B9C-A172-A0F4D396C1A7}" destId="{DC8D0531-D0C1-4E7F-A58F-458B4F43A43C}" srcOrd="1" destOrd="0" presId="urn:microsoft.com/office/officeart/2005/8/layout/hierarchy1"/>
    <dgm:cxn modelId="{86D0DC6F-BF1A-4964-BEEA-A6F7A8EE777A}" type="presParOf" srcId="{C9F17EEC-68B2-409B-BEEC-BD86C6B74884}" destId="{732DE52F-D5E8-486C-AE4A-09DCC936D647}" srcOrd="2" destOrd="0" presId="urn:microsoft.com/office/officeart/2005/8/layout/hierarchy1"/>
    <dgm:cxn modelId="{09431AB2-3933-4A38-8075-53B3262E743A}" type="presParOf" srcId="{732DE52F-D5E8-486C-AE4A-09DCC936D647}" destId="{6427EAF5-FEF8-439B-8FA7-9D447571EDF3}" srcOrd="0" destOrd="0" presId="urn:microsoft.com/office/officeart/2005/8/layout/hierarchy1"/>
    <dgm:cxn modelId="{2253FE46-961E-44AD-84F6-D256A38E93CF}" type="presParOf" srcId="{6427EAF5-FEF8-439B-8FA7-9D447571EDF3}" destId="{36EC9C9E-A079-453C-B3E3-CAA4DE19DBA3}" srcOrd="0" destOrd="0" presId="urn:microsoft.com/office/officeart/2005/8/layout/hierarchy1"/>
    <dgm:cxn modelId="{EE547AFA-4C8E-43B2-85BD-79FB2DD52D51}" type="presParOf" srcId="{6427EAF5-FEF8-439B-8FA7-9D447571EDF3}" destId="{7BB1E948-2836-4B39-8D00-4C8DBCA01F50}" srcOrd="1" destOrd="0" presId="urn:microsoft.com/office/officeart/2005/8/layout/hierarchy1"/>
    <dgm:cxn modelId="{05E49656-70DF-47DF-920F-E7DD0DEC4378}" type="presParOf" srcId="{732DE52F-D5E8-486C-AE4A-09DCC936D647}" destId="{5C08F073-C17B-47EA-94CB-365B633E5BCF}" srcOrd="1" destOrd="0" presId="urn:microsoft.com/office/officeart/2005/8/layout/hierarchy1"/>
    <dgm:cxn modelId="{39194798-E1A2-4583-AC0A-25FAA003B91E}" type="presParOf" srcId="{C9F17EEC-68B2-409B-BEEC-BD86C6B74884}" destId="{94A53919-ADAE-4B83-85E2-3194184AC55E}" srcOrd="3" destOrd="0" presId="urn:microsoft.com/office/officeart/2005/8/layout/hierarchy1"/>
    <dgm:cxn modelId="{F50572E5-A7E1-40C4-A65B-951093B478E5}" type="presParOf" srcId="{94A53919-ADAE-4B83-85E2-3194184AC55E}" destId="{1133A67B-125F-4AE8-AA14-D85A9BBC1E9E}" srcOrd="0" destOrd="0" presId="urn:microsoft.com/office/officeart/2005/8/layout/hierarchy1"/>
    <dgm:cxn modelId="{0F9F1AEB-9412-4F26-86AC-0A721C942E5F}" type="presParOf" srcId="{1133A67B-125F-4AE8-AA14-D85A9BBC1E9E}" destId="{FEF89E3D-3B3C-469D-AB3B-00FD78324DBB}" srcOrd="0" destOrd="0" presId="urn:microsoft.com/office/officeart/2005/8/layout/hierarchy1"/>
    <dgm:cxn modelId="{83FD99C8-B33B-4F5E-A362-000E88A306F1}" type="presParOf" srcId="{1133A67B-125F-4AE8-AA14-D85A9BBC1E9E}" destId="{61F5FD09-49D1-4B12-8948-8C3FAE699A46}" srcOrd="1" destOrd="0" presId="urn:microsoft.com/office/officeart/2005/8/layout/hierarchy1"/>
    <dgm:cxn modelId="{92C2118A-2BB0-42BF-97DC-46482C8AF4BE}" type="presParOf" srcId="{94A53919-ADAE-4B83-85E2-3194184AC55E}" destId="{E204C1A3-15E7-4776-9961-1608750A8E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274228-776C-4170-A3CD-5982D11357A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F75D07-FD35-44ED-BDDD-8F3C79DA6583}">
      <dgm:prSet/>
      <dgm:spPr/>
      <dgm:t>
        <a:bodyPr/>
        <a:lstStyle/>
        <a:p>
          <a:r>
            <a:rPr lang="en-GB"/>
            <a:t>Minimal API: 500 ms.</a:t>
          </a:r>
          <a:endParaRPr lang="en-US"/>
        </a:p>
      </dgm:t>
    </dgm:pt>
    <dgm:pt modelId="{3BE061CF-48C1-4475-9299-83048A662D39}" type="parTrans" cxnId="{1FB523CF-DC97-43DD-8C48-678132114BDC}">
      <dgm:prSet/>
      <dgm:spPr/>
      <dgm:t>
        <a:bodyPr/>
        <a:lstStyle/>
        <a:p>
          <a:endParaRPr lang="en-US"/>
        </a:p>
      </dgm:t>
    </dgm:pt>
    <dgm:pt modelId="{7686F6D6-D31E-4926-829A-B69AFE3D1799}" type="sibTrans" cxnId="{1FB523CF-DC97-43DD-8C48-678132114BDC}">
      <dgm:prSet/>
      <dgm:spPr/>
      <dgm:t>
        <a:bodyPr/>
        <a:lstStyle/>
        <a:p>
          <a:endParaRPr lang="en-US"/>
        </a:p>
      </dgm:t>
    </dgm:pt>
    <dgm:pt modelId="{9E71C4C8-B0E9-4929-AE9C-C256F35F9A0E}">
      <dgm:prSet/>
      <dgm:spPr/>
      <dgm:t>
        <a:bodyPr/>
        <a:lstStyle/>
        <a:p>
          <a:r>
            <a:rPr lang="en-GB"/>
            <a:t>Controller-based API: 650 ms.</a:t>
          </a:r>
          <a:endParaRPr lang="en-US"/>
        </a:p>
      </dgm:t>
    </dgm:pt>
    <dgm:pt modelId="{55F1DA49-C9DC-41AE-8EAF-5AACDED62D51}" type="parTrans" cxnId="{7DCB9B29-B6AD-4D66-8E1D-09A433AA356F}">
      <dgm:prSet/>
      <dgm:spPr/>
      <dgm:t>
        <a:bodyPr/>
        <a:lstStyle/>
        <a:p>
          <a:endParaRPr lang="en-US"/>
        </a:p>
      </dgm:t>
    </dgm:pt>
    <dgm:pt modelId="{94B2154B-2231-4140-8B62-A43F881C9F7C}" type="sibTrans" cxnId="{7DCB9B29-B6AD-4D66-8E1D-09A433AA356F}">
      <dgm:prSet/>
      <dgm:spPr/>
      <dgm:t>
        <a:bodyPr/>
        <a:lstStyle/>
        <a:p>
          <a:endParaRPr lang="en-US"/>
        </a:p>
      </dgm:t>
    </dgm:pt>
    <dgm:pt modelId="{CC00B4CC-7565-4457-ADE9-4411EA03F715}" type="pres">
      <dgm:prSet presAssocID="{D4274228-776C-4170-A3CD-5982D11357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55CB13-99EC-474E-B453-E5876FB108C1}" type="pres">
      <dgm:prSet presAssocID="{03F75D07-FD35-44ED-BDDD-8F3C79DA6583}" presName="hierRoot1" presStyleCnt="0"/>
      <dgm:spPr/>
    </dgm:pt>
    <dgm:pt modelId="{8C6F3C54-D4EF-4FD7-8E85-9A3CFC4A8A56}" type="pres">
      <dgm:prSet presAssocID="{03F75D07-FD35-44ED-BDDD-8F3C79DA6583}" presName="composite" presStyleCnt="0"/>
      <dgm:spPr/>
    </dgm:pt>
    <dgm:pt modelId="{F74BDEEF-C0AB-4C4E-836F-6AF7C5F6E57D}" type="pres">
      <dgm:prSet presAssocID="{03F75D07-FD35-44ED-BDDD-8F3C79DA6583}" presName="background" presStyleLbl="node0" presStyleIdx="0" presStyleCnt="2"/>
      <dgm:spPr/>
    </dgm:pt>
    <dgm:pt modelId="{C074E985-978F-47CD-83C4-3B3C2009215E}" type="pres">
      <dgm:prSet presAssocID="{03F75D07-FD35-44ED-BDDD-8F3C79DA6583}" presName="text" presStyleLbl="fgAcc0" presStyleIdx="0" presStyleCnt="2">
        <dgm:presLayoutVars>
          <dgm:chPref val="3"/>
        </dgm:presLayoutVars>
      </dgm:prSet>
      <dgm:spPr/>
    </dgm:pt>
    <dgm:pt modelId="{C8378C75-3460-49CD-BC98-1CC783E20EBC}" type="pres">
      <dgm:prSet presAssocID="{03F75D07-FD35-44ED-BDDD-8F3C79DA6583}" presName="hierChild2" presStyleCnt="0"/>
      <dgm:spPr/>
    </dgm:pt>
    <dgm:pt modelId="{533E6057-F8A0-4C98-AFF6-A3159E56489C}" type="pres">
      <dgm:prSet presAssocID="{9E71C4C8-B0E9-4929-AE9C-C256F35F9A0E}" presName="hierRoot1" presStyleCnt="0"/>
      <dgm:spPr/>
    </dgm:pt>
    <dgm:pt modelId="{7938EE0F-C42E-4B53-A53C-923B93822095}" type="pres">
      <dgm:prSet presAssocID="{9E71C4C8-B0E9-4929-AE9C-C256F35F9A0E}" presName="composite" presStyleCnt="0"/>
      <dgm:spPr/>
    </dgm:pt>
    <dgm:pt modelId="{B3251465-FBBE-458F-8E56-AE69D1DC5A08}" type="pres">
      <dgm:prSet presAssocID="{9E71C4C8-B0E9-4929-AE9C-C256F35F9A0E}" presName="background" presStyleLbl="node0" presStyleIdx="1" presStyleCnt="2"/>
      <dgm:spPr/>
    </dgm:pt>
    <dgm:pt modelId="{7EBA7D0C-DD36-466F-9E73-55A43AD538A0}" type="pres">
      <dgm:prSet presAssocID="{9E71C4C8-B0E9-4929-AE9C-C256F35F9A0E}" presName="text" presStyleLbl="fgAcc0" presStyleIdx="1" presStyleCnt="2">
        <dgm:presLayoutVars>
          <dgm:chPref val="3"/>
        </dgm:presLayoutVars>
      </dgm:prSet>
      <dgm:spPr/>
    </dgm:pt>
    <dgm:pt modelId="{E12262F7-91D9-4844-81EE-23AEBD728D93}" type="pres">
      <dgm:prSet presAssocID="{9E71C4C8-B0E9-4929-AE9C-C256F35F9A0E}" presName="hierChild2" presStyleCnt="0"/>
      <dgm:spPr/>
    </dgm:pt>
  </dgm:ptLst>
  <dgm:cxnLst>
    <dgm:cxn modelId="{42A9E716-00FB-4F04-BC84-57945C6044D1}" type="presOf" srcId="{D4274228-776C-4170-A3CD-5982D11357A5}" destId="{CC00B4CC-7565-4457-ADE9-4411EA03F715}" srcOrd="0" destOrd="0" presId="urn:microsoft.com/office/officeart/2005/8/layout/hierarchy1"/>
    <dgm:cxn modelId="{7DCB9B29-B6AD-4D66-8E1D-09A433AA356F}" srcId="{D4274228-776C-4170-A3CD-5982D11357A5}" destId="{9E71C4C8-B0E9-4929-AE9C-C256F35F9A0E}" srcOrd="1" destOrd="0" parTransId="{55F1DA49-C9DC-41AE-8EAF-5AACDED62D51}" sibTransId="{94B2154B-2231-4140-8B62-A43F881C9F7C}"/>
    <dgm:cxn modelId="{CEDB0D54-42D8-4C60-A9F9-6322BB7D4FA0}" type="presOf" srcId="{9E71C4C8-B0E9-4929-AE9C-C256F35F9A0E}" destId="{7EBA7D0C-DD36-466F-9E73-55A43AD538A0}" srcOrd="0" destOrd="0" presId="urn:microsoft.com/office/officeart/2005/8/layout/hierarchy1"/>
    <dgm:cxn modelId="{1FB523CF-DC97-43DD-8C48-678132114BDC}" srcId="{D4274228-776C-4170-A3CD-5982D11357A5}" destId="{03F75D07-FD35-44ED-BDDD-8F3C79DA6583}" srcOrd="0" destOrd="0" parTransId="{3BE061CF-48C1-4475-9299-83048A662D39}" sibTransId="{7686F6D6-D31E-4926-829A-B69AFE3D1799}"/>
    <dgm:cxn modelId="{0208CBD4-8409-4F21-B4D9-9CC1BC635548}" type="presOf" srcId="{03F75D07-FD35-44ED-BDDD-8F3C79DA6583}" destId="{C074E985-978F-47CD-83C4-3B3C2009215E}" srcOrd="0" destOrd="0" presId="urn:microsoft.com/office/officeart/2005/8/layout/hierarchy1"/>
    <dgm:cxn modelId="{3EF5B5B3-C5BA-4D8B-A1F0-E06156899935}" type="presParOf" srcId="{CC00B4CC-7565-4457-ADE9-4411EA03F715}" destId="{BC55CB13-99EC-474E-B453-E5876FB108C1}" srcOrd="0" destOrd="0" presId="urn:microsoft.com/office/officeart/2005/8/layout/hierarchy1"/>
    <dgm:cxn modelId="{CB4FCF9C-0B68-4CB6-B616-EBC8391E6DFD}" type="presParOf" srcId="{BC55CB13-99EC-474E-B453-E5876FB108C1}" destId="{8C6F3C54-D4EF-4FD7-8E85-9A3CFC4A8A56}" srcOrd="0" destOrd="0" presId="urn:microsoft.com/office/officeart/2005/8/layout/hierarchy1"/>
    <dgm:cxn modelId="{C4E75325-80B9-43D0-A55A-D636A559A188}" type="presParOf" srcId="{8C6F3C54-D4EF-4FD7-8E85-9A3CFC4A8A56}" destId="{F74BDEEF-C0AB-4C4E-836F-6AF7C5F6E57D}" srcOrd="0" destOrd="0" presId="urn:microsoft.com/office/officeart/2005/8/layout/hierarchy1"/>
    <dgm:cxn modelId="{ED06E58B-BB6F-415F-A503-EC556FCB622A}" type="presParOf" srcId="{8C6F3C54-D4EF-4FD7-8E85-9A3CFC4A8A56}" destId="{C074E985-978F-47CD-83C4-3B3C2009215E}" srcOrd="1" destOrd="0" presId="urn:microsoft.com/office/officeart/2005/8/layout/hierarchy1"/>
    <dgm:cxn modelId="{948AA684-FF86-481B-A09E-7F90651D1508}" type="presParOf" srcId="{BC55CB13-99EC-474E-B453-E5876FB108C1}" destId="{C8378C75-3460-49CD-BC98-1CC783E20EBC}" srcOrd="1" destOrd="0" presId="urn:microsoft.com/office/officeart/2005/8/layout/hierarchy1"/>
    <dgm:cxn modelId="{C8FAB2D3-C24A-46E5-9F03-F002F144D2CA}" type="presParOf" srcId="{CC00B4CC-7565-4457-ADE9-4411EA03F715}" destId="{533E6057-F8A0-4C98-AFF6-A3159E56489C}" srcOrd="1" destOrd="0" presId="urn:microsoft.com/office/officeart/2005/8/layout/hierarchy1"/>
    <dgm:cxn modelId="{44E4C1AF-A9E6-4F96-80D7-5E22378E7219}" type="presParOf" srcId="{533E6057-F8A0-4C98-AFF6-A3159E56489C}" destId="{7938EE0F-C42E-4B53-A53C-923B93822095}" srcOrd="0" destOrd="0" presId="urn:microsoft.com/office/officeart/2005/8/layout/hierarchy1"/>
    <dgm:cxn modelId="{25417692-09D2-405A-BF57-F8B7D64032DD}" type="presParOf" srcId="{7938EE0F-C42E-4B53-A53C-923B93822095}" destId="{B3251465-FBBE-458F-8E56-AE69D1DC5A08}" srcOrd="0" destOrd="0" presId="urn:microsoft.com/office/officeart/2005/8/layout/hierarchy1"/>
    <dgm:cxn modelId="{4D39487A-903A-491C-AC17-9867E00A72C4}" type="presParOf" srcId="{7938EE0F-C42E-4B53-A53C-923B93822095}" destId="{7EBA7D0C-DD36-466F-9E73-55A43AD538A0}" srcOrd="1" destOrd="0" presId="urn:microsoft.com/office/officeart/2005/8/layout/hierarchy1"/>
    <dgm:cxn modelId="{90A3AD4C-CC55-4DD1-BB5E-A99AC0B17652}" type="presParOf" srcId="{533E6057-F8A0-4C98-AFF6-A3159E56489C}" destId="{E12262F7-91D9-4844-81EE-23AEBD728D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BCA2B4-A680-44D5-BF8B-0599343BA6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3217A11-B604-4495-BE8A-37904BC1409E}">
      <dgm:prSet/>
      <dgm:spPr/>
      <dgm:t>
        <a:bodyPr/>
        <a:lstStyle/>
        <a:p>
          <a:pPr>
            <a:defRPr cap="all"/>
          </a:pPr>
          <a:r>
            <a:rPr lang="en-GB"/>
            <a:t>Performance and simplicity.</a:t>
          </a:r>
          <a:endParaRPr lang="en-US"/>
        </a:p>
      </dgm:t>
    </dgm:pt>
    <dgm:pt modelId="{5493BE60-8EF7-492B-81D1-9661FBD046E6}" type="parTrans" cxnId="{A4F5215F-385A-4749-831E-DC68D2CB2D0D}">
      <dgm:prSet/>
      <dgm:spPr/>
      <dgm:t>
        <a:bodyPr/>
        <a:lstStyle/>
        <a:p>
          <a:endParaRPr lang="en-US"/>
        </a:p>
      </dgm:t>
    </dgm:pt>
    <dgm:pt modelId="{36256C3C-6B62-4F9B-8319-A3743344EF23}" type="sibTrans" cxnId="{A4F5215F-385A-4749-831E-DC68D2CB2D0D}">
      <dgm:prSet/>
      <dgm:spPr/>
      <dgm:t>
        <a:bodyPr/>
        <a:lstStyle/>
        <a:p>
          <a:endParaRPr lang="en-US"/>
        </a:p>
      </dgm:t>
    </dgm:pt>
    <dgm:pt modelId="{014E2CDB-1DFF-4BFB-A2E8-8655DF3B0F60}">
      <dgm:prSet/>
      <dgm:spPr/>
      <dgm:t>
        <a:bodyPr/>
        <a:lstStyle/>
        <a:p>
          <a:pPr>
            <a:defRPr cap="all"/>
          </a:pPr>
          <a:r>
            <a:rPr lang="en-GB"/>
            <a:t>Custom code and advanced topics.</a:t>
          </a:r>
          <a:endParaRPr lang="en-US"/>
        </a:p>
      </dgm:t>
    </dgm:pt>
    <dgm:pt modelId="{7799AA4D-475A-4EF3-87A3-B6358CF5E005}" type="parTrans" cxnId="{CB2B801A-BCB5-4090-80D5-9BC1DF0AB743}">
      <dgm:prSet/>
      <dgm:spPr/>
      <dgm:t>
        <a:bodyPr/>
        <a:lstStyle/>
        <a:p>
          <a:endParaRPr lang="en-US"/>
        </a:p>
      </dgm:t>
    </dgm:pt>
    <dgm:pt modelId="{7C286855-0F8A-4847-8D52-B17D0D65119E}" type="sibTrans" cxnId="{CB2B801A-BCB5-4090-80D5-9BC1DF0AB743}">
      <dgm:prSet/>
      <dgm:spPr/>
      <dgm:t>
        <a:bodyPr/>
        <a:lstStyle/>
        <a:p>
          <a:endParaRPr lang="en-US"/>
        </a:p>
      </dgm:t>
    </dgm:pt>
    <dgm:pt modelId="{CD5C2378-CA7A-4C2E-9EC4-554B50E944D1}" type="pres">
      <dgm:prSet presAssocID="{60BCA2B4-A680-44D5-BF8B-0599343BA6B6}" presName="root" presStyleCnt="0">
        <dgm:presLayoutVars>
          <dgm:dir/>
          <dgm:resizeHandles val="exact"/>
        </dgm:presLayoutVars>
      </dgm:prSet>
      <dgm:spPr/>
    </dgm:pt>
    <dgm:pt modelId="{79C82730-F6A7-46E0-91FF-8DC03067267B}" type="pres">
      <dgm:prSet presAssocID="{03217A11-B604-4495-BE8A-37904BC1409E}" presName="compNode" presStyleCnt="0"/>
      <dgm:spPr/>
    </dgm:pt>
    <dgm:pt modelId="{B6DD9684-A23D-4B0C-AC3A-D18DD20CED09}" type="pres">
      <dgm:prSet presAssocID="{03217A11-B604-4495-BE8A-37904BC1409E}" presName="iconBgRect" presStyleLbl="bgShp" presStyleIdx="0" presStyleCnt="2"/>
      <dgm:spPr/>
    </dgm:pt>
    <dgm:pt modelId="{E690CEAB-BD68-4DE4-B9C0-332B8369C664}" type="pres">
      <dgm:prSet presAssocID="{03217A11-B604-4495-BE8A-37904BC140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7E18DF5-B351-4DF8-9D6A-B15B79523A79}" type="pres">
      <dgm:prSet presAssocID="{03217A11-B604-4495-BE8A-37904BC1409E}" presName="spaceRect" presStyleCnt="0"/>
      <dgm:spPr/>
    </dgm:pt>
    <dgm:pt modelId="{C2C2F057-5C9A-4553-8714-22D9F039B2D7}" type="pres">
      <dgm:prSet presAssocID="{03217A11-B604-4495-BE8A-37904BC1409E}" presName="textRect" presStyleLbl="revTx" presStyleIdx="0" presStyleCnt="2">
        <dgm:presLayoutVars>
          <dgm:chMax val="1"/>
          <dgm:chPref val="1"/>
        </dgm:presLayoutVars>
      </dgm:prSet>
      <dgm:spPr/>
    </dgm:pt>
    <dgm:pt modelId="{856AFE67-002B-4872-9217-A2E3C0147C8C}" type="pres">
      <dgm:prSet presAssocID="{36256C3C-6B62-4F9B-8319-A3743344EF23}" presName="sibTrans" presStyleCnt="0"/>
      <dgm:spPr/>
    </dgm:pt>
    <dgm:pt modelId="{D62EA8B5-23B9-4D42-A9C8-F1CC4EC80A90}" type="pres">
      <dgm:prSet presAssocID="{014E2CDB-1DFF-4BFB-A2E8-8655DF3B0F60}" presName="compNode" presStyleCnt="0"/>
      <dgm:spPr/>
    </dgm:pt>
    <dgm:pt modelId="{C9916A15-24EB-4573-B69B-86BBCE06E377}" type="pres">
      <dgm:prSet presAssocID="{014E2CDB-1DFF-4BFB-A2E8-8655DF3B0F60}" presName="iconBgRect" presStyleLbl="bgShp" presStyleIdx="1" presStyleCnt="2"/>
      <dgm:spPr/>
    </dgm:pt>
    <dgm:pt modelId="{DD5015B9-9217-4694-A2D0-C450C8E507BF}" type="pres">
      <dgm:prSet presAssocID="{014E2CDB-1DFF-4BFB-A2E8-8655DF3B0F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AF0B7D-9990-4F13-9FD6-45103CC4B21E}" type="pres">
      <dgm:prSet presAssocID="{014E2CDB-1DFF-4BFB-A2E8-8655DF3B0F60}" presName="spaceRect" presStyleCnt="0"/>
      <dgm:spPr/>
    </dgm:pt>
    <dgm:pt modelId="{FB1D2BCE-22B6-4D3C-8510-01796CAD2FC1}" type="pres">
      <dgm:prSet presAssocID="{014E2CDB-1DFF-4BFB-A2E8-8655DF3B0F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CA8E912-DAE2-436A-B66C-6E05B19A12CC}" type="presOf" srcId="{014E2CDB-1DFF-4BFB-A2E8-8655DF3B0F60}" destId="{FB1D2BCE-22B6-4D3C-8510-01796CAD2FC1}" srcOrd="0" destOrd="0" presId="urn:microsoft.com/office/officeart/2018/5/layout/IconCircleLabelList"/>
    <dgm:cxn modelId="{CB2B801A-BCB5-4090-80D5-9BC1DF0AB743}" srcId="{60BCA2B4-A680-44D5-BF8B-0599343BA6B6}" destId="{014E2CDB-1DFF-4BFB-A2E8-8655DF3B0F60}" srcOrd="1" destOrd="0" parTransId="{7799AA4D-475A-4EF3-87A3-B6358CF5E005}" sibTransId="{7C286855-0F8A-4847-8D52-B17D0D65119E}"/>
    <dgm:cxn modelId="{A4F5215F-385A-4749-831E-DC68D2CB2D0D}" srcId="{60BCA2B4-A680-44D5-BF8B-0599343BA6B6}" destId="{03217A11-B604-4495-BE8A-37904BC1409E}" srcOrd="0" destOrd="0" parTransId="{5493BE60-8EF7-492B-81D1-9661FBD046E6}" sibTransId="{36256C3C-6B62-4F9B-8319-A3743344EF23}"/>
    <dgm:cxn modelId="{C57B5645-56DD-4506-BD82-14EB0E9D4E59}" type="presOf" srcId="{03217A11-B604-4495-BE8A-37904BC1409E}" destId="{C2C2F057-5C9A-4553-8714-22D9F039B2D7}" srcOrd="0" destOrd="0" presId="urn:microsoft.com/office/officeart/2018/5/layout/IconCircleLabelList"/>
    <dgm:cxn modelId="{A45559F9-52A1-4BA1-89EA-C5E31926A2FC}" type="presOf" srcId="{60BCA2B4-A680-44D5-BF8B-0599343BA6B6}" destId="{CD5C2378-CA7A-4C2E-9EC4-554B50E944D1}" srcOrd="0" destOrd="0" presId="urn:microsoft.com/office/officeart/2018/5/layout/IconCircleLabelList"/>
    <dgm:cxn modelId="{6289D110-EDA6-43AF-A31B-DF84B03DF32B}" type="presParOf" srcId="{CD5C2378-CA7A-4C2E-9EC4-554B50E944D1}" destId="{79C82730-F6A7-46E0-91FF-8DC03067267B}" srcOrd="0" destOrd="0" presId="urn:microsoft.com/office/officeart/2018/5/layout/IconCircleLabelList"/>
    <dgm:cxn modelId="{62712610-3F8C-4372-AC59-2F7783B62313}" type="presParOf" srcId="{79C82730-F6A7-46E0-91FF-8DC03067267B}" destId="{B6DD9684-A23D-4B0C-AC3A-D18DD20CED09}" srcOrd="0" destOrd="0" presId="urn:microsoft.com/office/officeart/2018/5/layout/IconCircleLabelList"/>
    <dgm:cxn modelId="{59B932B0-2543-478C-8955-6A356019CB45}" type="presParOf" srcId="{79C82730-F6A7-46E0-91FF-8DC03067267B}" destId="{E690CEAB-BD68-4DE4-B9C0-332B8369C664}" srcOrd="1" destOrd="0" presId="urn:microsoft.com/office/officeart/2018/5/layout/IconCircleLabelList"/>
    <dgm:cxn modelId="{80590F42-D83D-47BA-9190-E24214489B0F}" type="presParOf" srcId="{79C82730-F6A7-46E0-91FF-8DC03067267B}" destId="{B7E18DF5-B351-4DF8-9D6A-B15B79523A79}" srcOrd="2" destOrd="0" presId="urn:microsoft.com/office/officeart/2018/5/layout/IconCircleLabelList"/>
    <dgm:cxn modelId="{77C2A24C-A255-400A-A12F-B61D7F2589A5}" type="presParOf" srcId="{79C82730-F6A7-46E0-91FF-8DC03067267B}" destId="{C2C2F057-5C9A-4553-8714-22D9F039B2D7}" srcOrd="3" destOrd="0" presId="urn:microsoft.com/office/officeart/2018/5/layout/IconCircleLabelList"/>
    <dgm:cxn modelId="{C2CC9061-5EA1-49A5-B24E-FC23A702951C}" type="presParOf" srcId="{CD5C2378-CA7A-4C2E-9EC4-554B50E944D1}" destId="{856AFE67-002B-4872-9217-A2E3C0147C8C}" srcOrd="1" destOrd="0" presId="urn:microsoft.com/office/officeart/2018/5/layout/IconCircleLabelList"/>
    <dgm:cxn modelId="{757B5700-CDB5-4FBD-9CDE-62AD52BC8CF6}" type="presParOf" srcId="{CD5C2378-CA7A-4C2E-9EC4-554B50E944D1}" destId="{D62EA8B5-23B9-4D42-A9C8-F1CC4EC80A90}" srcOrd="2" destOrd="0" presId="urn:microsoft.com/office/officeart/2018/5/layout/IconCircleLabelList"/>
    <dgm:cxn modelId="{53220080-C0A7-483F-919A-2378C0D3F9AB}" type="presParOf" srcId="{D62EA8B5-23B9-4D42-A9C8-F1CC4EC80A90}" destId="{C9916A15-24EB-4573-B69B-86BBCE06E377}" srcOrd="0" destOrd="0" presId="urn:microsoft.com/office/officeart/2018/5/layout/IconCircleLabelList"/>
    <dgm:cxn modelId="{44451E7E-E57F-4579-BF10-1C7680A9F4AA}" type="presParOf" srcId="{D62EA8B5-23B9-4D42-A9C8-F1CC4EC80A90}" destId="{DD5015B9-9217-4694-A2D0-C450C8E507BF}" srcOrd="1" destOrd="0" presId="urn:microsoft.com/office/officeart/2018/5/layout/IconCircleLabelList"/>
    <dgm:cxn modelId="{75E8B4F5-1545-4075-AA73-B3516688BAEE}" type="presParOf" srcId="{D62EA8B5-23B9-4D42-A9C8-F1CC4EC80A90}" destId="{9CAF0B7D-9990-4F13-9FD6-45103CC4B21E}" srcOrd="2" destOrd="0" presId="urn:microsoft.com/office/officeart/2018/5/layout/IconCircleLabelList"/>
    <dgm:cxn modelId="{9CC291F6-0423-4D4F-B384-4B1CF745FC95}" type="presParOf" srcId="{D62EA8B5-23B9-4D42-A9C8-F1CC4EC80A90}" destId="{FB1D2BCE-22B6-4D3C-8510-01796CAD2F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5B3F72-080A-444B-9569-2BAB25784D1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6D2587-FC0E-4ABF-ABC6-2B39718EF608}">
      <dgm:prSet/>
      <dgm:spPr/>
      <dgm:t>
        <a:bodyPr/>
        <a:lstStyle/>
        <a:p>
          <a:r>
            <a:rPr lang="en-GB"/>
            <a:t>Smaller APIs</a:t>
          </a:r>
          <a:endParaRPr lang="en-US"/>
        </a:p>
      </dgm:t>
    </dgm:pt>
    <dgm:pt modelId="{374D662F-0CD2-4193-929F-DDDC30DEF042}" type="parTrans" cxnId="{5C864A25-0A04-40E0-A75F-C3BF6A506DAF}">
      <dgm:prSet/>
      <dgm:spPr/>
      <dgm:t>
        <a:bodyPr/>
        <a:lstStyle/>
        <a:p>
          <a:endParaRPr lang="en-US"/>
        </a:p>
      </dgm:t>
    </dgm:pt>
    <dgm:pt modelId="{DE75305B-7D67-4942-BAA1-0DBDDB589FD1}" type="sibTrans" cxnId="{5C864A25-0A04-40E0-A75F-C3BF6A506DAF}">
      <dgm:prSet/>
      <dgm:spPr/>
      <dgm:t>
        <a:bodyPr/>
        <a:lstStyle/>
        <a:p>
          <a:endParaRPr lang="en-US"/>
        </a:p>
      </dgm:t>
    </dgm:pt>
    <dgm:pt modelId="{4CA6DD8E-1116-4EA8-88F8-3F7EBCE52A03}">
      <dgm:prSet/>
      <dgm:spPr/>
      <dgm:t>
        <a:bodyPr/>
        <a:lstStyle/>
        <a:p>
          <a:r>
            <a:rPr lang="en-GB"/>
            <a:t>Microservices</a:t>
          </a:r>
          <a:endParaRPr lang="en-US"/>
        </a:p>
      </dgm:t>
    </dgm:pt>
    <dgm:pt modelId="{4AE42364-F51D-42C3-8748-C52D0D85C185}" type="parTrans" cxnId="{5045BCD8-5B37-4FB2-80F9-EAFB327413E4}">
      <dgm:prSet/>
      <dgm:spPr/>
      <dgm:t>
        <a:bodyPr/>
        <a:lstStyle/>
        <a:p>
          <a:endParaRPr lang="en-US"/>
        </a:p>
      </dgm:t>
    </dgm:pt>
    <dgm:pt modelId="{9B0990A7-D0E9-4CDB-A584-711DD2B439B1}" type="sibTrans" cxnId="{5045BCD8-5B37-4FB2-80F9-EAFB327413E4}">
      <dgm:prSet/>
      <dgm:spPr/>
      <dgm:t>
        <a:bodyPr/>
        <a:lstStyle/>
        <a:p>
          <a:endParaRPr lang="en-US"/>
        </a:p>
      </dgm:t>
    </dgm:pt>
    <dgm:pt modelId="{687715EC-03C2-491F-9152-F248286FCD98}">
      <dgm:prSet/>
      <dgm:spPr/>
      <dgm:t>
        <a:bodyPr/>
        <a:lstStyle/>
        <a:p>
          <a:r>
            <a:rPr lang="en-GB"/>
            <a:t>Demo’s</a:t>
          </a:r>
          <a:endParaRPr lang="en-US"/>
        </a:p>
      </dgm:t>
    </dgm:pt>
    <dgm:pt modelId="{E77EE740-893D-45F6-936D-C6E0F3C25C20}" type="parTrans" cxnId="{2B2F8D03-E97A-442E-8FDA-6179E2983C2E}">
      <dgm:prSet/>
      <dgm:spPr/>
      <dgm:t>
        <a:bodyPr/>
        <a:lstStyle/>
        <a:p>
          <a:endParaRPr lang="en-US"/>
        </a:p>
      </dgm:t>
    </dgm:pt>
    <dgm:pt modelId="{93022249-004A-4059-A6F6-252A6794A285}" type="sibTrans" cxnId="{2B2F8D03-E97A-442E-8FDA-6179E2983C2E}">
      <dgm:prSet/>
      <dgm:spPr/>
      <dgm:t>
        <a:bodyPr/>
        <a:lstStyle/>
        <a:p>
          <a:endParaRPr lang="en-US"/>
        </a:p>
      </dgm:t>
    </dgm:pt>
    <dgm:pt modelId="{372E24BE-D5BD-405D-8522-4589E5470B6F}" type="pres">
      <dgm:prSet presAssocID="{C55B3F72-080A-444B-9569-2BAB25784D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381755-CDC3-4EF7-9AA6-784AC4DA2959}" type="pres">
      <dgm:prSet presAssocID="{C66D2587-FC0E-4ABF-ABC6-2B39718EF608}" presName="root" presStyleCnt="0"/>
      <dgm:spPr/>
    </dgm:pt>
    <dgm:pt modelId="{7030589C-B771-40E4-B4B4-7635D4FB47BB}" type="pres">
      <dgm:prSet presAssocID="{C66D2587-FC0E-4ABF-ABC6-2B39718EF608}" presName="rootComposite" presStyleCnt="0"/>
      <dgm:spPr/>
    </dgm:pt>
    <dgm:pt modelId="{F6334FAC-5691-48BE-8066-B4FABBFD43F3}" type="pres">
      <dgm:prSet presAssocID="{C66D2587-FC0E-4ABF-ABC6-2B39718EF608}" presName="rootText" presStyleLbl="node1" presStyleIdx="0" presStyleCnt="3"/>
      <dgm:spPr/>
    </dgm:pt>
    <dgm:pt modelId="{DC95E766-0CCB-4D34-B547-967AE9962A9A}" type="pres">
      <dgm:prSet presAssocID="{C66D2587-FC0E-4ABF-ABC6-2B39718EF608}" presName="rootConnector" presStyleLbl="node1" presStyleIdx="0" presStyleCnt="3"/>
      <dgm:spPr/>
    </dgm:pt>
    <dgm:pt modelId="{B1ED7673-0772-4E30-814F-6B335216BDCF}" type="pres">
      <dgm:prSet presAssocID="{C66D2587-FC0E-4ABF-ABC6-2B39718EF608}" presName="childShape" presStyleCnt="0"/>
      <dgm:spPr/>
    </dgm:pt>
    <dgm:pt modelId="{1DAC76B3-4E84-4C13-8F15-F0DFD01F656B}" type="pres">
      <dgm:prSet presAssocID="{4CA6DD8E-1116-4EA8-88F8-3F7EBCE52A03}" presName="root" presStyleCnt="0"/>
      <dgm:spPr/>
    </dgm:pt>
    <dgm:pt modelId="{9DB22EDE-A3BE-492C-B6B4-32C78A833E88}" type="pres">
      <dgm:prSet presAssocID="{4CA6DD8E-1116-4EA8-88F8-3F7EBCE52A03}" presName="rootComposite" presStyleCnt="0"/>
      <dgm:spPr/>
    </dgm:pt>
    <dgm:pt modelId="{24112A7A-4839-4392-B165-643F53C16465}" type="pres">
      <dgm:prSet presAssocID="{4CA6DD8E-1116-4EA8-88F8-3F7EBCE52A03}" presName="rootText" presStyleLbl="node1" presStyleIdx="1" presStyleCnt="3"/>
      <dgm:spPr/>
    </dgm:pt>
    <dgm:pt modelId="{3A7BC48A-F389-43ED-8276-77CE25092346}" type="pres">
      <dgm:prSet presAssocID="{4CA6DD8E-1116-4EA8-88F8-3F7EBCE52A03}" presName="rootConnector" presStyleLbl="node1" presStyleIdx="1" presStyleCnt="3"/>
      <dgm:spPr/>
    </dgm:pt>
    <dgm:pt modelId="{9AEB0A13-BAE2-4E49-A7BE-92E19BAE1985}" type="pres">
      <dgm:prSet presAssocID="{4CA6DD8E-1116-4EA8-88F8-3F7EBCE52A03}" presName="childShape" presStyleCnt="0"/>
      <dgm:spPr/>
    </dgm:pt>
    <dgm:pt modelId="{88D38E99-9D44-46CA-9688-50BEEDC3B674}" type="pres">
      <dgm:prSet presAssocID="{687715EC-03C2-491F-9152-F248286FCD98}" presName="root" presStyleCnt="0"/>
      <dgm:spPr/>
    </dgm:pt>
    <dgm:pt modelId="{D32E63D9-34D0-4818-A79A-F17884D7BDD4}" type="pres">
      <dgm:prSet presAssocID="{687715EC-03C2-491F-9152-F248286FCD98}" presName="rootComposite" presStyleCnt="0"/>
      <dgm:spPr/>
    </dgm:pt>
    <dgm:pt modelId="{D2E70056-7C25-48E8-A700-52866331A55E}" type="pres">
      <dgm:prSet presAssocID="{687715EC-03C2-491F-9152-F248286FCD98}" presName="rootText" presStyleLbl="node1" presStyleIdx="2" presStyleCnt="3"/>
      <dgm:spPr/>
    </dgm:pt>
    <dgm:pt modelId="{2A1F4DD5-DAB1-4B00-8675-DB180114B97D}" type="pres">
      <dgm:prSet presAssocID="{687715EC-03C2-491F-9152-F248286FCD98}" presName="rootConnector" presStyleLbl="node1" presStyleIdx="2" presStyleCnt="3"/>
      <dgm:spPr/>
    </dgm:pt>
    <dgm:pt modelId="{09FD9D0A-B455-4CD1-85B5-FAD6D500F738}" type="pres">
      <dgm:prSet presAssocID="{687715EC-03C2-491F-9152-F248286FCD98}" presName="childShape" presStyleCnt="0"/>
      <dgm:spPr/>
    </dgm:pt>
  </dgm:ptLst>
  <dgm:cxnLst>
    <dgm:cxn modelId="{38DA7000-C8AE-472E-A274-B3F427C035DB}" type="presOf" srcId="{C66D2587-FC0E-4ABF-ABC6-2B39718EF608}" destId="{DC95E766-0CCB-4D34-B547-967AE9962A9A}" srcOrd="1" destOrd="0" presId="urn:microsoft.com/office/officeart/2005/8/layout/hierarchy3"/>
    <dgm:cxn modelId="{F7298803-E85E-4000-A5C4-150F15528DB6}" type="presOf" srcId="{4CA6DD8E-1116-4EA8-88F8-3F7EBCE52A03}" destId="{24112A7A-4839-4392-B165-643F53C16465}" srcOrd="0" destOrd="0" presId="urn:microsoft.com/office/officeart/2005/8/layout/hierarchy3"/>
    <dgm:cxn modelId="{2B2F8D03-E97A-442E-8FDA-6179E2983C2E}" srcId="{C55B3F72-080A-444B-9569-2BAB25784D1D}" destId="{687715EC-03C2-491F-9152-F248286FCD98}" srcOrd="2" destOrd="0" parTransId="{E77EE740-893D-45F6-936D-C6E0F3C25C20}" sibTransId="{93022249-004A-4059-A6F6-252A6794A285}"/>
    <dgm:cxn modelId="{51BB4E0E-F5E2-413E-8FF5-692A241EE834}" type="presOf" srcId="{4CA6DD8E-1116-4EA8-88F8-3F7EBCE52A03}" destId="{3A7BC48A-F389-43ED-8276-77CE25092346}" srcOrd="1" destOrd="0" presId="urn:microsoft.com/office/officeart/2005/8/layout/hierarchy3"/>
    <dgm:cxn modelId="{D629D40F-C797-4EB1-B57A-2281C098A390}" type="presOf" srcId="{687715EC-03C2-491F-9152-F248286FCD98}" destId="{D2E70056-7C25-48E8-A700-52866331A55E}" srcOrd="0" destOrd="0" presId="urn:microsoft.com/office/officeart/2005/8/layout/hierarchy3"/>
    <dgm:cxn modelId="{83244A1F-E67E-4B89-8065-6A6B0598153C}" type="presOf" srcId="{C66D2587-FC0E-4ABF-ABC6-2B39718EF608}" destId="{F6334FAC-5691-48BE-8066-B4FABBFD43F3}" srcOrd="0" destOrd="0" presId="urn:microsoft.com/office/officeart/2005/8/layout/hierarchy3"/>
    <dgm:cxn modelId="{5C864A25-0A04-40E0-A75F-C3BF6A506DAF}" srcId="{C55B3F72-080A-444B-9569-2BAB25784D1D}" destId="{C66D2587-FC0E-4ABF-ABC6-2B39718EF608}" srcOrd="0" destOrd="0" parTransId="{374D662F-0CD2-4193-929F-DDDC30DEF042}" sibTransId="{DE75305B-7D67-4942-BAA1-0DBDDB589FD1}"/>
    <dgm:cxn modelId="{1A2F235E-CAE5-427B-92C3-B5BE508C0568}" type="presOf" srcId="{C55B3F72-080A-444B-9569-2BAB25784D1D}" destId="{372E24BE-D5BD-405D-8522-4589E5470B6F}" srcOrd="0" destOrd="0" presId="urn:microsoft.com/office/officeart/2005/8/layout/hierarchy3"/>
    <dgm:cxn modelId="{5045BCD8-5B37-4FB2-80F9-EAFB327413E4}" srcId="{C55B3F72-080A-444B-9569-2BAB25784D1D}" destId="{4CA6DD8E-1116-4EA8-88F8-3F7EBCE52A03}" srcOrd="1" destOrd="0" parTransId="{4AE42364-F51D-42C3-8748-C52D0D85C185}" sibTransId="{9B0990A7-D0E9-4CDB-A584-711DD2B439B1}"/>
    <dgm:cxn modelId="{0ACD02E2-BD11-494E-927B-164E67333378}" type="presOf" srcId="{687715EC-03C2-491F-9152-F248286FCD98}" destId="{2A1F4DD5-DAB1-4B00-8675-DB180114B97D}" srcOrd="1" destOrd="0" presId="urn:microsoft.com/office/officeart/2005/8/layout/hierarchy3"/>
    <dgm:cxn modelId="{563C1F68-C39C-47F8-A888-E0DCCA10004E}" type="presParOf" srcId="{372E24BE-D5BD-405D-8522-4589E5470B6F}" destId="{96381755-CDC3-4EF7-9AA6-784AC4DA2959}" srcOrd="0" destOrd="0" presId="urn:microsoft.com/office/officeart/2005/8/layout/hierarchy3"/>
    <dgm:cxn modelId="{81CDF643-2B95-4579-9FF6-756926199D96}" type="presParOf" srcId="{96381755-CDC3-4EF7-9AA6-784AC4DA2959}" destId="{7030589C-B771-40E4-B4B4-7635D4FB47BB}" srcOrd="0" destOrd="0" presId="urn:microsoft.com/office/officeart/2005/8/layout/hierarchy3"/>
    <dgm:cxn modelId="{2348621D-1515-4CE4-9A3F-29069479AEE9}" type="presParOf" srcId="{7030589C-B771-40E4-B4B4-7635D4FB47BB}" destId="{F6334FAC-5691-48BE-8066-B4FABBFD43F3}" srcOrd="0" destOrd="0" presId="urn:microsoft.com/office/officeart/2005/8/layout/hierarchy3"/>
    <dgm:cxn modelId="{E8DF9BD4-3511-4537-99A3-DE71CB630B4F}" type="presParOf" srcId="{7030589C-B771-40E4-B4B4-7635D4FB47BB}" destId="{DC95E766-0CCB-4D34-B547-967AE9962A9A}" srcOrd="1" destOrd="0" presId="urn:microsoft.com/office/officeart/2005/8/layout/hierarchy3"/>
    <dgm:cxn modelId="{F1ABA26D-D604-42F1-8876-8EC18CEAD04C}" type="presParOf" srcId="{96381755-CDC3-4EF7-9AA6-784AC4DA2959}" destId="{B1ED7673-0772-4E30-814F-6B335216BDCF}" srcOrd="1" destOrd="0" presId="urn:microsoft.com/office/officeart/2005/8/layout/hierarchy3"/>
    <dgm:cxn modelId="{42D89451-0BA7-4774-9EE2-8DC181CCC579}" type="presParOf" srcId="{372E24BE-D5BD-405D-8522-4589E5470B6F}" destId="{1DAC76B3-4E84-4C13-8F15-F0DFD01F656B}" srcOrd="1" destOrd="0" presId="urn:microsoft.com/office/officeart/2005/8/layout/hierarchy3"/>
    <dgm:cxn modelId="{F34CDECE-FA90-4A80-9C28-51A297E6896D}" type="presParOf" srcId="{1DAC76B3-4E84-4C13-8F15-F0DFD01F656B}" destId="{9DB22EDE-A3BE-492C-B6B4-32C78A833E88}" srcOrd="0" destOrd="0" presId="urn:microsoft.com/office/officeart/2005/8/layout/hierarchy3"/>
    <dgm:cxn modelId="{FBAF8FBE-F333-4E00-BD9A-51E1EE101524}" type="presParOf" srcId="{9DB22EDE-A3BE-492C-B6B4-32C78A833E88}" destId="{24112A7A-4839-4392-B165-643F53C16465}" srcOrd="0" destOrd="0" presId="urn:microsoft.com/office/officeart/2005/8/layout/hierarchy3"/>
    <dgm:cxn modelId="{E3545D2F-F716-4C07-9C23-7AB1A98E8919}" type="presParOf" srcId="{9DB22EDE-A3BE-492C-B6B4-32C78A833E88}" destId="{3A7BC48A-F389-43ED-8276-77CE25092346}" srcOrd="1" destOrd="0" presId="urn:microsoft.com/office/officeart/2005/8/layout/hierarchy3"/>
    <dgm:cxn modelId="{91DB04F8-4FEF-4EE0-AD35-167E50C23F7B}" type="presParOf" srcId="{1DAC76B3-4E84-4C13-8F15-F0DFD01F656B}" destId="{9AEB0A13-BAE2-4E49-A7BE-92E19BAE1985}" srcOrd="1" destOrd="0" presId="urn:microsoft.com/office/officeart/2005/8/layout/hierarchy3"/>
    <dgm:cxn modelId="{13BE331B-C851-4176-8C0E-D1A45B71E43A}" type="presParOf" srcId="{372E24BE-D5BD-405D-8522-4589E5470B6F}" destId="{88D38E99-9D44-46CA-9688-50BEEDC3B674}" srcOrd="2" destOrd="0" presId="urn:microsoft.com/office/officeart/2005/8/layout/hierarchy3"/>
    <dgm:cxn modelId="{E076D101-431A-491B-A788-3BE7685DC3A8}" type="presParOf" srcId="{88D38E99-9D44-46CA-9688-50BEEDC3B674}" destId="{D32E63D9-34D0-4818-A79A-F17884D7BDD4}" srcOrd="0" destOrd="0" presId="urn:microsoft.com/office/officeart/2005/8/layout/hierarchy3"/>
    <dgm:cxn modelId="{2E537EF7-3EBC-40FB-AC3A-A5696DBC2929}" type="presParOf" srcId="{D32E63D9-34D0-4818-A79A-F17884D7BDD4}" destId="{D2E70056-7C25-48E8-A700-52866331A55E}" srcOrd="0" destOrd="0" presId="urn:microsoft.com/office/officeart/2005/8/layout/hierarchy3"/>
    <dgm:cxn modelId="{F6F26D37-1DA5-4DB9-990C-FC3C5573B162}" type="presParOf" srcId="{D32E63D9-34D0-4818-A79A-F17884D7BDD4}" destId="{2A1F4DD5-DAB1-4B00-8675-DB180114B97D}" srcOrd="1" destOrd="0" presId="urn:microsoft.com/office/officeart/2005/8/layout/hierarchy3"/>
    <dgm:cxn modelId="{15651F1F-20BD-4E04-B156-7BC86BEE7E38}" type="presParOf" srcId="{88D38E99-9D44-46CA-9688-50BEEDC3B674}" destId="{09FD9D0A-B455-4CD1-85B5-FAD6D500F73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126FF0-E7E6-4EE7-A960-97A82ED822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0461FC-1022-4EF4-B851-8C04A7E028E5}">
      <dgm:prSet/>
      <dgm:spPr/>
      <dgm:t>
        <a:bodyPr/>
        <a:lstStyle/>
        <a:p>
          <a:r>
            <a:rPr lang="en-GB"/>
            <a:t>Large scale APIs</a:t>
          </a:r>
          <a:endParaRPr lang="en-US"/>
        </a:p>
      </dgm:t>
    </dgm:pt>
    <dgm:pt modelId="{DF89C646-E840-4D97-B1B1-0089BED12F36}" type="parTrans" cxnId="{5676CF1E-AA09-4695-849D-B8F7618E4066}">
      <dgm:prSet/>
      <dgm:spPr/>
      <dgm:t>
        <a:bodyPr/>
        <a:lstStyle/>
        <a:p>
          <a:endParaRPr lang="en-US"/>
        </a:p>
      </dgm:t>
    </dgm:pt>
    <dgm:pt modelId="{DDCA7777-9EAC-465E-8711-0C2F2687C0F0}" type="sibTrans" cxnId="{5676CF1E-AA09-4695-849D-B8F7618E4066}">
      <dgm:prSet/>
      <dgm:spPr/>
      <dgm:t>
        <a:bodyPr/>
        <a:lstStyle/>
        <a:p>
          <a:endParaRPr lang="en-US"/>
        </a:p>
      </dgm:t>
    </dgm:pt>
    <dgm:pt modelId="{61498B99-6A9A-4B20-A9A4-0C2C86F722A1}">
      <dgm:prSet/>
      <dgm:spPr/>
      <dgm:t>
        <a:bodyPr/>
        <a:lstStyle/>
        <a:p>
          <a:r>
            <a:rPr lang="en-GB"/>
            <a:t>Model binding heavy APIs</a:t>
          </a:r>
          <a:endParaRPr lang="en-US"/>
        </a:p>
      </dgm:t>
    </dgm:pt>
    <dgm:pt modelId="{CB386A0D-E35E-4D63-8758-E3F6CBD0D372}" type="parTrans" cxnId="{88997B63-13F0-4C1E-BA9E-2D6AF5B23A6F}">
      <dgm:prSet/>
      <dgm:spPr/>
      <dgm:t>
        <a:bodyPr/>
        <a:lstStyle/>
        <a:p>
          <a:endParaRPr lang="en-US"/>
        </a:p>
      </dgm:t>
    </dgm:pt>
    <dgm:pt modelId="{9AC98721-DCE8-482F-8A13-968284CEED5F}" type="sibTrans" cxnId="{88997B63-13F0-4C1E-BA9E-2D6AF5B23A6F}">
      <dgm:prSet/>
      <dgm:spPr/>
      <dgm:t>
        <a:bodyPr/>
        <a:lstStyle/>
        <a:p>
          <a:endParaRPr lang="en-US"/>
        </a:p>
      </dgm:t>
    </dgm:pt>
    <dgm:pt modelId="{E304B12E-A639-46FA-96FD-17BAAD004C67}">
      <dgm:prSet/>
      <dgm:spPr/>
      <dgm:t>
        <a:bodyPr/>
        <a:lstStyle/>
        <a:p>
          <a:r>
            <a:rPr lang="en-GB"/>
            <a:t>‘Thick controllers’</a:t>
          </a:r>
          <a:endParaRPr lang="en-US"/>
        </a:p>
      </dgm:t>
    </dgm:pt>
    <dgm:pt modelId="{4CD9A356-A854-4F87-BA73-FDECFCD8A7FC}" type="parTrans" cxnId="{2BF05476-A6CD-4864-AC3F-E56DFEF22EDD}">
      <dgm:prSet/>
      <dgm:spPr/>
      <dgm:t>
        <a:bodyPr/>
        <a:lstStyle/>
        <a:p>
          <a:endParaRPr lang="en-US"/>
        </a:p>
      </dgm:t>
    </dgm:pt>
    <dgm:pt modelId="{86590359-325A-4967-9A7E-095613C9AC12}" type="sibTrans" cxnId="{2BF05476-A6CD-4864-AC3F-E56DFEF22EDD}">
      <dgm:prSet/>
      <dgm:spPr/>
      <dgm:t>
        <a:bodyPr/>
        <a:lstStyle/>
        <a:p>
          <a:endParaRPr lang="en-US"/>
        </a:p>
      </dgm:t>
    </dgm:pt>
    <dgm:pt modelId="{C7DC8FC2-F729-40E8-B03F-A05F581CF5B7}" type="pres">
      <dgm:prSet presAssocID="{42126FF0-E7E6-4EE7-A960-97A82ED822DC}" presName="diagram" presStyleCnt="0">
        <dgm:presLayoutVars>
          <dgm:dir/>
          <dgm:resizeHandles val="exact"/>
        </dgm:presLayoutVars>
      </dgm:prSet>
      <dgm:spPr/>
    </dgm:pt>
    <dgm:pt modelId="{88111EEA-21E3-4A04-8AD7-8035ED649206}" type="pres">
      <dgm:prSet presAssocID="{4A0461FC-1022-4EF4-B851-8C04A7E028E5}" presName="node" presStyleLbl="node1" presStyleIdx="0" presStyleCnt="3">
        <dgm:presLayoutVars>
          <dgm:bulletEnabled val="1"/>
        </dgm:presLayoutVars>
      </dgm:prSet>
      <dgm:spPr/>
    </dgm:pt>
    <dgm:pt modelId="{5F05D8D1-B1B9-46D7-AC09-D2004AB0EF71}" type="pres">
      <dgm:prSet presAssocID="{DDCA7777-9EAC-465E-8711-0C2F2687C0F0}" presName="sibTrans" presStyleCnt="0"/>
      <dgm:spPr/>
    </dgm:pt>
    <dgm:pt modelId="{B0334D4B-7F60-4A4C-B5A6-35177450ADE5}" type="pres">
      <dgm:prSet presAssocID="{61498B99-6A9A-4B20-A9A4-0C2C86F722A1}" presName="node" presStyleLbl="node1" presStyleIdx="1" presStyleCnt="3">
        <dgm:presLayoutVars>
          <dgm:bulletEnabled val="1"/>
        </dgm:presLayoutVars>
      </dgm:prSet>
      <dgm:spPr/>
    </dgm:pt>
    <dgm:pt modelId="{77294DA7-137C-417D-BBE0-CA98FB33633F}" type="pres">
      <dgm:prSet presAssocID="{9AC98721-DCE8-482F-8A13-968284CEED5F}" presName="sibTrans" presStyleCnt="0"/>
      <dgm:spPr/>
    </dgm:pt>
    <dgm:pt modelId="{F404778C-513D-404B-AF35-BA38416A2A79}" type="pres">
      <dgm:prSet presAssocID="{E304B12E-A639-46FA-96FD-17BAAD004C67}" presName="node" presStyleLbl="node1" presStyleIdx="2" presStyleCnt="3">
        <dgm:presLayoutVars>
          <dgm:bulletEnabled val="1"/>
        </dgm:presLayoutVars>
      </dgm:prSet>
      <dgm:spPr/>
    </dgm:pt>
  </dgm:ptLst>
  <dgm:cxnLst>
    <dgm:cxn modelId="{5676CF1E-AA09-4695-849D-B8F7618E4066}" srcId="{42126FF0-E7E6-4EE7-A960-97A82ED822DC}" destId="{4A0461FC-1022-4EF4-B851-8C04A7E028E5}" srcOrd="0" destOrd="0" parTransId="{DF89C646-E840-4D97-B1B1-0089BED12F36}" sibTransId="{DDCA7777-9EAC-465E-8711-0C2F2687C0F0}"/>
    <dgm:cxn modelId="{88997B63-13F0-4C1E-BA9E-2D6AF5B23A6F}" srcId="{42126FF0-E7E6-4EE7-A960-97A82ED822DC}" destId="{61498B99-6A9A-4B20-A9A4-0C2C86F722A1}" srcOrd="1" destOrd="0" parTransId="{CB386A0D-E35E-4D63-8758-E3F6CBD0D372}" sibTransId="{9AC98721-DCE8-482F-8A13-968284CEED5F}"/>
    <dgm:cxn modelId="{729CFC50-6E63-4D0D-98F5-41B49463B3C3}" type="presOf" srcId="{42126FF0-E7E6-4EE7-A960-97A82ED822DC}" destId="{C7DC8FC2-F729-40E8-B03F-A05F581CF5B7}" srcOrd="0" destOrd="0" presId="urn:microsoft.com/office/officeart/2005/8/layout/default"/>
    <dgm:cxn modelId="{9702BA71-943B-43BE-87A9-0683D57A9CE5}" type="presOf" srcId="{61498B99-6A9A-4B20-A9A4-0C2C86F722A1}" destId="{B0334D4B-7F60-4A4C-B5A6-35177450ADE5}" srcOrd="0" destOrd="0" presId="urn:microsoft.com/office/officeart/2005/8/layout/default"/>
    <dgm:cxn modelId="{2BF05476-A6CD-4864-AC3F-E56DFEF22EDD}" srcId="{42126FF0-E7E6-4EE7-A960-97A82ED822DC}" destId="{E304B12E-A639-46FA-96FD-17BAAD004C67}" srcOrd="2" destOrd="0" parTransId="{4CD9A356-A854-4F87-BA73-FDECFCD8A7FC}" sibTransId="{86590359-325A-4967-9A7E-095613C9AC12}"/>
    <dgm:cxn modelId="{EC6909BB-30F8-4C92-8585-8DF92712DED8}" type="presOf" srcId="{4A0461FC-1022-4EF4-B851-8C04A7E028E5}" destId="{88111EEA-21E3-4A04-8AD7-8035ED649206}" srcOrd="0" destOrd="0" presId="urn:microsoft.com/office/officeart/2005/8/layout/default"/>
    <dgm:cxn modelId="{EF0A75C2-9550-4A06-96D7-2F64267968B7}" type="presOf" srcId="{E304B12E-A639-46FA-96FD-17BAAD004C67}" destId="{F404778C-513D-404B-AF35-BA38416A2A79}" srcOrd="0" destOrd="0" presId="urn:microsoft.com/office/officeart/2005/8/layout/default"/>
    <dgm:cxn modelId="{C376BBF3-7903-4917-BE43-AEE4C334DA99}" type="presParOf" srcId="{C7DC8FC2-F729-40E8-B03F-A05F581CF5B7}" destId="{88111EEA-21E3-4A04-8AD7-8035ED649206}" srcOrd="0" destOrd="0" presId="urn:microsoft.com/office/officeart/2005/8/layout/default"/>
    <dgm:cxn modelId="{DC1452F4-FE29-408C-A9A1-AF3366CB19AA}" type="presParOf" srcId="{C7DC8FC2-F729-40E8-B03F-A05F581CF5B7}" destId="{5F05D8D1-B1B9-46D7-AC09-D2004AB0EF71}" srcOrd="1" destOrd="0" presId="urn:microsoft.com/office/officeart/2005/8/layout/default"/>
    <dgm:cxn modelId="{59C4F6EF-3DCD-401E-9AA6-4115C7F6E1FF}" type="presParOf" srcId="{C7DC8FC2-F729-40E8-B03F-A05F581CF5B7}" destId="{B0334D4B-7F60-4A4C-B5A6-35177450ADE5}" srcOrd="2" destOrd="0" presId="urn:microsoft.com/office/officeart/2005/8/layout/default"/>
    <dgm:cxn modelId="{52DFE44B-C20A-405B-B8A8-3B860374AFE1}" type="presParOf" srcId="{C7DC8FC2-F729-40E8-B03F-A05F581CF5B7}" destId="{77294DA7-137C-417D-BBE0-CA98FB33633F}" srcOrd="3" destOrd="0" presId="urn:microsoft.com/office/officeart/2005/8/layout/default"/>
    <dgm:cxn modelId="{CDB10E5B-9F58-4C49-AAD3-80D086DD0E2E}" type="presParOf" srcId="{C7DC8FC2-F729-40E8-B03F-A05F581CF5B7}" destId="{F404778C-513D-404B-AF35-BA38416A2A7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46D2D-B05E-40A4-A4E8-7F9E44FD321A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BC831-E879-42CB-9E5F-8ABB7FDD7235}">
      <dsp:nvSpPr>
        <dsp:cNvPr id="0" name=""/>
        <dsp:cNvSpPr/>
      </dsp:nvSpPr>
      <dsp:spPr>
        <a:xfrm>
          <a:off x="160778" y="1690715"/>
          <a:ext cx="2346152" cy="6544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2002</a:t>
          </a:r>
        </a:p>
      </dsp:txBody>
      <dsp:txXfrm>
        <a:off x="160778" y="1690715"/>
        <a:ext cx="2346152" cy="654470"/>
      </dsp:txXfrm>
    </dsp:sp>
    <dsp:sp modelId="{B3AD72EB-A998-4ADF-887F-7B48E05360C2}">
      <dsp:nvSpPr>
        <dsp:cNvPr id="0" name=""/>
        <dsp:cNvSpPr/>
      </dsp:nvSpPr>
      <dsp:spPr>
        <a:xfrm>
          <a:off x="160778" y="1031336"/>
          <a:ext cx="2346152" cy="6593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ASP.NET WebForms</a:t>
          </a:r>
        </a:p>
      </dsp:txBody>
      <dsp:txXfrm>
        <a:off x="160778" y="1031336"/>
        <a:ext cx="2346152" cy="659378"/>
      </dsp:txXfrm>
    </dsp:sp>
    <dsp:sp modelId="{8A7A3A25-8F30-4206-B769-EA2048A40665}">
      <dsp:nvSpPr>
        <dsp:cNvPr id="0" name=""/>
        <dsp:cNvSpPr/>
      </dsp:nvSpPr>
      <dsp:spPr>
        <a:xfrm>
          <a:off x="1333854" y="2345185"/>
          <a:ext cx="0" cy="381774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EB71F-B86E-4326-B1E6-A4246FEF6510}">
      <dsp:nvSpPr>
        <dsp:cNvPr id="0" name=""/>
        <dsp:cNvSpPr/>
      </dsp:nvSpPr>
      <dsp:spPr>
        <a:xfrm>
          <a:off x="1493819" y="3108734"/>
          <a:ext cx="2346152" cy="654470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2007–2009</a:t>
          </a:r>
        </a:p>
      </dsp:txBody>
      <dsp:txXfrm>
        <a:off x="1493819" y="3108734"/>
        <a:ext cx="2346152" cy="654470"/>
      </dsp:txXfrm>
    </dsp:sp>
    <dsp:sp modelId="{A182ECAA-803A-4F08-A40A-E5FD1C363EFE}">
      <dsp:nvSpPr>
        <dsp:cNvPr id="0" name=""/>
        <dsp:cNvSpPr/>
      </dsp:nvSpPr>
      <dsp:spPr>
        <a:xfrm>
          <a:off x="1493819" y="3763204"/>
          <a:ext cx="2346152" cy="803618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ASP.NET MVC and Web API</a:t>
          </a:r>
        </a:p>
      </dsp:txBody>
      <dsp:txXfrm>
        <a:off x="1493819" y="3763204"/>
        <a:ext cx="2346152" cy="803618"/>
      </dsp:txXfrm>
    </dsp:sp>
    <dsp:sp modelId="{52F67F4C-D930-49C7-BA46-AE74C4A5B874}">
      <dsp:nvSpPr>
        <dsp:cNvPr id="0" name=""/>
        <dsp:cNvSpPr/>
      </dsp:nvSpPr>
      <dsp:spPr>
        <a:xfrm>
          <a:off x="2666895" y="2726959"/>
          <a:ext cx="0" cy="381774"/>
        </a:xfrm>
        <a:prstGeom prst="line">
          <a:avLst/>
        </a:pr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99750-5D4D-46DA-8886-810273F802F9}">
      <dsp:nvSpPr>
        <dsp:cNvPr id="0" name=""/>
        <dsp:cNvSpPr/>
      </dsp:nvSpPr>
      <dsp:spPr>
        <a:xfrm rot="2700000">
          <a:off x="1291433" y="2684538"/>
          <a:ext cx="84843" cy="84843"/>
        </a:xfrm>
        <a:prstGeom prst="rect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2B6EDF-2805-461D-ADCC-D7FAC2C1D792}">
      <dsp:nvSpPr>
        <dsp:cNvPr id="0" name=""/>
        <dsp:cNvSpPr/>
      </dsp:nvSpPr>
      <dsp:spPr>
        <a:xfrm rot="2700000">
          <a:off x="2624474" y="2684538"/>
          <a:ext cx="84843" cy="84843"/>
        </a:xfrm>
        <a:prstGeom prst="rect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0FDD7-4DF5-4E6E-A988-A98AFC1F7FDA}">
      <dsp:nvSpPr>
        <dsp:cNvPr id="0" name=""/>
        <dsp:cNvSpPr/>
      </dsp:nvSpPr>
      <dsp:spPr>
        <a:xfrm>
          <a:off x="2826860" y="1690715"/>
          <a:ext cx="2346152" cy="654470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2016</a:t>
          </a:r>
        </a:p>
      </dsp:txBody>
      <dsp:txXfrm>
        <a:off x="2826860" y="1690715"/>
        <a:ext cx="2346152" cy="654470"/>
      </dsp:txXfrm>
    </dsp:sp>
    <dsp:sp modelId="{E714434C-D4AD-4D5C-AE7D-8D5BF154176B}">
      <dsp:nvSpPr>
        <dsp:cNvPr id="0" name=""/>
        <dsp:cNvSpPr/>
      </dsp:nvSpPr>
      <dsp:spPr>
        <a:xfrm>
          <a:off x="2826860" y="1031336"/>
          <a:ext cx="2346152" cy="659378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ASP.NET Core</a:t>
          </a:r>
        </a:p>
      </dsp:txBody>
      <dsp:txXfrm>
        <a:off x="2826860" y="1031336"/>
        <a:ext cx="2346152" cy="659378"/>
      </dsp:txXfrm>
    </dsp:sp>
    <dsp:sp modelId="{F146EBB3-CF64-4BCA-B989-70F3DB45AAD2}">
      <dsp:nvSpPr>
        <dsp:cNvPr id="0" name=""/>
        <dsp:cNvSpPr/>
      </dsp:nvSpPr>
      <dsp:spPr>
        <a:xfrm>
          <a:off x="3999937" y="2345185"/>
          <a:ext cx="0" cy="381774"/>
        </a:xfrm>
        <a:prstGeom prst="line">
          <a:avLst/>
        </a:pr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6A357-F521-44D2-8FCF-DE294F769E8E}">
      <dsp:nvSpPr>
        <dsp:cNvPr id="0" name=""/>
        <dsp:cNvSpPr/>
      </dsp:nvSpPr>
      <dsp:spPr>
        <a:xfrm>
          <a:off x="4159901" y="3108734"/>
          <a:ext cx="2346152" cy="654470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2021</a:t>
          </a:r>
        </a:p>
      </dsp:txBody>
      <dsp:txXfrm>
        <a:off x="4159901" y="3108734"/>
        <a:ext cx="2346152" cy="654470"/>
      </dsp:txXfrm>
    </dsp:sp>
    <dsp:sp modelId="{0006C19B-4C15-4B2C-93F1-C380F614A049}">
      <dsp:nvSpPr>
        <dsp:cNvPr id="0" name=""/>
        <dsp:cNvSpPr/>
      </dsp:nvSpPr>
      <dsp:spPr>
        <a:xfrm>
          <a:off x="4159901" y="3763204"/>
          <a:ext cx="2346152" cy="80361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Minimal APIs in .NET 6</a:t>
          </a:r>
        </a:p>
      </dsp:txBody>
      <dsp:txXfrm>
        <a:off x="4159901" y="3763204"/>
        <a:ext cx="2346152" cy="803618"/>
      </dsp:txXfrm>
    </dsp:sp>
    <dsp:sp modelId="{704F73E4-72FF-45D2-A0D3-366AD2C51E25}">
      <dsp:nvSpPr>
        <dsp:cNvPr id="0" name=""/>
        <dsp:cNvSpPr/>
      </dsp:nvSpPr>
      <dsp:spPr>
        <a:xfrm>
          <a:off x="5332978" y="2726959"/>
          <a:ext cx="0" cy="381774"/>
        </a:xfrm>
        <a:prstGeom prst="line">
          <a:avLst/>
        </a:pr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74A43-171B-43A6-942E-C161657DD62A}">
      <dsp:nvSpPr>
        <dsp:cNvPr id="0" name=""/>
        <dsp:cNvSpPr/>
      </dsp:nvSpPr>
      <dsp:spPr>
        <a:xfrm rot="2700000">
          <a:off x="3957515" y="2684538"/>
          <a:ext cx="84843" cy="84843"/>
        </a:xfrm>
        <a:prstGeom prst="rect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EFA4A3-644D-49D3-A151-0BBDB02C4896}">
      <dsp:nvSpPr>
        <dsp:cNvPr id="0" name=""/>
        <dsp:cNvSpPr/>
      </dsp:nvSpPr>
      <dsp:spPr>
        <a:xfrm rot="2700000">
          <a:off x="5290556" y="2684538"/>
          <a:ext cx="84843" cy="84843"/>
        </a:xfrm>
        <a:prstGeom prst="rect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79920-7F84-4589-A968-3DFFC64CE5B5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81315-996E-4BAA-B5DD-777778E6DB54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Minimizing complexity</a:t>
          </a:r>
          <a:endParaRPr lang="en-US" sz="2700" kern="1200"/>
        </a:p>
      </dsp:txBody>
      <dsp:txXfrm>
        <a:off x="299702" y="1282093"/>
        <a:ext cx="2200851" cy="1366505"/>
      </dsp:txXfrm>
    </dsp:sp>
    <dsp:sp modelId="{FC3EEA11-C739-45C2-B597-D1ABD2A7A51E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77234-1D5B-437B-BD3E-662523A56D6C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Minimizing boilerplate code</a:t>
          </a:r>
          <a:endParaRPr lang="en-US" sz="2700" kern="1200"/>
        </a:p>
      </dsp:txBody>
      <dsp:txXfrm>
        <a:off x="3093555" y="1282093"/>
        <a:ext cx="2200851" cy="1366505"/>
      </dsp:txXfrm>
    </dsp:sp>
    <dsp:sp modelId="{36EC9C9E-A079-453C-B3E3-CAA4DE19DBA3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E948-2836-4B39-8D00-4C8DBCA01F5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Better performance</a:t>
          </a:r>
          <a:endParaRPr lang="en-US" sz="2700" kern="1200"/>
        </a:p>
      </dsp:txBody>
      <dsp:txXfrm>
        <a:off x="5887408" y="1282093"/>
        <a:ext cx="2200851" cy="1366505"/>
      </dsp:txXfrm>
    </dsp:sp>
    <dsp:sp modelId="{FEF89E3D-3B3C-469D-AB3B-00FD78324DBB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FD09-49D1-4B12-8948-8C3FAE699A4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Great for micro services</a:t>
          </a:r>
          <a:endParaRPr lang="en-US" sz="2700" kern="1200"/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BDEEF-C0AB-4C4E-836F-6AF7C5F6E57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4E985-978F-47CD-83C4-3B3C2009215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Minimal API: 500 ms.</a:t>
          </a:r>
          <a:endParaRPr lang="en-US" sz="5600" kern="1200"/>
        </a:p>
      </dsp:txBody>
      <dsp:txXfrm>
        <a:off x="608661" y="692298"/>
        <a:ext cx="4508047" cy="2799040"/>
      </dsp:txXfrm>
    </dsp:sp>
    <dsp:sp modelId="{B3251465-FBBE-458F-8E56-AE69D1DC5A08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A7D0C-DD36-466F-9E73-55A43AD538A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Controller-based API: 650 ms.</a:t>
          </a:r>
          <a:endParaRPr lang="en-US" sz="5600" kern="1200"/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D9684-A23D-4B0C-AC3A-D18DD20CED09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0CEAB-BD68-4DE4-B9C0-332B8369C6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2F057-5C9A-4553-8714-22D9F039B2D7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Performance and simplicity.</a:t>
          </a:r>
          <a:endParaRPr lang="en-US" sz="2500" kern="1200"/>
        </a:p>
      </dsp:txBody>
      <dsp:txXfrm>
        <a:off x="1548914" y="3176402"/>
        <a:ext cx="3600000" cy="720000"/>
      </dsp:txXfrm>
    </dsp:sp>
    <dsp:sp modelId="{C9916A15-24EB-4573-B69B-86BBCE06E37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015B9-9217-4694-A2D0-C450C8E507B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D2BCE-22B6-4D3C-8510-01796CAD2FC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Custom code and advanced topics.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4FAC-5691-48BE-8066-B4FABBFD43F3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Smaller APIs</a:t>
          </a:r>
          <a:endParaRPr lang="en-US" sz="3700" kern="1200"/>
        </a:p>
      </dsp:txBody>
      <dsp:txXfrm>
        <a:off x="47045" y="1361745"/>
        <a:ext cx="3030050" cy="1469313"/>
      </dsp:txXfrm>
    </dsp:sp>
    <dsp:sp modelId="{24112A7A-4839-4392-B165-643F53C16465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Microservices</a:t>
          </a:r>
          <a:endParaRPr lang="en-US" sz="3700" kern="1200"/>
        </a:p>
      </dsp:txBody>
      <dsp:txXfrm>
        <a:off x="3948889" y="1361745"/>
        <a:ext cx="3030050" cy="1469313"/>
      </dsp:txXfrm>
    </dsp:sp>
    <dsp:sp modelId="{D2E70056-7C25-48E8-A700-52866331A55E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Demo’s</a:t>
          </a:r>
          <a:endParaRPr lang="en-US" sz="3700" kern="1200"/>
        </a:p>
      </dsp:txBody>
      <dsp:txXfrm>
        <a:off x="7850732" y="1361745"/>
        <a:ext cx="3030050" cy="14693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1EEA-21E3-4A04-8AD7-8035ED649206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Large scale APIs</a:t>
          </a:r>
          <a:endParaRPr lang="en-US" sz="4100" kern="1200"/>
        </a:p>
      </dsp:txBody>
      <dsp:txXfrm>
        <a:off x="0" y="820218"/>
        <a:ext cx="3414946" cy="2048967"/>
      </dsp:txXfrm>
    </dsp:sp>
    <dsp:sp modelId="{B0334D4B-7F60-4A4C-B5A6-35177450ADE5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Model binding heavy APIs</a:t>
          </a:r>
          <a:endParaRPr lang="en-US" sz="4100" kern="1200"/>
        </a:p>
      </dsp:txBody>
      <dsp:txXfrm>
        <a:off x="3756441" y="820218"/>
        <a:ext cx="3414946" cy="2048967"/>
      </dsp:txXfrm>
    </dsp:sp>
    <dsp:sp modelId="{F404778C-513D-404B-AF35-BA38416A2A79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‘Thick controllers’</a:t>
          </a:r>
          <a:endParaRPr lang="en-US" sz="4100" kern="1200"/>
        </a:p>
      </dsp:txBody>
      <dsp:txXfrm>
        <a:off x="7512882" y="820218"/>
        <a:ext cx="3414946" cy="204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633E-3572-4159-A26B-D08507024F3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84C7-CB03-4981-BB3F-864C8F2418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459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Consider adding a service layer </a:t>
            </a:r>
            <a:r>
              <a:rPr lang="en-GB" dirty="0" err="1"/>
              <a:t>inbetween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B84C7-CB03-4981-BB3F-864C8F2418F7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298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89AB-756C-2829-A8ED-324179148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5C14-4DA5-ECFD-5E03-40B64D17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D842-F344-7F59-8FE4-A483B81C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852D-8A34-BA6B-17B5-D51FFCA5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1DE3-DB72-0D04-0A0F-3367AB78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57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6C5B-D8E7-96F5-759F-06FB4728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56FDD-79D3-3E78-0130-C8543D3A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FD9F-FF7C-45BC-C298-5A45B0C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2E81-380B-E202-F7BC-00AED1F3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31F7-CA67-95A0-0529-D104FCE8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472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B6316-E22E-C31D-554B-2623109B7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E47C0-2CBE-7578-397F-87126841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DD27-F3DD-75DE-80C4-65926724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D08A-14C4-AE12-B402-DAEE4808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CB6A-9754-0319-CDB3-0B19FDE4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81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5D3-D73C-490B-351D-B8EE4269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442C-0F72-E274-6FE9-8CA93940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0B68-F656-D020-2802-71BE3EEA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0B31-899B-2426-6FEF-0CCD73B8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A06A-1FDD-5436-E60D-A4A3A15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2BF7-6F32-AAE7-9366-3C59E192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4181-4836-47EC-327D-34522281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A8F8-286A-07FD-D596-D42346EA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A396-8BA9-8DF2-5244-AE440116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9277-AF99-9A4D-67A0-C3FC5BF0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581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730F-8379-769E-B5AC-05B651F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8A34-D106-5DC4-63CD-C67977988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C2F3-1E08-4922-98ED-509DA3198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2AB2-91EE-E4C7-22CA-E50D5593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C68B-531E-5F72-A555-F09BECEE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09406-6F3C-D8BB-F2A1-AE942D73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20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8848-6F1A-802B-0321-4F42BE5D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D319A-B08D-0CFE-9BD2-1D0B6184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5FD5-B2A4-53E5-83F2-A9823305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0F2E6-AAC4-F1F9-0180-067EED1E5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92872-4EC4-3948-E63C-992193B8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4936-5148-1D21-6B6C-7A29A670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D4E26-A49C-96F9-7466-061BB8F4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D8C79-7CFB-615F-4EE9-1ADB92B0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236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B279-5D87-15BD-CB6C-5BD94804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8F4E6-67D4-FE75-6482-29258BD5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8DAFF-3638-9A35-1ED3-99C3931B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618EF-84B0-4DEC-831E-5C92428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F4265-3583-AABE-74B6-B0147201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7BB8E-A05A-DC33-8A14-29FFED3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C15C-6906-470A-80A7-5CA79F7C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532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74BA-D8B6-8FA8-DE65-5FFC4168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DA16-FFBB-2D6A-F249-6E6E753F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7D19E-11E6-CE2D-D33A-814C3194E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23AA7-A56F-8B7F-EC7B-CDBFA2A5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1F243-B46D-C895-2E0C-33363C96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6336-AEEE-0F4E-A18F-4ED26999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60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C190-3659-45EE-4018-390D8890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C924E-ED5E-71D2-1224-2846DC849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CAB96-9FE0-BFB6-5BFC-9AE6AE39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D5EAC-08EB-2CAF-BCA2-DFBCD89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D6F0-DD77-3A2D-3E6B-48B9F32C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0B496-3899-C805-C81A-8E861810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DB1AE-EFA2-63DE-E70F-9D4F4B60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C816-48C9-AA50-616D-666EA486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EC53-F671-C11E-6C66-FCD33EF8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BC829-7F2B-4F9F-A109-E575F56A20BE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4CC0-CBF6-8DC6-ECE6-4FF62884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A8A9-7DDF-61EE-4146-0EFBCCFD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26C8C-80AC-48F5-9BE3-BE89C29460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352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rtxr7v8" TargetMode="External"/><Relationship Id="rId2" Type="http://schemas.openxmlformats.org/officeDocument/2006/relationships/hyperlink" Target="https://tinyurl.com/4esjyr4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st-endpoints.com/" TargetMode="External"/><Relationship Id="rId4" Type="http://schemas.openxmlformats.org/officeDocument/2006/relationships/hyperlink" Target="https://tinyurl.com/359mnbvc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A0A7-5A18-C8B7-7879-3D1FCDD0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Minimal APIs vs Controller-based APIs</a:t>
            </a:r>
            <a:endParaRPr lang="en-NL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15F1D-99A1-EA76-65F3-E03C60A09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By Louëlla Creemers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104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9A446A7E-3800-DF90-E1F4-BD990A14A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7" y="321734"/>
            <a:ext cx="4352314" cy="29051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8970C01-7E0C-5662-6D66-37D94323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46" y="321734"/>
            <a:ext cx="290517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64CDD-D661-65EC-1F57-C92049198C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64" b="6167"/>
          <a:stretch/>
        </p:blipFill>
        <p:spPr>
          <a:xfrm>
            <a:off x="91439" y="3729038"/>
            <a:ext cx="5914513" cy="2881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D94DA-5089-84B5-EA60-11FEA9C53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592" y="3514241"/>
            <a:ext cx="4703539" cy="33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did not happen overnight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34F10-5866-97DF-67BF-522BDF11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 level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7F6E4-4912-D226-F3F2-E8CAABA8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23" y="3307557"/>
            <a:ext cx="6077280" cy="2294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9EC94-F6A0-C380-4D29-F6A84163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8" y="2453933"/>
            <a:ext cx="5131087" cy="36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34F10-5866-97DF-67BF-522BDF11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usings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4F8EF-EB5B-CABC-5F8E-AE48733C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25095"/>
            <a:ext cx="11327549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4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34F10-5866-97DF-67BF-522BDF11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F9F19-866B-42AC-44BB-C6CFA2B8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6" t="7030" r="2781" b="12031"/>
          <a:stretch/>
        </p:blipFill>
        <p:spPr>
          <a:xfrm>
            <a:off x="6009619" y="3285874"/>
            <a:ext cx="6172200" cy="2105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12D19-2921-F280-F7C1-2CDBDF6E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2" y="2478882"/>
            <a:ext cx="5704819" cy="38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 now we’re here</a:t>
            </a:r>
          </a:p>
        </p:txBody>
      </p:sp>
    </p:spTree>
    <p:extLst>
      <p:ext uri="{BB962C8B-B14F-4D97-AF65-F5344CB8AC3E}">
        <p14:creationId xmlns:p14="http://schemas.microsoft.com/office/powerpoint/2010/main" val="158979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7C587-8B58-2D96-CFE1-063F92D4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3B7F9-EDD9-2C91-C76B-A5257AC46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89" y="1943100"/>
            <a:ext cx="5981771" cy="457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DB6D89-F044-CEC0-E2C1-BCFFA522E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25" y="2393156"/>
            <a:ext cx="5720485" cy="35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880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7C587-8B58-2D96-CFE1-063F92D4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Dependency Injection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C12C5-065F-50DF-CE99-BC82E71F4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3031299"/>
            <a:ext cx="11327549" cy="23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2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BFCD5-D590-5375-3043-D63E8194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54" y="3429000"/>
            <a:ext cx="5991669" cy="21270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B54F7-ED5F-BD8C-EB37-3D97C97B9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134" y="2394307"/>
            <a:ext cx="5131087" cy="38996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03714E8-89F6-6794-A8F9-0DD28BC6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 layers</a:t>
            </a:r>
          </a:p>
        </p:txBody>
      </p:sp>
    </p:spTree>
    <p:extLst>
      <p:ext uri="{BB962C8B-B14F-4D97-AF65-F5344CB8AC3E}">
        <p14:creationId xmlns:p14="http://schemas.microsoft.com/office/powerpoint/2010/main" val="95951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3291A-F6C3-A50D-0C05-BC8665A6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Welcome!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03C-02D6-61AD-1645-6AD68E36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Controller-based APIs</a:t>
            </a:r>
          </a:p>
          <a:p>
            <a:r>
              <a:rPr lang="en-GB" sz="2000" dirty="0"/>
              <a:t>Minimal APIs</a:t>
            </a:r>
          </a:p>
          <a:p>
            <a:r>
              <a:rPr lang="en-GB" sz="2000" dirty="0"/>
              <a:t>Routing</a:t>
            </a:r>
          </a:p>
          <a:p>
            <a:r>
              <a:rPr lang="en-GB" sz="2000" dirty="0"/>
              <a:t>Dependency Injection</a:t>
            </a:r>
          </a:p>
          <a:p>
            <a:r>
              <a:rPr lang="en-GB" sz="2000" dirty="0"/>
              <a:t>Performance</a:t>
            </a:r>
          </a:p>
          <a:p>
            <a:r>
              <a:rPr lang="en-GB" sz="2000" dirty="0"/>
              <a:t>Support</a:t>
            </a:r>
          </a:p>
          <a:p>
            <a:r>
              <a:rPr lang="en-GB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579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7C587-8B58-2D96-CFE1-063F92D4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Performance – Simple API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6F744C-D505-2481-FFB7-3DA77A0C5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6087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839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7C587-8B58-2D96-CFE1-063F92D4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Extended performance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A8DCA4-7796-D8C5-CD72-3759A4BB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Source: Spyros Ponaris on dev.to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B151C-94FD-6CB0-F424-8F49F1FA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2386012"/>
            <a:ext cx="10241675" cy="32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A60E-8D7B-2384-98D1-262A2C3E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Not supported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9109-ABC9-906A-61FF-4A5540E4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/>
              <a:t>Model binding</a:t>
            </a:r>
          </a:p>
          <a:p>
            <a:r>
              <a:rPr lang="en-GB" dirty="0" err="1"/>
              <a:t>JsonPatch</a:t>
            </a:r>
            <a:endParaRPr lang="en-GB" dirty="0"/>
          </a:p>
          <a:p>
            <a:r>
              <a:rPr lang="en-GB" dirty="0"/>
              <a:t>OData</a:t>
            </a:r>
          </a:p>
          <a:p>
            <a:pPr marL="0" indent="0">
              <a:buNone/>
            </a:pP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35572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FE6DC-8E81-B174-6F2C-FC4570CB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Model binding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182016D-485E-4F85-AADD-AD94FEF6E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271911"/>
              </p:ext>
            </p:extLst>
          </p:nvPr>
        </p:nvGraphicFramePr>
        <p:xfrm>
          <a:off x="837378" y="2112579"/>
          <a:ext cx="10541186" cy="419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786">
                  <a:extLst>
                    <a:ext uri="{9D8B030D-6E8A-4147-A177-3AD203B41FA5}">
                      <a16:colId xmlns:a16="http://schemas.microsoft.com/office/drawing/2014/main" val="4264034060"/>
                    </a:ext>
                  </a:extLst>
                </a:gridCol>
                <a:gridCol w="3485551">
                  <a:extLst>
                    <a:ext uri="{9D8B030D-6E8A-4147-A177-3AD203B41FA5}">
                      <a16:colId xmlns:a16="http://schemas.microsoft.com/office/drawing/2014/main" val="2908789457"/>
                    </a:ext>
                  </a:extLst>
                </a:gridCol>
                <a:gridCol w="2738849">
                  <a:extLst>
                    <a:ext uri="{9D8B030D-6E8A-4147-A177-3AD203B41FA5}">
                      <a16:colId xmlns:a16="http://schemas.microsoft.com/office/drawing/2014/main" val="1035228135"/>
                    </a:ext>
                  </a:extLst>
                </a:gridCol>
              </a:tblGrid>
              <a:tr h="595108">
                <a:tc>
                  <a:txBody>
                    <a:bodyPr/>
                    <a:lstStyle/>
                    <a:p>
                      <a:r>
                        <a:rPr lang="en-GB" sz="2700"/>
                        <a:t>Feature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GB" sz="2700"/>
                        <a:t>Minimal APIs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GB" sz="2700"/>
                        <a:t>Controller APIs</a:t>
                      </a:r>
                      <a:endParaRPr lang="en-NL" sz="2700"/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930926050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GB" sz="2700" b="1"/>
                        <a:t>Complex Model Binding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🚫</a:t>
                      </a:r>
                      <a:r>
                        <a:rPr lang="en-GB" sz="2700"/>
                        <a:t> Not available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✅</a:t>
                      </a:r>
                      <a:r>
                        <a:rPr lang="en-GB" sz="2700"/>
                        <a:t> Available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32309715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GB" sz="2700" b="1"/>
                        <a:t>Custom Model Binders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🚫</a:t>
                      </a:r>
                      <a:r>
                        <a:rPr lang="en-GB" sz="2700"/>
                        <a:t> Not available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✅</a:t>
                      </a:r>
                      <a:r>
                        <a:rPr lang="en-GB" sz="2700"/>
                        <a:t> Available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1677726727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GB" sz="2700" b="1"/>
                        <a:t>Validation via Data Annotations (</a:t>
                      </a:r>
                      <a:r>
                        <a:rPr lang="en-GB" sz="2700" b="0" i="1"/>
                        <a:t>[Required]</a:t>
                      </a:r>
                      <a:r>
                        <a:rPr lang="en-GB" sz="2700" b="1" i="0"/>
                        <a:t>)</a:t>
                      </a:r>
                      <a:endParaRPr lang="en-NL" sz="2700" b="1" i="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✅</a:t>
                      </a:r>
                      <a:r>
                        <a:rPr lang="en-GB" sz="2700"/>
                        <a:t> Partly supported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✅</a:t>
                      </a:r>
                      <a:r>
                        <a:rPr lang="en-GB" sz="2700"/>
                        <a:t> Available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1148796325"/>
                  </a:ext>
                </a:extLst>
              </a:tr>
              <a:tr h="1406619">
                <a:tc>
                  <a:txBody>
                    <a:bodyPr/>
                    <a:lstStyle/>
                    <a:p>
                      <a:r>
                        <a:rPr lang="en-GB" sz="2700" b="1"/>
                        <a:t>Binding Multiple Sources </a:t>
                      </a:r>
                      <a:r>
                        <a:rPr lang="en-GB" sz="2700" b="1" i="0"/>
                        <a:t>(</a:t>
                      </a:r>
                      <a:r>
                        <a:rPr lang="en-GB" sz="2700" i="1"/>
                        <a:t>[FromBody], [FromQuery] </a:t>
                      </a:r>
                      <a:r>
                        <a:rPr lang="en-GB" sz="2700"/>
                        <a:t>Together</a:t>
                      </a:r>
                      <a:r>
                        <a:rPr lang="en-GB" sz="2700" b="1"/>
                        <a:t>)</a:t>
                      </a:r>
                      <a:endParaRPr lang="en-NL" sz="2700" b="1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🚫</a:t>
                      </a:r>
                      <a:r>
                        <a:rPr lang="en-GB" sz="2700"/>
                        <a:t> Not available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NL" sz="2700"/>
                        <a:t>✅</a:t>
                      </a:r>
                      <a:r>
                        <a:rPr lang="en-GB" sz="2700"/>
                        <a:t> Available</a:t>
                      </a:r>
                      <a:endParaRPr lang="en-NL" sz="2700"/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242092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1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6426B-D4B8-DDFA-0EAB-60417260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937AF-0769-9CC0-4C48-A8E3521C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31" y="71063"/>
            <a:ext cx="7829876" cy="67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5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A60E-8D7B-2384-98D1-262A2C3E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 decision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FDEC25-02B6-581F-F026-A947A5C51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2130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29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A60E-8D7B-2384-98D1-262A2C3E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Best use cases for Minimal APIs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D42697-139D-A974-61A6-6F2752872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8715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41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A60E-8D7B-2384-98D1-262A2C3E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Not so great use cases for Minimal APIs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AB742-97A7-6532-2C23-E0D00FEDC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98726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800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04" y="213493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I convert my controller-based API?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7844E1-1544-2CA7-D562-AB3D1E0E6CDD}"/>
              </a:ext>
            </a:extLst>
          </p:cNvPr>
          <p:cNvSpPr txBox="1">
            <a:spLocks/>
          </p:cNvSpPr>
          <p:nvPr/>
        </p:nvSpPr>
        <p:spPr>
          <a:xfrm>
            <a:off x="7897" y="4000121"/>
            <a:ext cx="8147713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4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 a controller-based API the best solution?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13A0F8-7BEC-CB67-242A-E6B2A2BD043E}"/>
              </a:ext>
            </a:extLst>
          </p:cNvPr>
          <p:cNvSpPr txBox="1">
            <a:spLocks/>
          </p:cNvSpPr>
          <p:nvPr/>
        </p:nvSpPr>
        <p:spPr>
          <a:xfrm>
            <a:off x="4087082" y="2228332"/>
            <a:ext cx="8147713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4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 I give Minimal APIs a try?</a:t>
            </a:r>
          </a:p>
        </p:txBody>
      </p:sp>
    </p:spTree>
    <p:extLst>
      <p:ext uri="{BB962C8B-B14F-4D97-AF65-F5344CB8AC3E}">
        <p14:creationId xmlns:p14="http://schemas.microsoft.com/office/powerpoint/2010/main" val="159425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A60E-8D7B-2384-98D1-262A2C3E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Resources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9109-ABC9-906A-61FF-4A5540E4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Microsoft Docs – Minimal API reference (</a:t>
            </a:r>
            <a:r>
              <a:rPr lang="en-GB" sz="2000" dirty="0">
                <a:hlinkClick r:id="rId2"/>
              </a:rPr>
              <a:t>https://tinyurl.com/4esjyr4u</a:t>
            </a:r>
            <a:r>
              <a:rPr lang="en-GB" sz="2000" dirty="0"/>
              <a:t>)</a:t>
            </a:r>
          </a:p>
          <a:p>
            <a:r>
              <a:rPr lang="en-GB" sz="2000" dirty="0" err="1"/>
              <a:t>FreeCodeCamp</a:t>
            </a:r>
            <a:r>
              <a:rPr lang="en-GB" sz="2000" dirty="0"/>
              <a:t> video course (</a:t>
            </a:r>
            <a:r>
              <a:rPr lang="en-GB" sz="2000" dirty="0">
                <a:hlinkClick r:id="rId3"/>
              </a:rPr>
              <a:t>https://tinyurl.com/4rtxr7v8</a:t>
            </a:r>
            <a:r>
              <a:rPr lang="en-GB" sz="2000" dirty="0"/>
              <a:t>)</a:t>
            </a:r>
          </a:p>
          <a:p>
            <a:r>
              <a:rPr lang="en-GB" sz="2000" dirty="0"/>
              <a:t>Benchmark of Spyros </a:t>
            </a:r>
            <a:r>
              <a:rPr lang="en-GB" sz="2000" dirty="0" err="1"/>
              <a:t>Ponaris</a:t>
            </a:r>
            <a:r>
              <a:rPr lang="en-GB" sz="2000" dirty="0"/>
              <a:t> (</a:t>
            </a:r>
            <a:r>
              <a:rPr lang="en-GB" sz="2000" dirty="0">
                <a:hlinkClick r:id="rId4"/>
              </a:rPr>
              <a:t>https://tinyurl.com/359mnbvc</a:t>
            </a:r>
            <a:r>
              <a:rPr lang="en-GB" sz="2000" dirty="0"/>
              <a:t>)</a:t>
            </a:r>
          </a:p>
          <a:p>
            <a:r>
              <a:rPr lang="en-GB" sz="2000" dirty="0" err="1"/>
              <a:t>FastEndpoints</a:t>
            </a:r>
            <a:r>
              <a:rPr lang="en-GB" sz="2000" dirty="0"/>
              <a:t> (</a:t>
            </a:r>
            <a:r>
              <a:rPr lang="en-GB" sz="2000" dirty="0">
                <a:hlinkClick r:id="rId5"/>
              </a:rPr>
              <a:t>https://fast-endpoints.com/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4387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11" y="601985"/>
            <a:ext cx="6596245" cy="3963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Please visit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louella.dev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/socials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0C3D2-6C30-4FE5-73F8-581D5FAC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6" y="601985"/>
            <a:ext cx="5930480" cy="58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2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D538E-C3FE-25FD-2DA2-AE5972D838C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January 20</a:t>
            </a:r>
            <a:r>
              <a:rPr lang="en-US" sz="4000" kern="1200" baseline="30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2C6EF-B9EA-BBB1-34DA-9876F86D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02" y="1966293"/>
            <a:ext cx="832179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erson wearing glasses and a black turtleneck&#10;&#10;Description automatically generated">
            <a:extLst>
              <a:ext uri="{FF2B5EF4-FFF2-40B4-BE49-F238E27FC236}">
                <a16:creationId xmlns:a16="http://schemas.microsoft.com/office/drawing/2014/main" id="{5377000A-9E2B-99EF-E617-CDE67AAF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85" y="1891547"/>
            <a:ext cx="2562815" cy="3296226"/>
          </a:xfrm>
          <a:prstGeom prst="rect">
            <a:avLst/>
          </a:prstGeom>
        </p:spPr>
      </p:pic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6FE58EBA-4EE0-07BA-90CF-F160B181F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70" y="5322401"/>
            <a:ext cx="2712023" cy="1091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FAE9F5-2A59-50BF-6D8F-3B0FD1001FEE}"/>
              </a:ext>
            </a:extLst>
          </p:cNvPr>
          <p:cNvSpPr txBox="1"/>
          <p:nvPr/>
        </p:nvSpPr>
        <p:spPr>
          <a:xfrm>
            <a:off x="520663" y="3026720"/>
            <a:ext cx="9496427" cy="2161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Louëlla Creemers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Microsoft MVP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JetBrains Community Contributor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.NET Foundation Board Member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.NET developer (freelance)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University teacher</a:t>
            </a:r>
          </a:p>
        </p:txBody>
      </p:sp>
      <p:pic>
        <p:nvPicPr>
          <p:cNvPr id="9" name="Picture 8" descr="A logo for jet brains community contributor&#10;&#10;Description automatically generated">
            <a:extLst>
              <a:ext uri="{FF2B5EF4-FFF2-40B4-BE49-F238E27FC236}">
                <a16:creationId xmlns:a16="http://schemas.microsoft.com/office/drawing/2014/main" id="{AE8CBFA2-90CC-4DF2-DE85-EA86C54C6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14946" r="1712" b="14946"/>
          <a:stretch/>
        </p:blipFill>
        <p:spPr>
          <a:xfrm>
            <a:off x="9565481" y="5322401"/>
            <a:ext cx="2332272" cy="11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Controller-based API?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148C29-3069-5076-08A4-F4FFE6E5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2764" y="467208"/>
            <a:ext cx="538507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C63E-18D1-B92A-DDD5-1BD2E3D6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Minimal API?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7082F-D4E3-75F8-BB0E-FA3A9321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16115"/>
            <a:ext cx="7225748" cy="44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3291A-F6C3-A50D-0C05-BC8665A6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Timeline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8CAA6E9-AA29-8E93-1A9A-40442AC02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784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84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34F10-5866-97DF-67BF-522BDF11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Why?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288517-D969-DA3B-6E39-CFB19CF53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92098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4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328</Words>
  <Application>Microsoft Office PowerPoint</Application>
  <PresentationFormat>Widescreen</PresentationFormat>
  <Paragraphs>92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Minimal APIs vs Controller-based APIs</vt:lpstr>
      <vt:lpstr>Welcome!</vt:lpstr>
      <vt:lpstr>Should I convert my controller-based API?</vt:lpstr>
      <vt:lpstr>PowerPoint Presentation</vt:lpstr>
      <vt:lpstr>PowerPoint Presentation</vt:lpstr>
      <vt:lpstr>Controller-based API?</vt:lpstr>
      <vt:lpstr>Minimal API?</vt:lpstr>
      <vt:lpstr>Timeline</vt:lpstr>
      <vt:lpstr>Why?</vt:lpstr>
      <vt:lpstr>PowerPoint Presentation</vt:lpstr>
      <vt:lpstr>This did not happen overnight</vt:lpstr>
      <vt:lpstr>Top level statements</vt:lpstr>
      <vt:lpstr>Global usings</vt:lpstr>
      <vt:lpstr>Records</vt:lpstr>
      <vt:lpstr>So now we’re here</vt:lpstr>
      <vt:lpstr>Routing</vt:lpstr>
      <vt:lpstr>Demo</vt:lpstr>
      <vt:lpstr>Dependency Injection</vt:lpstr>
      <vt:lpstr>Service layers</vt:lpstr>
      <vt:lpstr>Performance</vt:lpstr>
      <vt:lpstr>Performance – Simple API</vt:lpstr>
      <vt:lpstr>Extended performance</vt:lpstr>
      <vt:lpstr>Not supported</vt:lpstr>
      <vt:lpstr>Model binding</vt:lpstr>
      <vt:lpstr>Middleware</vt:lpstr>
      <vt:lpstr>The decision</vt:lpstr>
      <vt:lpstr>Best use cases for Minimal APIs</vt:lpstr>
      <vt:lpstr>Not so great use cases for Minimal APIs</vt:lpstr>
      <vt:lpstr>Questions?</vt:lpstr>
      <vt:lpstr>Resources</vt:lpstr>
      <vt:lpstr>Thank you! Please visit louella.dev/socials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Creemers, L.J.M. (Louella)</dc:creator>
  <cp:lastModifiedBy>Creemers, L.J.M. (Louella)</cp:lastModifiedBy>
  <cp:revision>4</cp:revision>
  <dcterms:created xsi:type="dcterms:W3CDTF">2025-02-04T00:42:53Z</dcterms:created>
  <dcterms:modified xsi:type="dcterms:W3CDTF">2025-02-05T11:51:57Z</dcterms:modified>
</cp:coreProperties>
</file>