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452" autoAdjust="0"/>
  </p:normalViewPr>
  <p:slideViewPr>
    <p:cSldViewPr snapToGrid="0">
      <p:cViewPr varScale="1">
        <p:scale>
          <a:sx n="122" d="100"/>
          <a:sy n="122" d="100"/>
        </p:scale>
        <p:origin x="12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68f83b5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68f83b5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/*Query used for Question Set #1 - Question #1*/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SELECT </a:t>
            </a:r>
            <a:r>
              <a:rPr lang="en-US" dirty="0" err="1"/>
              <a:t>a.title</a:t>
            </a:r>
            <a:r>
              <a:rPr lang="en-US" dirty="0"/>
              <a:t> AS </a:t>
            </a:r>
            <a:r>
              <a:rPr lang="en-US" dirty="0" err="1"/>
              <a:t>FilmTitle</a:t>
            </a:r>
            <a:r>
              <a:rPr lang="en-US" dirty="0"/>
              <a:t>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c.name AS </a:t>
            </a:r>
            <a:r>
              <a:rPr lang="en-US" dirty="0" err="1"/>
              <a:t>CategoryName</a:t>
            </a:r>
            <a:r>
              <a:rPr lang="en-US" dirty="0"/>
              <a:t>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Count(</a:t>
            </a:r>
            <a:r>
              <a:rPr lang="en-US" dirty="0" err="1"/>
              <a:t>e.rental_id</a:t>
            </a:r>
            <a:r>
              <a:rPr lang="en-US" dirty="0"/>
              <a:t>)  AS Rentals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FROM  film 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JOIN </a:t>
            </a:r>
            <a:r>
              <a:rPr lang="en-US" dirty="0" err="1"/>
              <a:t>film_category</a:t>
            </a:r>
            <a:r>
              <a:rPr lang="en-US" dirty="0"/>
              <a:t> b ON </a:t>
            </a:r>
            <a:r>
              <a:rPr lang="en-US" dirty="0" err="1"/>
              <a:t>a.film_id</a:t>
            </a:r>
            <a:r>
              <a:rPr lang="en-US" dirty="0"/>
              <a:t> = </a:t>
            </a:r>
            <a:r>
              <a:rPr lang="en-US" dirty="0" err="1"/>
              <a:t>b.film_id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JOIN Category c ON </a:t>
            </a:r>
            <a:r>
              <a:rPr lang="en-US" dirty="0" err="1"/>
              <a:t>b.category_id</a:t>
            </a:r>
            <a:r>
              <a:rPr lang="en-US" dirty="0"/>
              <a:t> = </a:t>
            </a:r>
            <a:r>
              <a:rPr lang="en-US" dirty="0" err="1"/>
              <a:t>c.category_id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JOIN Inventory d ON </a:t>
            </a:r>
            <a:r>
              <a:rPr lang="en-US" dirty="0" err="1"/>
              <a:t>a.film_id</a:t>
            </a:r>
            <a:r>
              <a:rPr lang="en-US" dirty="0"/>
              <a:t> = </a:t>
            </a:r>
            <a:r>
              <a:rPr lang="en-US" dirty="0" err="1"/>
              <a:t>d.film_id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JOIN Rental e ON </a:t>
            </a:r>
            <a:r>
              <a:rPr lang="en-US" dirty="0" err="1"/>
              <a:t>d.inventory_id</a:t>
            </a:r>
            <a:r>
              <a:rPr lang="en-US" dirty="0"/>
              <a:t> = </a:t>
            </a:r>
            <a:r>
              <a:rPr lang="en-US" dirty="0" err="1"/>
              <a:t>e.inventory_id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WHERE c.name IN ('Animation', 'Children', 'Classics', 'Comedy', 'Family', 'Music')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GROUP by </a:t>
            </a:r>
            <a:r>
              <a:rPr lang="en-US" dirty="0" err="1"/>
              <a:t>a.title</a:t>
            </a:r>
            <a:r>
              <a:rPr lang="en-US" dirty="0"/>
              <a:t>, c.name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ORDER BY 2,1 ASC , 3 DESC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d6d4cc2e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d6d4cc2e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/*Query used for Question Set #1 - Question #3*/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SELECT  </a:t>
            </a:r>
            <a:r>
              <a:rPr lang="en-US" dirty="0" err="1"/>
              <a:t>CategoryName</a:t>
            </a:r>
            <a:r>
              <a:rPr lang="en-US" dirty="0"/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				</a:t>
            </a:r>
            <a:r>
              <a:rPr lang="en-US" dirty="0" err="1"/>
              <a:t>RentalDuration</a:t>
            </a:r>
            <a:r>
              <a:rPr lang="en-US" dirty="0"/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        COUNT(</a:t>
            </a:r>
            <a:r>
              <a:rPr lang="en-US" dirty="0" err="1"/>
              <a:t>CategoryName</a:t>
            </a:r>
            <a:r>
              <a:rPr lang="en-US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FROM (SELECT c.name AS </a:t>
            </a:r>
            <a:r>
              <a:rPr lang="en-US" dirty="0" err="1"/>
              <a:t>CategoryName,a.rental_duration</a:t>
            </a:r>
            <a:r>
              <a:rPr lang="en-US" dirty="0"/>
              <a:t> AS </a:t>
            </a:r>
            <a:r>
              <a:rPr lang="en-US" dirty="0" err="1"/>
              <a:t>RentalDuration</a:t>
            </a:r>
            <a:r>
              <a:rPr lang="en-US" dirty="0"/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  			     NTILE(4) OVER (ORDER BY </a:t>
            </a:r>
            <a:r>
              <a:rPr lang="en-US" dirty="0" err="1"/>
              <a:t>a.rental_duration</a:t>
            </a:r>
            <a:r>
              <a:rPr lang="en-US" dirty="0"/>
              <a:t>) AS Quartiles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      FROM film 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      JOIN </a:t>
            </a:r>
            <a:r>
              <a:rPr lang="en-US" dirty="0" err="1"/>
              <a:t>film_category</a:t>
            </a:r>
            <a:r>
              <a:rPr lang="en-US" dirty="0"/>
              <a:t> b ON </a:t>
            </a:r>
            <a:r>
              <a:rPr lang="en-US" dirty="0" err="1"/>
              <a:t>a.film_id</a:t>
            </a:r>
            <a:r>
              <a:rPr lang="en-US" dirty="0"/>
              <a:t> = </a:t>
            </a:r>
            <a:r>
              <a:rPr lang="en-US" dirty="0" err="1"/>
              <a:t>b.film_id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			JOIN category c ON </a:t>
            </a:r>
            <a:r>
              <a:rPr lang="en-US" dirty="0" err="1"/>
              <a:t>c.category_id</a:t>
            </a:r>
            <a:r>
              <a:rPr lang="en-US" dirty="0"/>
              <a:t> = </a:t>
            </a:r>
            <a:r>
              <a:rPr lang="en-US" dirty="0" err="1"/>
              <a:t>b.category_id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			WHERE c.name IN ('Animation', 'Children', 'Classics', 'Comedy', 'Family', 'Music')) 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GROUP BY 1,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ORDER BY 1, 2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/*Query used for Question Set #2 - Question #1*/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SELECT   DATE_PART('YEAR', </a:t>
            </a:r>
            <a:r>
              <a:rPr lang="en-US" dirty="0" err="1"/>
              <a:t>a.rental_date</a:t>
            </a:r>
            <a:r>
              <a:rPr lang="en-US" dirty="0"/>
              <a:t>) </a:t>
            </a:r>
            <a:r>
              <a:rPr lang="en-US" dirty="0" err="1"/>
              <a:t>RentalYear</a:t>
            </a:r>
            <a:r>
              <a:rPr lang="en-US" dirty="0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DATE_PART('MONTH', </a:t>
            </a:r>
            <a:r>
              <a:rPr lang="en-US" dirty="0" err="1"/>
              <a:t>a.rental_date</a:t>
            </a:r>
            <a:r>
              <a:rPr lang="en-US" dirty="0"/>
              <a:t>) </a:t>
            </a:r>
            <a:r>
              <a:rPr lang="en-US" dirty="0" err="1"/>
              <a:t>RentalMonth</a:t>
            </a:r>
            <a:r>
              <a:rPr lang="en-US" dirty="0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		 </a:t>
            </a:r>
            <a:r>
              <a:rPr lang="en-US" dirty="0" err="1"/>
              <a:t>d.store_id</a:t>
            </a:r>
            <a:r>
              <a:rPr lang="en-US" dirty="0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		 COUNT(</a:t>
            </a:r>
            <a:r>
              <a:rPr lang="en-US" dirty="0" err="1"/>
              <a:t>d.store_id</a:t>
            </a:r>
            <a:r>
              <a:rPr lang="en-US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FROM rental 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JOIN payment b ON </a:t>
            </a:r>
            <a:r>
              <a:rPr lang="en-US" dirty="0" err="1"/>
              <a:t>b.rental_id</a:t>
            </a:r>
            <a:r>
              <a:rPr lang="en-US" dirty="0"/>
              <a:t> = </a:t>
            </a:r>
            <a:r>
              <a:rPr lang="en-US" dirty="0" err="1"/>
              <a:t>a.rental_id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JOIN staff c ON </a:t>
            </a:r>
            <a:r>
              <a:rPr lang="en-US" dirty="0" err="1"/>
              <a:t>c.staff_id</a:t>
            </a:r>
            <a:r>
              <a:rPr lang="en-US" dirty="0"/>
              <a:t> = </a:t>
            </a:r>
            <a:r>
              <a:rPr lang="en-US" dirty="0" err="1"/>
              <a:t>b.staff_id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JOIN store d ON </a:t>
            </a:r>
            <a:r>
              <a:rPr lang="en-US" dirty="0" err="1"/>
              <a:t>d.store_id</a:t>
            </a:r>
            <a:r>
              <a:rPr lang="en-US" dirty="0"/>
              <a:t> = </a:t>
            </a:r>
            <a:r>
              <a:rPr lang="en-US" dirty="0" err="1"/>
              <a:t>c.store_id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GROUP BY 1, 2, 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ORDER BY 1 DESC, 2, 3, 4 DESC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d6d4cc2e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d6d4cc2e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/*Query used for Question Set #2 - Question #2*/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SELECT DATE_PART('MONTH',</a:t>
            </a:r>
            <a:r>
              <a:rPr lang="en-US" dirty="0" err="1"/>
              <a:t>b.payment_date</a:t>
            </a:r>
            <a:r>
              <a:rPr lang="en-US" dirty="0"/>
              <a:t>) AS </a:t>
            </a:r>
            <a:r>
              <a:rPr lang="en-US" dirty="0" err="1"/>
              <a:t>MonthPayment</a:t>
            </a:r>
            <a:r>
              <a:rPr lang="en-US" dirty="0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</a:t>
            </a:r>
            <a:r>
              <a:rPr lang="en-US" dirty="0" err="1"/>
              <a:t>a.first_name</a:t>
            </a:r>
            <a:r>
              <a:rPr lang="en-US" dirty="0"/>
              <a:t>||' '||</a:t>
            </a:r>
            <a:r>
              <a:rPr lang="en-US" dirty="0" err="1"/>
              <a:t>a.last_name</a:t>
            </a:r>
            <a:r>
              <a:rPr lang="en-US" dirty="0"/>
              <a:t> AS </a:t>
            </a:r>
            <a:r>
              <a:rPr lang="en-US" dirty="0" err="1"/>
              <a:t>CustomerName</a:t>
            </a:r>
            <a:r>
              <a:rPr lang="en-US" dirty="0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COUNT(</a:t>
            </a:r>
            <a:r>
              <a:rPr lang="en-US" dirty="0" err="1"/>
              <a:t>b.payment_id</a:t>
            </a:r>
            <a:r>
              <a:rPr lang="en-US" dirty="0"/>
              <a:t>) AS </a:t>
            </a:r>
            <a:r>
              <a:rPr lang="en-US" dirty="0" err="1"/>
              <a:t>CountPayment</a:t>
            </a:r>
            <a:r>
              <a:rPr lang="en-US" dirty="0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SUM(</a:t>
            </a:r>
            <a:r>
              <a:rPr lang="en-US" dirty="0" err="1"/>
              <a:t>b.amount</a:t>
            </a:r>
            <a:r>
              <a:rPr lang="en-US" dirty="0"/>
              <a:t>) AS </a:t>
            </a:r>
            <a:r>
              <a:rPr lang="en-US" dirty="0" err="1"/>
              <a:t>TotalPayment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FROM customer 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JOIN payment b ON </a:t>
            </a:r>
            <a:r>
              <a:rPr lang="en-US" dirty="0" err="1"/>
              <a:t>a.customer_id</a:t>
            </a:r>
            <a:r>
              <a:rPr lang="en-US" dirty="0"/>
              <a:t> = </a:t>
            </a:r>
            <a:r>
              <a:rPr lang="en-US" dirty="0" err="1"/>
              <a:t>b.customer_id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WHERE </a:t>
            </a:r>
            <a:r>
              <a:rPr lang="en-US" dirty="0" err="1"/>
              <a:t>b.payment_date</a:t>
            </a:r>
            <a:r>
              <a:rPr lang="en-US" dirty="0"/>
              <a:t> BETWEEN '2007-01-01' AND '2007-12-31'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GROUP BY 1,2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ORDER BY 4 DESC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LIMIT 10;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5238102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The most popular movie category is  Animation. While music category sounds like a fun category, it has the least number of rentals, among the categories considered family movies.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What were the total rental per </a:t>
            </a: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Category</a:t>
            </a: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E79326-9548-48BD-B891-0108DE754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98" y="1363402"/>
            <a:ext cx="5123504" cy="31826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5173831" y="1387188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Animation movies are most rented for 3 days rental duration, while Family movies are most rented for at 6 days duration.  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How many rental by duration for each film category?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9E60CF-52E5-416F-B55C-ADCA202E9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11" y="1527866"/>
            <a:ext cx="4918812" cy="271948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The two stores had the same performed in both years, based on the number of rental by month. 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&lt;visualization&gt;</a:t>
            </a:r>
            <a:endParaRPr dirty="0"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How the two stores compare in their count of rental</a:t>
            </a:r>
            <a:b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orders?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D6C03B-1CA2-4723-9DFF-EF510750F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00" y="1036707"/>
            <a:ext cx="4634950" cy="21074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D0BCFE-4249-4BB4-82FE-1BF51E03AA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300" y="2853581"/>
            <a:ext cx="4634950" cy="18772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The top 10 customers spends $87.82 to as much as $100.78 in the year 2007.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Who were our top 10 paying customers in 2007?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E63108-20FA-41A6-A2A4-1F9F98F9A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71" y="1418450"/>
            <a:ext cx="5041829" cy="311532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1579</TotalTime>
  <Words>445</Words>
  <Application>Microsoft Office PowerPoint</Application>
  <PresentationFormat>On-screen Show (16:9)</PresentationFormat>
  <Paragraphs>56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Open Sans</vt:lpstr>
      <vt:lpstr>Simple Light</vt:lpstr>
      <vt:lpstr>  What were the total rental per Category?</vt:lpstr>
      <vt:lpstr>How many rental by duration for each film category?</vt:lpstr>
      <vt:lpstr>How the two stores compare in their count of rental orders?</vt:lpstr>
      <vt:lpstr>Who were our top 10 paying customers in 2007?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&lt;title&gt;</dc:title>
  <cp:lastModifiedBy>Lovelina Richter</cp:lastModifiedBy>
  <cp:revision>14</cp:revision>
  <dcterms:modified xsi:type="dcterms:W3CDTF">2020-03-14T20:09:40Z</dcterms:modified>
</cp:coreProperties>
</file>