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6EEC3-39FB-4E2A-A2EA-FC440233E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96488-414C-462A-A76F-7F01A73C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0422C-143D-477B-A0AA-E74B630F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223E2-921D-4674-9035-A5EABDC4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2E1185-7D05-4D28-B722-211DCBA2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FFA5E-9591-4BE2-B52E-24ACF074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D9813F-2A1A-4B84-ADFC-9253DCD5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AAB03-79F9-4631-B590-C9A8E5A0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935A8-8B69-4636-940A-E06E141D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8F5C8B-7A8D-43AC-9088-42A900E8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2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1CD3F6-6633-4937-91E4-8A2FE77E6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4DDA25-7F54-4627-970D-4A12B1E3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4C402-2D1C-4AED-A0C7-769A2827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2EEFE-DF2B-4BB7-A574-E5E0FFE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EA6DC-F66C-4BFA-BA8D-5351503E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C0C84-896C-4734-AC4F-A3A2D55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1B3C4-3831-4598-8D1E-943E2336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468D3-7F9D-4455-868E-42B8FB19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33E83-810D-4C5E-9378-2F873A37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654C5-4AF8-4CAD-BCB7-D12B96CA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66EE0-2EF6-4F29-B312-4702FBBA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48A3B-F52F-4C0C-B6FD-FA6C4177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8BC29-3EAC-4BF3-9034-1166AC54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02B94-A601-4E7C-AFA9-3F367C5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FF4A0-6208-4FD7-85E7-D9B187FF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3B43C-B3C0-4EF1-B844-8CAF479D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28846-3952-4EC3-901A-9265B75F1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D65E04-99F9-4C58-809A-F4D3435B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0F1EE-D4E7-4516-B787-784A4AE6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27F47-628D-4972-97B4-9374A95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341C2D-CEF4-424D-A422-7F6ACA18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78E54-E914-44C0-990D-20C617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C8F840-2586-43FB-9F7A-AC7A80B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123BD2-7E9D-432B-9ED9-F2EAFBF2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22063-AD8A-42FF-ABF0-AE6874C1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8227C7-17DA-4567-BDD7-1F3F95DA2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48997C-C19F-408F-99AC-71997D11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0C473E-867E-4951-A852-FE3CE2F9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F822D-F38C-42F2-8BD5-D30CF064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3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96385-2CE3-4646-AC1D-AAF7C6A2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4BFEDE-972F-4958-AA4B-5EE47ADF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F0FEF1-91B4-441B-ACF5-3E03CA47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51A338-A9EA-4A80-B493-EEE5FAB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EAA06B-375F-4D77-AF48-820965F6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6C1A3B-3D51-4428-A345-77274CA9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7DF58-10E6-44D4-B803-1D72613A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88240-325D-4B08-8E4E-4B2A3738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F4D9-0F1B-4E2F-8A33-43520AFFC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928564-A758-4D27-8F91-0317D4B9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5DE6C-A3CC-45AB-A69B-2EDF3FD8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7DD99D-F302-432E-8058-B460F876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013B6A-80BE-4561-B789-15D7DE52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35053-71C3-4BAE-AF85-704A3FC6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4BEB84-3F1C-46EB-8379-3B4A11FD9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E8951F-78B5-429B-BDE4-7AE0C75F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D04DC-DD73-4F90-97C2-DF22608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9B3185-9C55-41C8-B8B1-A2B5C431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E1405-59DB-4AC6-A2C0-4968464A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E7B79-EDDB-4CC1-96B1-87A8719F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20F80A-A17D-41F3-8388-6AAE411E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D6A40-957F-4CEC-B067-D49F38F8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A5D9-6DBC-426B-AEEE-71C1449863FC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4684C-3623-40AD-8177-0C9A984A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6F795-3D75-48D6-B156-56898FCF7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5782-80C0-47C4-9409-9818D8B1C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29B6-2DA6-45B7-8D29-CB0878BA7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Опасности среды обитания человека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0BED3-8E77-4833-BA17-F4F41D59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545" y="4714401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Подготовили</a:t>
            </a:r>
          </a:p>
          <a:p>
            <a:pPr algn="l"/>
            <a:r>
              <a:rPr lang="ru-RU" dirty="0"/>
              <a:t>Таценко </a:t>
            </a:r>
            <a:r>
              <a:rPr lang="ru-RU" dirty="0" err="1"/>
              <a:t>Алпыспаев</a:t>
            </a:r>
            <a:r>
              <a:rPr lang="ru-RU" dirty="0"/>
              <a:t>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117926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0676C-7D29-44B3-8DF3-CC073D0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Экологический стресс и психологическое воздействие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5295D-248D-4AFC-A714-B2CDCEDF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effectLst/>
                <a:latin typeface="Söhne"/>
              </a:rPr>
              <a:t>Экологический стресс, вызванный изменениями в окружающей среде, оказывает значительное воздействие на психическое здоровье человека. Факторы, такие как изменения климата, загрязнение воздуха и воды, а также экологические катастрофы, могут вызывать различные психологические проблемы, включая стресс, тревогу и депрессию.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Для преодоления экологического стресса предлагаются различные стратегии. Важным аспектом является установление связи с природой, включая прогулки на свежем воздухе и время, проведенное в природной среде. Экологическое образование также играет важную роль, предоставляя людям лучшее понимание проблем и возможных решений.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Кроме того, внедрение экологически ответственного образа жизни, такого как уменьшение использования пластика, экономия воды и энергии, может помочь снизить чувство беспокойства и повысить уровень благополучия.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12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EE38F-D1EB-4010-8CC7-BDE9CFA7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Защитные меры и превентивные действия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B91DB-0800-47CB-BCFB-837391CF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0F0F0F"/>
                </a:solidFill>
                <a:effectLst/>
                <a:latin typeface="Söhne"/>
              </a:rPr>
              <a:t>Образование и информирование играют важную роль в защите здоровья от экологических опасностей. Понимание влияния окружающей среды на здоровье позволяет людям принимать более осознанные решения и принимать меры для минимизации воздействия опасных факторов. Практические шаги включают в себя создание образовательных программ о связи между экологическими факторами и здоровьем, проведение информационных кампаний для повышения осведомленности о конкретных рисках, а также развитие навыков устойчивого потребления и ответственного поведения. Иллюстрация: Человек, принимающий меры предосторожности, в окружении символов экологической грамотности, книг и информационных баннеров.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147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E6667-568A-46E1-A682-77C864A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обществом и властями для сохранения здоровья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C7BC6-8783-4A53-91BD-EFA74066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effectLst/>
                <a:latin typeface="Söhne"/>
              </a:rPr>
              <a:t>Сообщество и государство играют важную роль в решении проблем среды обитания. Совместные усилия общества и правительства могут способствовать устойчивому развитию, охране природы и созданию здоровой среды для всех.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Примеры успешных экологических инициатив и программ подчеркивают эту важность. Например, внедрение законов о снижении выбросов вредных веществ, поощрение использования возобновляемых источников энергии, и поддержка проектов по озеленению городов.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Иллюстрация показывает людей, объединенных для решения экологических проблем. Это изображение символизирует силу коллективных усилий, направленных на сохранение окружающей среды и обеспечение устойчивого будущего.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59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454EE-5660-4D72-9430-45423632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Заключение: Защита здоровья через заботу о среде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3B28B-0315-4E4B-A085-489274C9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effectLst/>
                <a:latin typeface="Söhne"/>
              </a:rPr>
              <a:t>В заключение нашей презентации, хочу подчеркнуть, что состояние нашей окружающей среды непосредственно влияет на наше здоровье. Мы обсудили, как экологические факторы могут вызывать стресс и влиять на психическое и физическое благополучие.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Тем не менее, мы не бессильны перед этими вызовами. Каждый из нас имеет возможность внести вклад в сохранение здоровья через охрану окружающей среды. Важно осознавать свою ответственность и принимать конкретные шаги для улучшения состояния нашей планеты.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79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F68D6-4AE3-463B-9DCB-84A4580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Опасности среды обитания человека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15B28-2D49-42F4-AB28-DDD5DFAE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Современный образ жизни человека сопряжен с рядом серьезных угроз, которые непосредственно влияют на наше здоровье и благополучие. </a:t>
            </a:r>
          </a:p>
        </p:txBody>
      </p:sp>
    </p:spTree>
    <p:extLst>
      <p:ext uri="{BB962C8B-B14F-4D97-AF65-F5344CB8AC3E}">
        <p14:creationId xmlns:p14="http://schemas.microsoft.com/office/powerpoint/2010/main" val="19276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B19CE-CE9B-47E8-8EF1-D32170A2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Загрязнение воздуха и его воздействие на здоровье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C612A-BF6B-4EA1-A15A-D9CA8ADA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Загрязнение воздуха – одна из наиболее серьезных угроз, с которой сталкивается человечество. Выбросы вредных веществ от промышленных предприятий, автотранспорта и других источников приводят к формированию загрязненного воздуха, который мы вдыхаем ежедневно. Загрязнение воздуха имеет тяжелые последствия для здоровья — одна треть случаев смерти от инсульта, рака легких и сердечных заболеваний обусловлена загрязнением воздуха. Это эквивалентно воздействию табачного дыма и значительно серьезнее, чем, к примеру, последствия потребления избыточного количества соли.</a:t>
            </a:r>
          </a:p>
        </p:txBody>
      </p:sp>
    </p:spTree>
    <p:extLst>
      <p:ext uri="{BB962C8B-B14F-4D97-AF65-F5344CB8AC3E}">
        <p14:creationId xmlns:p14="http://schemas.microsoft.com/office/powerpoint/2010/main" val="36403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6D251-ED8B-4F5A-9301-3FFED778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Загрязнение воды и его воздействие на здоровье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EEE0D-B654-4616-A70C-0E624A7B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Вода – неотъемлемый ресурс, но её загрязнение представляет серьезную угрозу для нашего здоровья. Сельское и городское сточные воды, а также промышленные выбросы, приводят к химическому и бактериальному загрязнению водных ресурсов. </a:t>
            </a:r>
          </a:p>
          <a:p>
            <a:pPr marL="0" indent="0">
              <a:buNone/>
            </a:pPr>
            <a:r>
              <a:rPr lang="ru-RU" dirty="0"/>
              <a:t>Как свидетельствуют отчеты экспертов ООН, которые публикуются ежегодно в преддверии Всемирного дня воды (22 марта), количество людей, заболевающих и умирающих только потому, что употребляют загрязненную воду, практически равно количеству жертв различных видов насилия. И по мере развития индустриализации и урбанизации степень загрязнения воды только увеличивается. По оценкам независимых экспертов, от заболеваний, вызванных употреблением чрезмерно загрязненной воды, погибает в год не менее 1,8 миллиона детей во всем мире. Причем возраст их не превышает пяти лет.</a:t>
            </a:r>
          </a:p>
        </p:txBody>
      </p:sp>
    </p:spTree>
    <p:extLst>
      <p:ext uri="{BB962C8B-B14F-4D97-AF65-F5344CB8AC3E}">
        <p14:creationId xmlns:p14="http://schemas.microsoft.com/office/powerpoint/2010/main" val="3100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840BA-A70A-4316-BAEE-699555F4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Химические вещества и опасности для здоровья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171C0-8700-4FA0-B221-064EA947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Промышленные химикаты и отходы порой становятся невидимой, но весьма серьезной угрозой для человеческого здоровья. Эти химические вещества могут проникнуть в воду, почву и воздух, воздействуя на наше здоровье и биологическую среду. </a:t>
            </a:r>
          </a:p>
          <a:p>
            <a:pPr marL="0" indent="0">
              <a:buNone/>
            </a:pPr>
            <a:r>
              <a:rPr lang="ru-RU" dirty="0"/>
              <a:t>Растет ассортимент применяемых в промышленности, сельском хозяйстве и быту химических веществ. Некоторые из них токсичны и вредны. При проливе или выбросе в окружающую среду способны вызвать массовые поражения лю­дей, животных, приводят к заражению воздуха, почвы, воды, растений. Их на­зывают </a:t>
            </a:r>
            <a:r>
              <a:rPr lang="ru-RU" dirty="0" err="1"/>
              <a:t>аварийно</a:t>
            </a:r>
            <a:r>
              <a:rPr lang="ru-RU" dirty="0"/>
              <a:t> химические опасные вещества(АХОВ). Определенные виды АХОВ находятся в больших количествах на предприятиях, их производя­щих или использующих в производстве. В случае аварии может произойти по­ражение людей не только непосредственно на объекте, но и за его пределами, в ближайших населенных пунктах. </a:t>
            </a:r>
          </a:p>
          <a:p>
            <a:pPr marL="0" indent="0">
              <a:buNone/>
            </a:pPr>
            <a:r>
              <a:rPr lang="ru-RU" dirty="0"/>
              <a:t>Крупными запасами опасных веществ располагают предприятия химической, целлюлозно-бумажной, оборонной, нефтеперерабатывающей и не­фтехимической промышленности, черной и цветной металлургии, промыш­ленности </a:t>
            </a:r>
            <a:r>
              <a:rPr lang="ru-RU" dirty="0" err="1"/>
              <a:t>минудобрений</a:t>
            </a:r>
            <a:r>
              <a:rPr lang="ru-RU" dirty="0"/>
              <a:t>. Значительные их количества сосредоточены на объектах пищевой, мясо-мо­лочной промышленности, холодильниках, торговых базах, различных АО, в жилищно-коммунальном хозяйстве. Наиболее распространенными из них являются хлор, аммиак, сероводород, двуокись серы (сернистый газ), нитрил акриловой кислоты, синильная кислота, фосген, метилмеркаптан, бензол, бромистый водород, фтор, фтористый водо­род.</a:t>
            </a:r>
          </a:p>
        </p:txBody>
      </p:sp>
    </p:spTree>
    <p:extLst>
      <p:ext uri="{BB962C8B-B14F-4D97-AF65-F5344CB8AC3E}">
        <p14:creationId xmlns:p14="http://schemas.microsoft.com/office/powerpoint/2010/main" val="56634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0B217-3C8C-4C57-B5B8-1FD4F70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климата и его воздействие на здоровье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A69E5-2C79-4DC3-B51C-FCD589C2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Чтобы понимать влияние изменений климата на здоровье населения Казахстана, эксперты при поддержке Программы развития ООН (ПРООН) составили «Отчет о проведении первоначальной оценки влияния последствий изменения климата на здоровье населения и систему здравоохранения Республики Казахстан». Согласно отчету, в Казахстане изменение климата может иметь более 30 негативных последствий, как в результате прямого так и непрямого воздействия.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D8DD7-69D7-47DE-93A6-F0355FF9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Прямое воздействие изменений климата может выражаться: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C4EB-4682-406A-80C5-C3A17152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В стихийных бедствиях: например, землетрясения, паводки, оползни, сели, лесные и степные пожары и т.д. В результате повышается риск смертей и травм среди жителей страны.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В снижении количества и ухудшении качества питьевой воды. По мнению экспертов, уже существующий дефицит водных ресурсов в Казахстане обусловлен природными условиями, неэффективным и безвозвратным потреблением и тем, что около половины стока формируется на территории соседних государств.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Повышение температуры окружающей среды может увеличить количество смертей от сердечно-сосудистых заболеваний, обострение психических заболеваний.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Ухудшение качества воздуха ведет к росту числа заболеваемости различными респираторными,  аллергическими и онкозаболеваниями.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Потепление климата оказывает влияние на частоту распространенности природно-очаговых инфекционных заболеваний, например, холеры, гепатита А, дизентерии, клещевого энцефалита, малярии.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3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31441-EA81-47A7-BCA3-CF8BFC17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Непрямое воздействие изменения климата выражается в различных сферах: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2C1B7-61C7-416D-BE22-CA52521A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Рост и/или обострение психических заболеваний, таких как посттравматические стрессовые расстройства, депрессии.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Воздействие на здоровье и безопасность женщин: нарушение репродуктивного здоровья женщин, различные виды насилия в отношении женщин.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Производство и потребление продуктов питания: снижение доступности и повышение стоимости еды, голод и недоедание, отравления из-за необходимости использования пестицидов.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Изменение инфраструктуры и сферы услуг: перебои с электроэнергией, рост потребности в электроэнергии, ограничение доступа к службам экстренной медицинской помощи, ограничение доступа к медицинским услугам на уровне поликлиник и стационаров, ограничение доступа к лекарственному обеспечению, повышение нагрузки на коммунальные службы.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/>
              <a:t>Социально-экономические последствия: вынужденная миграция населения, возникновение конфликтов, безработица, рост преступности.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4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F946-2846-469A-8D86-74DD8117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Биоразнообразие и влияние на здоровье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B3A5C-CD72-4350-802D-84A4D994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effectLst/>
                <a:latin typeface="Söhne"/>
              </a:rPr>
              <a:t>Биоразнообразие играет ключевую роль в поддержании экосистемного баланса и влияет на здоровье нашей планеты в целом. Разнообразие живых организмов в природе обеспечивает стабильность экосистем, способствует регулированию климата и поддержанию качества почвы и воды.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С точки зрения здоровья человека, биоразнообразие также имеет большое значение. Многие лекарственные препараты происходят из природных источников, а разнообразие растений и микроорганизмов обеспечивает нас пищей и другими ресурсами.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Сокращение биоразнообразия, вызванное человеческой деятельностью, также может привести к появлению новых болезней, так как изменение экосистем может содействовать распространению инфекций. Поддерживать биоразнообразие — значит заботиться о здоровье планеты и, следовательно, о собственном здоровье.</a:t>
            </a:r>
          </a:p>
        </p:txBody>
      </p:sp>
    </p:spTree>
    <p:extLst>
      <p:ext uri="{BB962C8B-B14F-4D97-AF65-F5344CB8AC3E}">
        <p14:creationId xmlns:p14="http://schemas.microsoft.com/office/powerpoint/2010/main" val="335499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1339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Тема Office</vt:lpstr>
      <vt:lpstr>Опасности среды обитания человека</vt:lpstr>
      <vt:lpstr>Опасности среды обитания человека</vt:lpstr>
      <vt:lpstr>Загрязнение воздуха и его воздействие на здоровье</vt:lpstr>
      <vt:lpstr>Загрязнение воды и его воздействие на здоровье</vt:lpstr>
      <vt:lpstr>Химические вещества и опасности для здоровья</vt:lpstr>
      <vt:lpstr>Изменение климата и его воздействие на здоровье</vt:lpstr>
      <vt:lpstr>Прямое воздействие изменений климата может выражаться:</vt:lpstr>
      <vt:lpstr>Непрямое воздействие изменения климата выражается в различных сферах:</vt:lpstr>
      <vt:lpstr>Биоразнообразие и влияние на здоровье</vt:lpstr>
      <vt:lpstr>Экологический стресс и психологическое воздействие</vt:lpstr>
      <vt:lpstr>Защитные меры и превентивные действия</vt:lpstr>
      <vt:lpstr>Взаимодействие с обществом и властями для сохранения здоровья</vt:lpstr>
      <vt:lpstr>Заключение: Защита здоровья через заботу о среде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Опасности среды обитания человека</dc:title>
  <dc:creator>Дмитрий Таценко</dc:creator>
  <cp:lastModifiedBy>тамирлан алпыспаев</cp:lastModifiedBy>
  <cp:revision>8</cp:revision>
  <dcterms:created xsi:type="dcterms:W3CDTF">2023-11-23T12:43:40Z</dcterms:created>
  <dcterms:modified xsi:type="dcterms:W3CDTF">2023-11-23T15:06:04Z</dcterms:modified>
</cp:coreProperties>
</file>