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360" y="233784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TextShape 2"/>
          <p:cNvSpPr txBox="1"/>
          <p:nvPr/>
        </p:nvSpPr>
        <p:spPr>
          <a:xfrm>
            <a:off x="502560" y="2336760"/>
            <a:ext cx="907128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Kubelet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源码分析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504000" y="2644200"/>
            <a:ext cx="9072000" cy="1658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Kubelet Pod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管理——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Container Runtime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构建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0" y="102960"/>
            <a:ext cx="10080720" cy="90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Kubelet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构建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Runtim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主要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工作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144000" y="3243240"/>
            <a:ext cx="968400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(2)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调用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NewCache()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创建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 Cache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存储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状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态信息；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144000" y="3528000"/>
            <a:ext cx="968400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(3)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调用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NewBasicPodManager()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创建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 Manager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，初始化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管理的接口和方法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4"/>
          <p:cNvSpPr/>
          <p:nvPr/>
        </p:nvSpPr>
        <p:spPr>
          <a:xfrm>
            <a:off x="180000" y="1731240"/>
            <a:ext cx="9756000" cy="16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通过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makePodSourceConfig()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调用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NewPodConfig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创建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PodConfig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来合并各个来源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配置信息：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a. File: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通过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wait.Forever()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每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使用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inotify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机制检查一次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manifest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文件的更新；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b. URL: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通过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wait.Until()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每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使用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 GET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获取一次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manifest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的配置更新；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c. Apiserver: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通过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ListWatch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的方式每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watch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一次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 manifest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的配置更新；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TextShape 5"/>
          <p:cNvSpPr txBox="1"/>
          <p:nvPr/>
        </p:nvSpPr>
        <p:spPr>
          <a:xfrm>
            <a:off x="432000" y="1080000"/>
            <a:ext cx="928800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Container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Runtime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构建工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作主要在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kubelet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启动流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程过程中的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NewMainKubele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t()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中完成，主要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完成如下工作：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5" name="" descr=""/>
          <p:cNvPicPr/>
          <p:nvPr/>
        </p:nvPicPr>
        <p:blipFill>
          <a:blip r:embed="rId1"/>
          <a:stretch/>
        </p:blipFill>
        <p:spPr>
          <a:xfrm>
            <a:off x="288000" y="3865320"/>
            <a:ext cx="8286480" cy="418680"/>
          </a:xfrm>
          <a:prstGeom prst="rect">
            <a:avLst/>
          </a:prstGeom>
          <a:ln>
            <a:noFill/>
          </a:ln>
        </p:spPr>
      </p:pic>
      <p:sp>
        <p:nvSpPr>
          <p:cNvPr id="376" name="CustomShape 6"/>
          <p:cNvSpPr/>
          <p:nvPr/>
        </p:nvSpPr>
        <p:spPr>
          <a:xfrm>
            <a:off x="138960" y="4661280"/>
            <a:ext cx="4469040" cy="10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(4)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调用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NewDockerManager()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创建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Docker Manager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，初始化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Docker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管理的接口和方法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7" name="" descr=""/>
          <p:cNvPicPr/>
          <p:nvPr/>
        </p:nvPicPr>
        <p:blipFill>
          <a:blip r:embed="rId2"/>
          <a:stretch/>
        </p:blipFill>
        <p:spPr>
          <a:xfrm>
            <a:off x="4608000" y="4315680"/>
            <a:ext cx="5465520" cy="3243960"/>
          </a:xfrm>
          <a:prstGeom prst="rect">
            <a:avLst/>
          </a:prstGeom>
          <a:ln>
            <a:noFill/>
          </a:ln>
        </p:spPr>
      </p:pic>
      <p:sp>
        <p:nvSpPr>
          <p:cNvPr id="378" name="CustomShape 7"/>
          <p:cNvSpPr/>
          <p:nvPr/>
        </p:nvSpPr>
        <p:spPr>
          <a:xfrm>
            <a:off x="108000" y="5837400"/>
            <a:ext cx="4644000" cy="10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(5)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调用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DirectStreamingRunner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封装一些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docker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命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(exec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attach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以实现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直接执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504000" y="13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Container Runtime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构建流程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1512000" y="1152360"/>
            <a:ext cx="864000" cy="5018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5400000" y="1152000"/>
            <a:ext cx="2088000" cy="501840"/>
          </a:xfrm>
          <a:prstGeom prst="flowChartProcess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NewMainKu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belet()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4"/>
          <p:cNvSpPr/>
          <p:nvPr/>
        </p:nvSpPr>
        <p:spPr>
          <a:xfrm>
            <a:off x="3240000" y="3494160"/>
            <a:ext cx="1872000" cy="5018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NewSourceURL()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5"/>
          <p:cNvSpPr/>
          <p:nvPr/>
        </p:nvSpPr>
        <p:spPr>
          <a:xfrm>
            <a:off x="3096000" y="1154160"/>
            <a:ext cx="1584000" cy="5018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RunKubelet()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6"/>
          <p:cNvSpPr/>
          <p:nvPr/>
        </p:nvSpPr>
        <p:spPr>
          <a:xfrm>
            <a:off x="8640000" y="3533400"/>
            <a:ext cx="504000" cy="2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失败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7"/>
          <p:cNvSpPr/>
          <p:nvPr/>
        </p:nvSpPr>
        <p:spPr>
          <a:xfrm>
            <a:off x="3240000" y="2090160"/>
            <a:ext cx="1872000" cy="5018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newPodConfig()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8"/>
          <p:cNvSpPr/>
          <p:nvPr/>
        </p:nvSpPr>
        <p:spPr>
          <a:xfrm>
            <a:off x="72000" y="2088000"/>
            <a:ext cx="2733840" cy="5018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makePodSourceConfig()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9"/>
          <p:cNvSpPr/>
          <p:nvPr/>
        </p:nvSpPr>
        <p:spPr>
          <a:xfrm>
            <a:off x="3744000" y="1872000"/>
            <a:ext cx="136800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创建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PodConfig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10"/>
          <p:cNvSpPr/>
          <p:nvPr/>
        </p:nvSpPr>
        <p:spPr>
          <a:xfrm>
            <a:off x="8064000" y="1152000"/>
            <a:ext cx="1654920" cy="5018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startK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ubelet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11"/>
          <p:cNvSpPr/>
          <p:nvPr/>
        </p:nvSpPr>
        <p:spPr>
          <a:xfrm>
            <a:off x="362160" y="1047600"/>
            <a:ext cx="1149840" cy="68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运行流程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Line 12"/>
          <p:cNvSpPr/>
          <p:nvPr/>
        </p:nvSpPr>
        <p:spPr>
          <a:xfrm>
            <a:off x="2376000" y="1368000"/>
            <a:ext cx="72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Line 13"/>
          <p:cNvSpPr/>
          <p:nvPr/>
        </p:nvSpPr>
        <p:spPr>
          <a:xfrm>
            <a:off x="4680000" y="1368000"/>
            <a:ext cx="79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Line 14"/>
          <p:cNvSpPr/>
          <p:nvPr/>
        </p:nvSpPr>
        <p:spPr>
          <a:xfrm>
            <a:off x="7488000" y="1368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15"/>
          <p:cNvSpPr/>
          <p:nvPr/>
        </p:nvSpPr>
        <p:spPr>
          <a:xfrm>
            <a:off x="3240360" y="2772360"/>
            <a:ext cx="1871640" cy="5018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ource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16"/>
          <p:cNvSpPr/>
          <p:nvPr/>
        </p:nvSpPr>
        <p:spPr>
          <a:xfrm>
            <a:off x="3240360" y="4178520"/>
            <a:ext cx="2519640" cy="5018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NewSour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ceAPISer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17"/>
          <p:cNvSpPr/>
          <p:nvPr/>
        </p:nvSpPr>
        <p:spPr>
          <a:xfrm>
            <a:off x="5616000" y="2088000"/>
            <a:ext cx="1872000" cy="5018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newPodStorage()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Line 18"/>
          <p:cNvSpPr/>
          <p:nvPr/>
        </p:nvSpPr>
        <p:spPr>
          <a:xfrm>
            <a:off x="1440000" y="1872000"/>
            <a:ext cx="504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Line 19"/>
          <p:cNvSpPr/>
          <p:nvPr/>
        </p:nvSpPr>
        <p:spPr>
          <a:xfrm>
            <a:off x="6480000" y="1653840"/>
            <a:ext cx="0" cy="218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Line 20"/>
          <p:cNvSpPr/>
          <p:nvPr/>
        </p:nvSpPr>
        <p:spPr>
          <a:xfrm>
            <a:off x="1440000" y="187200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Line 21"/>
          <p:cNvSpPr/>
          <p:nvPr/>
        </p:nvSpPr>
        <p:spPr>
          <a:xfrm>
            <a:off x="2805840" y="2304000"/>
            <a:ext cx="5061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Line 22"/>
          <p:cNvSpPr/>
          <p:nvPr/>
        </p:nvSpPr>
        <p:spPr>
          <a:xfrm>
            <a:off x="2952000" y="2304000"/>
            <a:ext cx="0" cy="21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Line 23"/>
          <p:cNvSpPr/>
          <p:nvPr/>
        </p:nvSpPr>
        <p:spPr>
          <a:xfrm>
            <a:off x="2952000" y="3024000"/>
            <a:ext cx="43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Line 24"/>
          <p:cNvSpPr/>
          <p:nvPr/>
        </p:nvSpPr>
        <p:spPr>
          <a:xfrm>
            <a:off x="2952000" y="3744000"/>
            <a:ext cx="43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Line 25"/>
          <p:cNvSpPr/>
          <p:nvPr/>
        </p:nvSpPr>
        <p:spPr>
          <a:xfrm>
            <a:off x="2952000" y="4464000"/>
            <a:ext cx="43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Line 26"/>
          <p:cNvSpPr/>
          <p:nvPr/>
        </p:nvSpPr>
        <p:spPr>
          <a:xfrm>
            <a:off x="5112000" y="2376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27"/>
          <p:cNvSpPr/>
          <p:nvPr/>
        </p:nvSpPr>
        <p:spPr>
          <a:xfrm>
            <a:off x="7416000" y="2088000"/>
            <a:ext cx="223200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管理当前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状态，确保更新请求按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序进入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channel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28"/>
          <p:cNvSpPr/>
          <p:nvPr/>
        </p:nvSpPr>
        <p:spPr>
          <a:xfrm>
            <a:off x="5046120" y="2757240"/>
            <a:ext cx="259200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加入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清单文件，并使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inotify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watch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及时获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取文件改变的信息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29"/>
          <p:cNvSpPr/>
          <p:nvPr/>
        </p:nvSpPr>
        <p:spPr>
          <a:xfrm>
            <a:off x="5472000" y="3494160"/>
            <a:ext cx="2160000" cy="5018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extractFromUR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30"/>
          <p:cNvSpPr/>
          <p:nvPr/>
        </p:nvSpPr>
        <p:spPr>
          <a:xfrm>
            <a:off x="7560000" y="2952000"/>
            <a:ext cx="2448000" cy="5018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tryDecodeSinglePod()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31"/>
          <p:cNvSpPr/>
          <p:nvPr/>
        </p:nvSpPr>
        <p:spPr>
          <a:xfrm>
            <a:off x="7560000" y="4104000"/>
            <a:ext cx="2448000" cy="5018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tryDecodePodList()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Line 32"/>
          <p:cNvSpPr/>
          <p:nvPr/>
        </p:nvSpPr>
        <p:spPr>
          <a:xfrm flipV="1">
            <a:off x="7632000" y="3453840"/>
            <a:ext cx="864000" cy="362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Line 33"/>
          <p:cNvSpPr/>
          <p:nvPr/>
        </p:nvSpPr>
        <p:spPr>
          <a:xfrm>
            <a:off x="8640000" y="3453840"/>
            <a:ext cx="0" cy="722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Line 34"/>
          <p:cNvSpPr/>
          <p:nvPr/>
        </p:nvSpPr>
        <p:spPr>
          <a:xfrm>
            <a:off x="5112000" y="3744000"/>
            <a:ext cx="50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35"/>
          <p:cNvSpPr/>
          <p:nvPr/>
        </p:nvSpPr>
        <p:spPr>
          <a:xfrm>
            <a:off x="7848000" y="2520000"/>
            <a:ext cx="201600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解析从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URL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请求返回数据中解析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并加入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channel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CustomShape 36"/>
          <p:cNvSpPr/>
          <p:nvPr/>
        </p:nvSpPr>
        <p:spPr>
          <a:xfrm>
            <a:off x="5046120" y="3261240"/>
            <a:ext cx="259200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调用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 GET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获取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清单数据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37"/>
          <p:cNvSpPr/>
          <p:nvPr/>
        </p:nvSpPr>
        <p:spPr>
          <a:xfrm>
            <a:off x="3672000" y="4896000"/>
            <a:ext cx="3312000" cy="5018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tch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38"/>
          <p:cNvSpPr/>
          <p:nvPr/>
        </p:nvSpPr>
        <p:spPr>
          <a:xfrm>
            <a:off x="5832000" y="5616000"/>
            <a:ext cx="3312000" cy="5018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Sour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ceAp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iserv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erFr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omL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CustomShape 39"/>
          <p:cNvSpPr/>
          <p:nvPr/>
        </p:nvSpPr>
        <p:spPr>
          <a:xfrm>
            <a:off x="5730120" y="4197240"/>
            <a:ext cx="182988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ListWatch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获取来之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apiserver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清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40"/>
          <p:cNvSpPr/>
          <p:nvPr/>
        </p:nvSpPr>
        <p:spPr>
          <a:xfrm>
            <a:off x="7724160" y="6381000"/>
            <a:ext cx="1923840" cy="5018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NewReflector()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41"/>
          <p:cNvSpPr/>
          <p:nvPr/>
        </p:nvSpPr>
        <p:spPr>
          <a:xfrm>
            <a:off x="6918120" y="4968000"/>
            <a:ext cx="283788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建立对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apiserver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和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Watch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42"/>
          <p:cNvSpPr/>
          <p:nvPr/>
        </p:nvSpPr>
        <p:spPr>
          <a:xfrm>
            <a:off x="7134120" y="5364000"/>
            <a:ext cx="283788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获取从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apiserver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得到的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信息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43"/>
          <p:cNvSpPr/>
          <p:nvPr/>
        </p:nvSpPr>
        <p:spPr>
          <a:xfrm>
            <a:off x="8928720" y="6103080"/>
            <a:ext cx="115200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配置同步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Line 44"/>
          <p:cNvSpPr/>
          <p:nvPr/>
        </p:nvSpPr>
        <p:spPr>
          <a:xfrm>
            <a:off x="4536000" y="4680360"/>
            <a:ext cx="792000" cy="215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Line 45"/>
          <p:cNvSpPr/>
          <p:nvPr/>
        </p:nvSpPr>
        <p:spPr>
          <a:xfrm>
            <a:off x="5256000" y="5397840"/>
            <a:ext cx="2016000" cy="218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Line 46"/>
          <p:cNvSpPr/>
          <p:nvPr/>
        </p:nvSpPr>
        <p:spPr>
          <a:xfrm>
            <a:off x="7488000" y="6117840"/>
            <a:ext cx="1296000" cy="263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47"/>
          <p:cNvSpPr/>
          <p:nvPr/>
        </p:nvSpPr>
        <p:spPr>
          <a:xfrm>
            <a:off x="504360" y="2988360"/>
            <a:ext cx="1943640" cy="5018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NewCache()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48"/>
          <p:cNvSpPr/>
          <p:nvPr/>
        </p:nvSpPr>
        <p:spPr>
          <a:xfrm>
            <a:off x="72720" y="3888720"/>
            <a:ext cx="2733840" cy="5018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wB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cPo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49"/>
          <p:cNvSpPr/>
          <p:nvPr/>
        </p:nvSpPr>
        <p:spPr>
          <a:xfrm>
            <a:off x="1512000" y="2710080"/>
            <a:ext cx="136800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建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50"/>
          <p:cNvSpPr/>
          <p:nvPr/>
        </p:nvSpPr>
        <p:spPr>
          <a:xfrm>
            <a:off x="1512000" y="3538080"/>
            <a:ext cx="158400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建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Line 51"/>
          <p:cNvSpPr/>
          <p:nvPr/>
        </p:nvSpPr>
        <p:spPr>
          <a:xfrm>
            <a:off x="1440000" y="2589840"/>
            <a:ext cx="0" cy="506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Line 52"/>
          <p:cNvSpPr/>
          <p:nvPr/>
        </p:nvSpPr>
        <p:spPr>
          <a:xfrm>
            <a:off x="1440000" y="3490200"/>
            <a:ext cx="0" cy="398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53"/>
          <p:cNvSpPr/>
          <p:nvPr/>
        </p:nvSpPr>
        <p:spPr>
          <a:xfrm>
            <a:off x="73080" y="4789080"/>
            <a:ext cx="2733840" cy="5018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54"/>
          <p:cNvSpPr/>
          <p:nvPr/>
        </p:nvSpPr>
        <p:spPr>
          <a:xfrm>
            <a:off x="1332000" y="4402080"/>
            <a:ext cx="216000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获取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Container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runtime (DockerManager)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55"/>
          <p:cNvSpPr/>
          <p:nvPr/>
        </p:nvSpPr>
        <p:spPr>
          <a:xfrm>
            <a:off x="73440" y="5869440"/>
            <a:ext cx="2733840" cy="5018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ect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56"/>
          <p:cNvSpPr/>
          <p:nvPr/>
        </p:nvSpPr>
        <p:spPr>
          <a:xfrm>
            <a:off x="1440000" y="5472000"/>
            <a:ext cx="288000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ub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可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以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直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接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处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理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容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操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作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命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令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c/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h/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rt-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d)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接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Line 57"/>
          <p:cNvSpPr/>
          <p:nvPr/>
        </p:nvSpPr>
        <p:spPr>
          <a:xfrm>
            <a:off x="1296000" y="4390560"/>
            <a:ext cx="0" cy="505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Line 58"/>
          <p:cNvSpPr/>
          <p:nvPr/>
        </p:nvSpPr>
        <p:spPr>
          <a:xfrm>
            <a:off x="1368000" y="5290920"/>
            <a:ext cx="0" cy="578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TextShape 59"/>
          <p:cNvSpPr txBox="1"/>
          <p:nvPr/>
        </p:nvSpPr>
        <p:spPr>
          <a:xfrm>
            <a:off x="0" y="6408000"/>
            <a:ext cx="619200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Container Runtime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的构建过程中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EnableCRI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的情况下的构建方式未列出，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ContainerRuntime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为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rkt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的情况也未列出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360" y="233784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TextShape 2"/>
          <p:cNvSpPr txBox="1"/>
          <p:nvPr/>
        </p:nvSpPr>
        <p:spPr>
          <a:xfrm>
            <a:off x="502560" y="2336760"/>
            <a:ext cx="907128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Kubelet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启动流程分析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启动流程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76000" y="1332000"/>
            <a:ext cx="3165840" cy="285840"/>
          </a:xfrm>
          <a:custGeom>
            <a:avLst/>
            <a:gdLst/>
            <a:ahLst/>
            <a:rect l="l" t="t" r="r" b="b"/>
            <a:pathLst>
              <a:path w="8802" h="802">
                <a:moveTo>
                  <a:pt x="133" y="0"/>
                </a:moveTo>
                <a:cubicBezTo>
                  <a:pt x="66" y="0"/>
                  <a:pt x="0" y="66"/>
                  <a:pt x="0" y="133"/>
                </a:cubicBezTo>
                <a:lnTo>
                  <a:pt x="0" y="667"/>
                </a:lnTo>
                <a:cubicBezTo>
                  <a:pt x="0" y="734"/>
                  <a:pt x="66" y="801"/>
                  <a:pt x="133" y="801"/>
                </a:cubicBezTo>
                <a:lnTo>
                  <a:pt x="8667" y="801"/>
                </a:lnTo>
                <a:cubicBezTo>
                  <a:pt x="8734" y="801"/>
                  <a:pt x="8801" y="734"/>
                  <a:pt x="8801" y="667"/>
                </a:cubicBezTo>
                <a:lnTo>
                  <a:pt x="8801" y="133"/>
                </a:lnTo>
                <a:cubicBezTo>
                  <a:pt x="8801" y="66"/>
                  <a:pt x="8734" y="0"/>
                  <a:pt x="8667" y="0"/>
                </a:cubicBezTo>
                <a:lnTo>
                  <a:pt x="13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入口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cmd/kubelet/kubelet.go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104000" y="1296000"/>
            <a:ext cx="1365840" cy="429840"/>
          </a:xfrm>
          <a:prstGeom prst="flowChartTerminator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main()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432000" y="2052000"/>
            <a:ext cx="2373840" cy="5018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NewKubeletS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erver()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6336000" y="2052000"/>
            <a:ext cx="2373840" cy="5018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InitFlags()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6336000" y="3168000"/>
            <a:ext cx="2373840" cy="5018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InitLogs()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7"/>
          <p:cNvSpPr/>
          <p:nvPr/>
        </p:nvSpPr>
        <p:spPr>
          <a:xfrm>
            <a:off x="3744000" y="3168000"/>
            <a:ext cx="1581840" cy="5018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8"/>
          <p:cNvSpPr/>
          <p:nvPr/>
        </p:nvSpPr>
        <p:spPr>
          <a:xfrm>
            <a:off x="432000" y="2592000"/>
            <a:ext cx="244584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以默认值创建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9"/>
          <p:cNvSpPr/>
          <p:nvPr/>
        </p:nvSpPr>
        <p:spPr>
          <a:xfrm>
            <a:off x="3384000" y="2052000"/>
            <a:ext cx="2373840" cy="5018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AddFlags()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0"/>
          <p:cNvSpPr/>
          <p:nvPr/>
        </p:nvSpPr>
        <p:spPr>
          <a:xfrm>
            <a:off x="3384000" y="2664000"/>
            <a:ext cx="244584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以命令行参数更新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1"/>
          <p:cNvSpPr/>
          <p:nvPr/>
        </p:nvSpPr>
        <p:spPr>
          <a:xfrm>
            <a:off x="6552000" y="2664000"/>
            <a:ext cx="186984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解析并格式化传入的参数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2"/>
          <p:cNvSpPr/>
          <p:nvPr/>
        </p:nvSpPr>
        <p:spPr>
          <a:xfrm>
            <a:off x="5832000" y="3715920"/>
            <a:ext cx="345384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初始化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处理机制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写出与刷新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3"/>
          <p:cNvSpPr/>
          <p:nvPr/>
        </p:nvSpPr>
        <p:spPr>
          <a:xfrm>
            <a:off x="3816000" y="3747240"/>
            <a:ext cx="14378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开始运行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14"/>
          <p:cNvSpPr/>
          <p:nvPr/>
        </p:nvSpPr>
        <p:spPr>
          <a:xfrm>
            <a:off x="936000" y="3132000"/>
            <a:ext cx="1293840" cy="501840"/>
          </a:xfrm>
          <a:prstGeom prst="flowChartProcess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5"/>
          <p:cNvSpPr/>
          <p:nvPr/>
        </p:nvSpPr>
        <p:spPr>
          <a:xfrm>
            <a:off x="720000" y="4644000"/>
            <a:ext cx="2733840" cy="5018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initKubeletConfigSyn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16"/>
          <p:cNvSpPr/>
          <p:nvPr/>
        </p:nvSpPr>
        <p:spPr>
          <a:xfrm>
            <a:off x="720000" y="6303240"/>
            <a:ext cx="1581840" cy="501840"/>
          </a:xfrm>
          <a:prstGeom prst="flowChartProcess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RunKubelet()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17"/>
          <p:cNvSpPr/>
          <p:nvPr/>
        </p:nvSpPr>
        <p:spPr>
          <a:xfrm>
            <a:off x="720000" y="3888000"/>
            <a:ext cx="2733840" cy="5018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initConfigz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18"/>
          <p:cNvSpPr/>
          <p:nvPr/>
        </p:nvSpPr>
        <p:spPr>
          <a:xfrm>
            <a:off x="3024000" y="6300000"/>
            <a:ext cx="2733840" cy="501840"/>
          </a:xfrm>
          <a:prstGeom prst="flowChartProcess">
            <a:avLst/>
          </a:pr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CreateAndInitKubelet()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19"/>
          <p:cNvSpPr/>
          <p:nvPr/>
        </p:nvSpPr>
        <p:spPr>
          <a:xfrm>
            <a:off x="3024360" y="6948360"/>
            <a:ext cx="2733840" cy="5018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startKubelet()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0"/>
          <p:cNvSpPr/>
          <p:nvPr/>
        </p:nvSpPr>
        <p:spPr>
          <a:xfrm>
            <a:off x="6192000" y="6300000"/>
            <a:ext cx="2157840" cy="501840"/>
          </a:xfrm>
          <a:prstGeom prst="flowChartProcess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NewMainKubelet()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Line 21"/>
          <p:cNvSpPr/>
          <p:nvPr/>
        </p:nvSpPr>
        <p:spPr>
          <a:xfrm>
            <a:off x="2808000" y="2304000"/>
            <a:ext cx="57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Line 22"/>
          <p:cNvSpPr/>
          <p:nvPr/>
        </p:nvSpPr>
        <p:spPr>
          <a:xfrm>
            <a:off x="5760000" y="2304000"/>
            <a:ext cx="648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Line 2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Line 24"/>
          <p:cNvSpPr/>
          <p:nvPr/>
        </p:nvSpPr>
        <p:spPr>
          <a:xfrm flipH="1">
            <a:off x="5328000" y="3456000"/>
            <a:ext cx="1008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Line 25"/>
          <p:cNvSpPr/>
          <p:nvPr/>
        </p:nvSpPr>
        <p:spPr>
          <a:xfrm flipH="1">
            <a:off x="2232000" y="3384000"/>
            <a:ext cx="151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Line 26"/>
          <p:cNvSpPr/>
          <p:nvPr/>
        </p:nvSpPr>
        <p:spPr>
          <a:xfrm>
            <a:off x="360000" y="3384000"/>
            <a:ext cx="0" cy="320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27"/>
          <p:cNvSpPr/>
          <p:nvPr/>
        </p:nvSpPr>
        <p:spPr>
          <a:xfrm>
            <a:off x="360000" y="6588000"/>
            <a:ext cx="504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28"/>
          <p:cNvSpPr/>
          <p:nvPr/>
        </p:nvSpPr>
        <p:spPr>
          <a:xfrm>
            <a:off x="360000" y="4896000"/>
            <a:ext cx="504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Line 29"/>
          <p:cNvSpPr/>
          <p:nvPr/>
        </p:nvSpPr>
        <p:spPr>
          <a:xfrm>
            <a:off x="360000" y="4140000"/>
            <a:ext cx="504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Line 30"/>
          <p:cNvSpPr/>
          <p:nvPr/>
        </p:nvSpPr>
        <p:spPr>
          <a:xfrm flipH="1">
            <a:off x="360000" y="3384000"/>
            <a:ext cx="576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1"/>
          <p:cNvSpPr/>
          <p:nvPr/>
        </p:nvSpPr>
        <p:spPr>
          <a:xfrm>
            <a:off x="1080000" y="4356000"/>
            <a:ext cx="186984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注册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当前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配置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32"/>
          <p:cNvSpPr/>
          <p:nvPr/>
        </p:nvSpPr>
        <p:spPr>
          <a:xfrm>
            <a:off x="504000" y="5083920"/>
            <a:ext cx="424620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检查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apiserver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上对应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配置并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启动后台检查更新线程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3"/>
          <p:cNvSpPr/>
          <p:nvPr/>
        </p:nvSpPr>
        <p:spPr>
          <a:xfrm>
            <a:off x="756000" y="6812280"/>
            <a:ext cx="154620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构建并运行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Line 3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35"/>
          <p:cNvSpPr/>
          <p:nvPr/>
        </p:nvSpPr>
        <p:spPr>
          <a:xfrm>
            <a:off x="720360" y="5400360"/>
            <a:ext cx="2733840" cy="5018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setConfigz()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36"/>
          <p:cNvSpPr/>
          <p:nvPr/>
        </p:nvSpPr>
        <p:spPr>
          <a:xfrm>
            <a:off x="576000" y="5876280"/>
            <a:ext cx="287820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更新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KubeletServer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中的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配置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Line 37"/>
          <p:cNvSpPr/>
          <p:nvPr/>
        </p:nvSpPr>
        <p:spPr>
          <a:xfrm>
            <a:off x="360000" y="5687640"/>
            <a:ext cx="504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3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Line 39"/>
          <p:cNvSpPr/>
          <p:nvPr/>
        </p:nvSpPr>
        <p:spPr>
          <a:xfrm>
            <a:off x="8710920" y="2304000"/>
            <a:ext cx="36108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40"/>
          <p:cNvSpPr/>
          <p:nvPr/>
        </p:nvSpPr>
        <p:spPr>
          <a:xfrm>
            <a:off x="9072000" y="2304000"/>
            <a:ext cx="36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41"/>
          <p:cNvSpPr/>
          <p:nvPr/>
        </p:nvSpPr>
        <p:spPr>
          <a:xfrm flipH="1">
            <a:off x="8710920" y="3456000"/>
            <a:ext cx="36108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42"/>
          <p:cNvSpPr/>
          <p:nvPr/>
        </p:nvSpPr>
        <p:spPr>
          <a:xfrm>
            <a:off x="2301840" y="6552000"/>
            <a:ext cx="8661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Line 43"/>
          <p:cNvSpPr/>
          <p:nvPr/>
        </p:nvSpPr>
        <p:spPr>
          <a:xfrm>
            <a:off x="2592000" y="7200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44"/>
          <p:cNvSpPr/>
          <p:nvPr/>
        </p:nvSpPr>
        <p:spPr>
          <a:xfrm>
            <a:off x="5757840" y="6552000"/>
            <a:ext cx="5781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Line 45"/>
          <p:cNvSpPr/>
          <p:nvPr/>
        </p:nvSpPr>
        <p:spPr>
          <a:xfrm>
            <a:off x="2592000" y="6552000"/>
            <a:ext cx="0" cy="64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启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动入口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run()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主要工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1260000" y="1605600"/>
            <a:ext cx="8261280" cy="336240"/>
          </a:xfrm>
          <a:prstGeom prst="rect">
            <a:avLst/>
          </a:prstGeom>
          <a:ln>
            <a:noFill/>
          </a:ln>
        </p:spPr>
      </p:pic>
      <p:sp>
        <p:nvSpPr>
          <p:cNvPr id="195" name="CustomShape 2"/>
          <p:cNvSpPr/>
          <p:nvPr/>
        </p:nvSpPr>
        <p:spPr>
          <a:xfrm>
            <a:off x="936000" y="1260000"/>
            <a:ext cx="26618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run()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原型如下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864000" y="1983240"/>
            <a:ext cx="49658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run()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实际主要做了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如下几件事：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792000" y="2271240"/>
            <a:ext cx="86378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判断是否是以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standaloneMode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方式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运行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792000" y="2883240"/>
            <a:ext cx="91418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(2)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创建一个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channel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保持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与外部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goroutine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步以确保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run()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正常情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况下始终运行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1332000" y="2721600"/>
            <a:ext cx="6987960" cy="194040"/>
          </a:xfrm>
          <a:prstGeom prst="rect">
            <a:avLst/>
          </a:prstGeom>
          <a:ln>
            <a:noFill/>
          </a:ln>
        </p:spPr>
      </p:pic>
      <p:pic>
        <p:nvPicPr>
          <p:cNvPr id="200" name="" descr=""/>
          <p:cNvPicPr/>
          <p:nvPr/>
        </p:nvPicPr>
        <p:blipFill>
          <a:blip r:embed="rId3"/>
          <a:stretch/>
        </p:blipFill>
        <p:spPr>
          <a:xfrm>
            <a:off x="1296000" y="3254400"/>
            <a:ext cx="5110920" cy="307440"/>
          </a:xfrm>
          <a:prstGeom prst="rect">
            <a:avLst/>
          </a:prstGeom>
          <a:ln>
            <a:noFill/>
          </a:ln>
        </p:spPr>
      </p:pic>
      <p:pic>
        <p:nvPicPr>
          <p:cNvPr id="201" name="" descr=""/>
          <p:cNvPicPr/>
          <p:nvPr/>
        </p:nvPicPr>
        <p:blipFill>
          <a:blip r:embed="rId4"/>
          <a:stretch/>
        </p:blipFill>
        <p:spPr>
          <a:xfrm>
            <a:off x="1296000" y="3578760"/>
            <a:ext cx="2609640" cy="41508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5"/>
          <a:stretch/>
        </p:blipFill>
        <p:spPr>
          <a:xfrm>
            <a:off x="1313640" y="4560840"/>
            <a:ext cx="6639120" cy="441000"/>
          </a:xfrm>
          <a:prstGeom prst="rect">
            <a:avLst/>
          </a:prstGeom>
          <a:ln>
            <a:noFill/>
          </a:ln>
        </p:spPr>
      </p:pic>
      <p:sp>
        <p:nvSpPr>
          <p:cNvPr id="203" name="CustomShape 6"/>
          <p:cNvSpPr/>
          <p:nvPr/>
        </p:nvSpPr>
        <p:spPr>
          <a:xfrm>
            <a:off x="792000" y="3924000"/>
            <a:ext cx="9069840" cy="76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(3)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调用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initConfigz()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注册当前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配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置，调用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initKUbeletConfigSyn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c()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检查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apiserver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上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配置，并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启动后台更新配置线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程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StartKubeletConfigSy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ncLoop()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6"/>
          <a:stretch/>
        </p:blipFill>
        <p:spPr>
          <a:xfrm>
            <a:off x="1307160" y="5004000"/>
            <a:ext cx="6718680" cy="308520"/>
          </a:xfrm>
          <a:prstGeom prst="rect">
            <a:avLst/>
          </a:prstGeom>
          <a:ln>
            <a:noFill/>
          </a:ln>
        </p:spPr>
      </p:pic>
      <p:sp>
        <p:nvSpPr>
          <p:cNvPr id="205" name="CustomShape 7"/>
          <p:cNvSpPr/>
          <p:nvPr/>
        </p:nvSpPr>
        <p:spPr>
          <a:xfrm>
            <a:off x="792000" y="6123240"/>
            <a:ext cx="71978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(5)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调用各种方法、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接口，构建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kubeDeps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各字段信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8"/>
          <p:cNvSpPr/>
          <p:nvPr/>
        </p:nvSpPr>
        <p:spPr>
          <a:xfrm>
            <a:off x="792000" y="6771240"/>
            <a:ext cx="71978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(6)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调用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RunKubelet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，运行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7"/>
          <a:stretch/>
        </p:blipFill>
        <p:spPr>
          <a:xfrm>
            <a:off x="1332000" y="7131240"/>
            <a:ext cx="8637840" cy="205920"/>
          </a:xfrm>
          <a:prstGeom prst="rect">
            <a:avLst/>
          </a:prstGeom>
          <a:ln>
            <a:noFill/>
          </a:ln>
        </p:spPr>
      </p:pic>
      <p:pic>
        <p:nvPicPr>
          <p:cNvPr id="208" name="" descr=""/>
          <p:cNvPicPr/>
          <p:nvPr/>
        </p:nvPicPr>
        <p:blipFill>
          <a:blip r:embed="rId8"/>
          <a:stretch/>
        </p:blipFill>
        <p:spPr>
          <a:xfrm>
            <a:off x="1318680" y="6480000"/>
            <a:ext cx="6410520" cy="285840"/>
          </a:xfrm>
          <a:prstGeom prst="rect">
            <a:avLst/>
          </a:prstGeom>
          <a:ln>
            <a:noFill/>
          </a:ln>
        </p:spPr>
      </p:pic>
      <p:sp>
        <p:nvSpPr>
          <p:cNvPr id="209" name="CustomShape 9"/>
          <p:cNvSpPr/>
          <p:nvPr/>
        </p:nvSpPr>
        <p:spPr>
          <a:xfrm>
            <a:off x="792000" y="5256000"/>
            <a:ext cx="71978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(4)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调用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CreateAPI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ServerClie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ntConfig()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创建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apiserver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9"/>
          <a:stretch/>
        </p:blipFill>
        <p:spPr>
          <a:xfrm>
            <a:off x="1296000" y="5580000"/>
            <a:ext cx="5922000" cy="55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启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动入口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run()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主要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936000" y="1512000"/>
            <a:ext cx="1869840" cy="573840"/>
          </a:xfrm>
          <a:custGeom>
            <a:avLst/>
            <a:gdLst/>
            <a:ahLst/>
            <a:rect l="l" t="t" r="r" b="b"/>
            <a:pathLst>
              <a:path w="5202" h="1601">
                <a:moveTo>
                  <a:pt x="266" y="0"/>
                </a:moveTo>
                <a:cubicBezTo>
                  <a:pt x="133" y="0"/>
                  <a:pt x="0" y="133"/>
                  <a:pt x="0" y="266"/>
                </a:cubicBezTo>
                <a:lnTo>
                  <a:pt x="0" y="1334"/>
                </a:lnTo>
                <a:cubicBezTo>
                  <a:pt x="0" y="1467"/>
                  <a:pt x="133" y="1600"/>
                  <a:pt x="266" y="1600"/>
                </a:cubicBezTo>
                <a:lnTo>
                  <a:pt x="4934" y="1600"/>
                </a:lnTo>
                <a:cubicBezTo>
                  <a:pt x="5067" y="1600"/>
                  <a:pt x="5201" y="1467"/>
                  <a:pt x="5201" y="1334"/>
                </a:cubicBezTo>
                <a:lnTo>
                  <a:pt x="5201" y="266"/>
                </a:lnTo>
                <a:cubicBezTo>
                  <a:pt x="5201" y="133"/>
                  <a:pt x="5067" y="0"/>
                  <a:pt x="4934" y="0"/>
                </a:cubicBezTo>
                <a:lnTo>
                  <a:pt x="2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540000" y="2376000"/>
            <a:ext cx="2517840" cy="573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initConfigz()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540000" y="3240000"/>
            <a:ext cx="2517840" cy="573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initKubeletConfigSync()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5"/>
          <p:cNvSpPr/>
          <p:nvPr/>
        </p:nvSpPr>
        <p:spPr>
          <a:xfrm>
            <a:off x="4896000" y="4752000"/>
            <a:ext cx="3093840" cy="573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startKubeletConfigSyncLoop()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Line 6"/>
          <p:cNvSpPr/>
          <p:nvPr/>
        </p:nvSpPr>
        <p:spPr>
          <a:xfrm>
            <a:off x="1800000" y="2052000"/>
            <a:ext cx="36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Line 7"/>
          <p:cNvSpPr/>
          <p:nvPr/>
        </p:nvSpPr>
        <p:spPr>
          <a:xfrm>
            <a:off x="1800000" y="2952000"/>
            <a:ext cx="36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8"/>
          <p:cNvSpPr/>
          <p:nvPr/>
        </p:nvSpPr>
        <p:spPr>
          <a:xfrm>
            <a:off x="540000" y="4212000"/>
            <a:ext cx="2517840" cy="573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setConfigz()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Line 11"/>
          <p:cNvSpPr/>
          <p:nvPr/>
        </p:nvSpPr>
        <p:spPr>
          <a:xfrm>
            <a:off x="1800000" y="3780000"/>
            <a:ext cx="36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2"/>
          <p:cNvSpPr/>
          <p:nvPr/>
        </p:nvSpPr>
        <p:spPr>
          <a:xfrm>
            <a:off x="434520" y="5976000"/>
            <a:ext cx="2805840" cy="573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UnSecuredKubeletDeps()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Line 13"/>
          <p:cNvSpPr/>
          <p:nvPr/>
        </p:nvSpPr>
        <p:spPr>
          <a:xfrm>
            <a:off x="1800000" y="5544000"/>
            <a:ext cx="36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4"/>
          <p:cNvSpPr/>
          <p:nvPr/>
        </p:nvSpPr>
        <p:spPr>
          <a:xfrm>
            <a:off x="6696000" y="5616000"/>
            <a:ext cx="3093840" cy="573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getRemoteKubeletConfig()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15"/>
          <p:cNvSpPr/>
          <p:nvPr/>
        </p:nvSpPr>
        <p:spPr>
          <a:xfrm>
            <a:off x="3168000" y="3888000"/>
            <a:ext cx="2877840" cy="573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getRemoteKubeletConfig()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7"/>
          <p:cNvSpPr/>
          <p:nvPr/>
        </p:nvSpPr>
        <p:spPr>
          <a:xfrm>
            <a:off x="540000" y="6804000"/>
            <a:ext cx="2517840" cy="57384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RunKubelet()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Line 18"/>
          <p:cNvSpPr/>
          <p:nvPr/>
        </p:nvSpPr>
        <p:spPr>
          <a:xfrm>
            <a:off x="1800000" y="6471360"/>
            <a:ext cx="360" cy="404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9"/>
          <p:cNvSpPr/>
          <p:nvPr/>
        </p:nvSpPr>
        <p:spPr>
          <a:xfrm>
            <a:off x="144000" y="5184000"/>
            <a:ext cx="3381840" cy="573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CreateAPIServerClientConfig()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Line 20"/>
          <p:cNvSpPr/>
          <p:nvPr/>
        </p:nvSpPr>
        <p:spPr>
          <a:xfrm>
            <a:off x="1800000" y="4788000"/>
            <a:ext cx="36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2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2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2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24"/>
          <p:cNvSpPr/>
          <p:nvPr/>
        </p:nvSpPr>
        <p:spPr>
          <a:xfrm>
            <a:off x="3240000" y="2376000"/>
            <a:ext cx="179820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注册当前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配置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5"/>
          <p:cNvSpPr/>
          <p:nvPr/>
        </p:nvSpPr>
        <p:spPr>
          <a:xfrm>
            <a:off x="3168000" y="3168000"/>
            <a:ext cx="338220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检查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aiserver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上的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配置并更新当前配置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6"/>
          <p:cNvSpPr/>
          <p:nvPr/>
        </p:nvSpPr>
        <p:spPr>
          <a:xfrm>
            <a:off x="6624000" y="4392000"/>
            <a:ext cx="266220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30s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检查一次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配置更新情况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7"/>
          <p:cNvSpPr/>
          <p:nvPr/>
        </p:nvSpPr>
        <p:spPr>
          <a:xfrm>
            <a:off x="6840000" y="6264000"/>
            <a:ext cx="2806200" cy="5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获取远端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(apiserver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上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)kubelet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配置与当前配置，然后对比是否有更新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8"/>
          <p:cNvSpPr/>
          <p:nvPr/>
        </p:nvSpPr>
        <p:spPr>
          <a:xfrm>
            <a:off x="1764000" y="4796280"/>
            <a:ext cx="287820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更新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KubeletServer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中的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配置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9"/>
          <p:cNvSpPr/>
          <p:nvPr/>
        </p:nvSpPr>
        <p:spPr>
          <a:xfrm>
            <a:off x="3527640" y="5472000"/>
            <a:ext cx="287820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创建配置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APIServer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30"/>
          <p:cNvSpPr/>
          <p:nvPr/>
        </p:nvSpPr>
        <p:spPr>
          <a:xfrm>
            <a:off x="3276000" y="6120000"/>
            <a:ext cx="287820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创建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KubeDeps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31"/>
          <p:cNvSpPr/>
          <p:nvPr/>
        </p:nvSpPr>
        <p:spPr>
          <a:xfrm>
            <a:off x="3132000" y="6956280"/>
            <a:ext cx="154620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构建并运行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Line 32"/>
          <p:cNvSpPr/>
          <p:nvPr/>
        </p:nvSpPr>
        <p:spPr>
          <a:xfrm>
            <a:off x="3058920" y="3456000"/>
            <a:ext cx="162108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Line 33"/>
          <p:cNvSpPr/>
          <p:nvPr/>
        </p:nvSpPr>
        <p:spPr>
          <a:xfrm>
            <a:off x="6046920" y="4176000"/>
            <a:ext cx="36108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Line 34"/>
          <p:cNvSpPr/>
          <p:nvPr/>
        </p:nvSpPr>
        <p:spPr>
          <a:xfrm>
            <a:off x="7990920" y="5040000"/>
            <a:ext cx="36108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Line 35"/>
          <p:cNvSpPr/>
          <p:nvPr/>
        </p:nvSpPr>
        <p:spPr>
          <a:xfrm>
            <a:off x="8352000" y="5040000"/>
            <a:ext cx="36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36"/>
          <p:cNvSpPr/>
          <p:nvPr/>
        </p:nvSpPr>
        <p:spPr>
          <a:xfrm>
            <a:off x="6408000" y="4176000"/>
            <a:ext cx="36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Line 37"/>
          <p:cNvSpPr/>
          <p:nvPr/>
        </p:nvSpPr>
        <p:spPr>
          <a:xfrm>
            <a:off x="4680000" y="3456000"/>
            <a:ext cx="36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Line 3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504000" y="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构建并运行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RunKubelet()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主要工作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360" y="1440000"/>
            <a:ext cx="10079640" cy="189000"/>
          </a:xfrm>
          <a:prstGeom prst="rect">
            <a:avLst/>
          </a:prstGeom>
          <a:ln>
            <a:noFill/>
          </a:ln>
        </p:spPr>
      </p:pic>
      <p:sp>
        <p:nvSpPr>
          <p:cNvPr id="251" name="CustomShape 2"/>
          <p:cNvSpPr/>
          <p:nvPr/>
        </p:nvSpPr>
        <p:spPr>
          <a:xfrm>
            <a:off x="648000" y="1080000"/>
            <a:ext cx="26618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RunKubelet()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原型如下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649440" y="1584000"/>
            <a:ext cx="41738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RunKubelet()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实际做了如下几件事：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4"/>
          <p:cNvSpPr/>
          <p:nvPr/>
        </p:nvSpPr>
        <p:spPr>
          <a:xfrm>
            <a:off x="216000" y="1875240"/>
            <a:ext cx="971928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创建一个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EventBroadcaster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，新建的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EventRecorder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发送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events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给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EventBroadcaster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EventBroadcaster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StartRecordingToSink()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发送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events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给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apiserver.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2"/>
          <a:stretch/>
        </p:blipFill>
        <p:spPr>
          <a:xfrm>
            <a:off x="576000" y="2500920"/>
            <a:ext cx="9503280" cy="979200"/>
          </a:xfrm>
          <a:prstGeom prst="rect">
            <a:avLst/>
          </a:prstGeom>
          <a:ln>
            <a:noFill/>
          </a:ln>
        </p:spPr>
      </p:pic>
      <p:sp>
        <p:nvSpPr>
          <p:cNvPr id="255" name="CustomShape 5"/>
          <p:cNvSpPr/>
          <p:nvPr/>
        </p:nvSpPr>
        <p:spPr>
          <a:xfrm>
            <a:off x="180000" y="3495240"/>
            <a:ext cx="91418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(2)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获取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host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上可供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使用的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network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IPC namespace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PID namspace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资源；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6"/>
          <p:cNvSpPr/>
          <p:nvPr/>
        </p:nvSpPr>
        <p:spPr>
          <a:xfrm>
            <a:off x="180000" y="3783240"/>
            <a:ext cx="91418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(3)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创建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kubeDeps.Builder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调用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CreateAndInitKubelet()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创建并初始化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3"/>
          <a:stretch/>
        </p:blipFill>
        <p:spPr>
          <a:xfrm>
            <a:off x="544320" y="4104000"/>
            <a:ext cx="5970960" cy="1037160"/>
          </a:xfrm>
          <a:prstGeom prst="rect">
            <a:avLst/>
          </a:prstGeom>
          <a:ln>
            <a:noFill/>
          </a:ln>
        </p:spPr>
      </p:pic>
      <p:sp>
        <p:nvSpPr>
          <p:cNvPr id="258" name="CustomShape 7"/>
          <p:cNvSpPr/>
          <p:nvPr/>
        </p:nvSpPr>
        <p:spPr>
          <a:xfrm>
            <a:off x="180000" y="5115240"/>
            <a:ext cx="9467280" cy="64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(4)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确认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CreateAndInitKubelet()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创建了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 source config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对象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PodConfig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，用于从其他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goroutine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获取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信息汇总输出到同一个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 channel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中等待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8"/>
          <p:cNvSpPr/>
          <p:nvPr/>
        </p:nvSpPr>
        <p:spPr>
          <a:xfrm>
            <a:off x="180000" y="5691240"/>
            <a:ext cx="91418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(5)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如果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的运行方式是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runonce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则调用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RunOnce()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运行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；否则，调用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startKubelet()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运行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，先启动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响应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配置更新，然后启动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 server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及其端口服务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4"/>
          <a:stretch/>
        </p:blipFill>
        <p:spPr>
          <a:xfrm>
            <a:off x="544680" y="6552000"/>
            <a:ext cx="4782960" cy="93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3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构建并运行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RunKubelet()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主要流程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936000" y="1512000"/>
            <a:ext cx="1869840" cy="573840"/>
          </a:xfrm>
          <a:custGeom>
            <a:avLst/>
            <a:gdLst/>
            <a:ahLst/>
            <a:rect l="l" t="t" r="r" b="b"/>
            <a:pathLst>
              <a:path w="5202" h="1601">
                <a:moveTo>
                  <a:pt x="266" y="0"/>
                </a:moveTo>
                <a:cubicBezTo>
                  <a:pt x="133" y="0"/>
                  <a:pt x="0" y="133"/>
                  <a:pt x="0" y="266"/>
                </a:cubicBezTo>
                <a:lnTo>
                  <a:pt x="0" y="1334"/>
                </a:lnTo>
                <a:cubicBezTo>
                  <a:pt x="0" y="1467"/>
                  <a:pt x="133" y="1600"/>
                  <a:pt x="266" y="1600"/>
                </a:cubicBezTo>
                <a:lnTo>
                  <a:pt x="4934" y="1600"/>
                </a:lnTo>
                <a:cubicBezTo>
                  <a:pt x="5067" y="1600"/>
                  <a:pt x="5201" y="1467"/>
                  <a:pt x="5201" y="1334"/>
                </a:cubicBezTo>
                <a:lnTo>
                  <a:pt x="5201" y="266"/>
                </a:lnTo>
                <a:cubicBezTo>
                  <a:pt x="5201" y="133"/>
                  <a:pt x="5067" y="0"/>
                  <a:pt x="4934" y="0"/>
                </a:cubicBezTo>
                <a:lnTo>
                  <a:pt x="2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RunKubelet()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5"/>
          <p:cNvSpPr/>
          <p:nvPr/>
        </p:nvSpPr>
        <p:spPr>
          <a:xfrm>
            <a:off x="540000" y="2376000"/>
            <a:ext cx="2517840" cy="573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NewBroadcaster()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6"/>
          <p:cNvSpPr/>
          <p:nvPr/>
        </p:nvSpPr>
        <p:spPr>
          <a:xfrm>
            <a:off x="540000" y="3240000"/>
            <a:ext cx="2517840" cy="573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NewRecorder()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7"/>
          <p:cNvSpPr/>
          <p:nvPr/>
        </p:nvSpPr>
        <p:spPr>
          <a:xfrm>
            <a:off x="3530160" y="5184000"/>
            <a:ext cx="3093840" cy="57384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NewMainKubelet()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Line 8"/>
          <p:cNvSpPr/>
          <p:nvPr/>
        </p:nvSpPr>
        <p:spPr>
          <a:xfrm>
            <a:off x="1800000" y="2052000"/>
            <a:ext cx="36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9"/>
          <p:cNvSpPr/>
          <p:nvPr/>
        </p:nvSpPr>
        <p:spPr>
          <a:xfrm>
            <a:off x="1800000" y="2952000"/>
            <a:ext cx="36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10"/>
          <p:cNvSpPr/>
          <p:nvPr/>
        </p:nvSpPr>
        <p:spPr>
          <a:xfrm>
            <a:off x="540000" y="4212000"/>
            <a:ext cx="2517840" cy="573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StartRecordingToSink()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Line 11"/>
          <p:cNvSpPr/>
          <p:nvPr/>
        </p:nvSpPr>
        <p:spPr>
          <a:xfrm>
            <a:off x="1800000" y="3780000"/>
            <a:ext cx="36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12"/>
          <p:cNvSpPr/>
          <p:nvPr/>
        </p:nvSpPr>
        <p:spPr>
          <a:xfrm>
            <a:off x="74520" y="6264000"/>
            <a:ext cx="1293480" cy="573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RunOnce()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Line 13"/>
          <p:cNvSpPr/>
          <p:nvPr/>
        </p:nvSpPr>
        <p:spPr>
          <a:xfrm flipH="1">
            <a:off x="720000" y="5757840"/>
            <a:ext cx="1008000" cy="506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14"/>
          <p:cNvSpPr/>
          <p:nvPr/>
        </p:nvSpPr>
        <p:spPr>
          <a:xfrm>
            <a:off x="504000" y="5184000"/>
            <a:ext cx="2592000" cy="573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CreateAndInitKubelet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Line 15"/>
          <p:cNvSpPr/>
          <p:nvPr/>
        </p:nvSpPr>
        <p:spPr>
          <a:xfrm>
            <a:off x="1800000" y="4788000"/>
            <a:ext cx="36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6"/>
          <p:cNvSpPr/>
          <p:nvPr/>
        </p:nvSpPr>
        <p:spPr>
          <a:xfrm>
            <a:off x="3057840" y="2484000"/>
            <a:ext cx="29901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创建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EventBroadcaster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用于接收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17"/>
          <p:cNvSpPr/>
          <p:nvPr/>
        </p:nvSpPr>
        <p:spPr>
          <a:xfrm>
            <a:off x="3096000" y="3348000"/>
            <a:ext cx="439200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创建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EventRecorder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用于发送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events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给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EventBroadcaster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18"/>
          <p:cNvSpPr/>
          <p:nvPr/>
        </p:nvSpPr>
        <p:spPr>
          <a:xfrm>
            <a:off x="3093840" y="4320000"/>
            <a:ext cx="381816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发送从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EventBroadcaster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接收的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events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给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apiserver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19"/>
          <p:cNvSpPr/>
          <p:nvPr/>
        </p:nvSpPr>
        <p:spPr>
          <a:xfrm>
            <a:off x="4176000" y="4870080"/>
            <a:ext cx="172836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创建并初始化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0"/>
          <p:cNvSpPr/>
          <p:nvPr/>
        </p:nvSpPr>
        <p:spPr>
          <a:xfrm>
            <a:off x="72000" y="6840000"/>
            <a:ext cx="129600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以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runonce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模式运行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1"/>
          <p:cNvSpPr/>
          <p:nvPr/>
        </p:nvSpPr>
        <p:spPr>
          <a:xfrm>
            <a:off x="1872000" y="6886080"/>
            <a:ext cx="111420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运行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22"/>
          <p:cNvSpPr/>
          <p:nvPr/>
        </p:nvSpPr>
        <p:spPr>
          <a:xfrm>
            <a:off x="1656000" y="6264000"/>
            <a:ext cx="1584000" cy="573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startKubelet()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23"/>
          <p:cNvSpPr/>
          <p:nvPr/>
        </p:nvSpPr>
        <p:spPr>
          <a:xfrm>
            <a:off x="3528000" y="5904000"/>
            <a:ext cx="2880000" cy="389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Run(podCfg.Updates())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24"/>
          <p:cNvSpPr/>
          <p:nvPr/>
        </p:nvSpPr>
        <p:spPr>
          <a:xfrm>
            <a:off x="3888000" y="6480000"/>
            <a:ext cx="2880000" cy="389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ListenAndServe()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25"/>
          <p:cNvSpPr/>
          <p:nvPr/>
        </p:nvSpPr>
        <p:spPr>
          <a:xfrm>
            <a:off x="4464000" y="7056000"/>
            <a:ext cx="2880000" cy="389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ListenAndServeReadOnly()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Line 26"/>
          <p:cNvSpPr/>
          <p:nvPr/>
        </p:nvSpPr>
        <p:spPr>
          <a:xfrm>
            <a:off x="1728000" y="5757840"/>
            <a:ext cx="792000" cy="506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Line 27"/>
          <p:cNvSpPr/>
          <p:nvPr/>
        </p:nvSpPr>
        <p:spPr>
          <a:xfrm flipV="1">
            <a:off x="3240000" y="6152040"/>
            <a:ext cx="288000" cy="471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Line 28"/>
          <p:cNvSpPr/>
          <p:nvPr/>
        </p:nvSpPr>
        <p:spPr>
          <a:xfrm>
            <a:off x="4824000" y="6293880"/>
            <a:ext cx="432000" cy="1861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Line 29"/>
          <p:cNvSpPr/>
          <p:nvPr/>
        </p:nvSpPr>
        <p:spPr>
          <a:xfrm>
            <a:off x="5472000" y="6869880"/>
            <a:ext cx="432000" cy="2581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Line 30"/>
          <p:cNvSpPr/>
          <p:nvPr/>
        </p:nvSpPr>
        <p:spPr>
          <a:xfrm>
            <a:off x="3096000" y="5472000"/>
            <a:ext cx="50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31"/>
          <p:cNvSpPr/>
          <p:nvPr/>
        </p:nvSpPr>
        <p:spPr>
          <a:xfrm>
            <a:off x="6408000" y="5950080"/>
            <a:ext cx="280800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启动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配置更新协程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持续运行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32"/>
          <p:cNvSpPr/>
          <p:nvPr/>
        </p:nvSpPr>
        <p:spPr>
          <a:xfrm>
            <a:off x="6804000" y="6552000"/>
            <a:ext cx="280800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启动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 server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协程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持续运行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33"/>
          <p:cNvSpPr/>
          <p:nvPr/>
        </p:nvSpPr>
        <p:spPr>
          <a:xfrm>
            <a:off x="7380000" y="7092000"/>
            <a:ext cx="255600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启动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 server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端口服务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持续运行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504000" y="301320"/>
            <a:ext cx="9071280" cy="8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TextShape 3"/>
          <p:cNvSpPr txBox="1"/>
          <p:nvPr/>
        </p:nvSpPr>
        <p:spPr>
          <a:xfrm>
            <a:off x="0" y="-16200"/>
            <a:ext cx="10080720" cy="135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ts val="20"/>
              </a:lnSpc>
            </a:pPr>
            <a:r>
              <a:rPr b="0" lang="en-US" sz="3600" spc="-30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实例化</a:t>
            </a:r>
            <a:r>
              <a:rPr b="0" lang="en-US" sz="3600" spc="-30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kubelet</a:t>
            </a:r>
            <a:r>
              <a:rPr b="0" lang="en-US" sz="3600" spc="-30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对象及内部模块</a:t>
            </a:r>
            <a:r>
              <a:rPr b="0" lang="en-US" sz="3600" spc="-30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600" spc="-30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NewMainKubelet()</a:t>
            </a:r>
            <a:r>
              <a:rPr b="0" lang="en-US" sz="3600" spc="-30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主要工作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612000" y="1224000"/>
            <a:ext cx="320400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NewMainKubelet()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原型如下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286920" y="1632600"/>
            <a:ext cx="9793800" cy="491400"/>
          </a:xfrm>
          <a:prstGeom prst="rect">
            <a:avLst/>
          </a:prstGeom>
          <a:ln>
            <a:noFill/>
          </a:ln>
        </p:spPr>
      </p:pic>
      <p:sp>
        <p:nvSpPr>
          <p:cNvPr id="299" name="CustomShape 5"/>
          <p:cNvSpPr/>
          <p:nvPr/>
        </p:nvSpPr>
        <p:spPr>
          <a:xfrm>
            <a:off x="649440" y="2052000"/>
            <a:ext cx="921456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RunKubelet()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实际就是构建一个完整的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结构，具体操作细节如下：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6"/>
          <p:cNvSpPr/>
          <p:nvPr/>
        </p:nvSpPr>
        <p:spPr>
          <a:xfrm>
            <a:off x="180000" y="2343240"/>
            <a:ext cx="91418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确认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KubeletConfiguration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的关键配置有效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7"/>
          <p:cNvSpPr/>
          <p:nvPr/>
        </p:nvSpPr>
        <p:spPr>
          <a:xfrm>
            <a:off x="180000" y="2631240"/>
            <a:ext cx="91418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(2)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获取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nodeName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，如果底层是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Cloud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的话，调用对应的获取接口；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8"/>
          <p:cNvSpPr/>
          <p:nvPr/>
        </p:nvSpPr>
        <p:spPr>
          <a:xfrm>
            <a:off x="180000" y="2919240"/>
            <a:ext cx="91418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(3)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调用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makePodSourceConfig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创建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PodConfig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作为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configuration mux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合并多种来源的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 configuration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9"/>
          <p:cNvSpPr/>
          <p:nvPr/>
        </p:nvSpPr>
        <p:spPr>
          <a:xfrm>
            <a:off x="180000" y="3423240"/>
            <a:ext cx="91418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(4)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初始化各种处理机制和策略，如各种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Policy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、各种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Handler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、各种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Manager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10"/>
          <p:cNvSpPr/>
          <p:nvPr/>
        </p:nvSpPr>
        <p:spPr>
          <a:xfrm>
            <a:off x="180000" y="4251240"/>
            <a:ext cx="975600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(7)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初始化网络插件，初始化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管理相关组件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(livenessManager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podCache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podManager)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11"/>
          <p:cNvSpPr/>
          <p:nvPr/>
        </p:nvSpPr>
        <p:spPr>
          <a:xfrm>
            <a:off x="180000" y="3711240"/>
            <a:ext cx="91418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(5)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创建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service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和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ListWatch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及对应的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Reflector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12"/>
          <p:cNvSpPr/>
          <p:nvPr/>
        </p:nvSpPr>
        <p:spPr>
          <a:xfrm>
            <a:off x="180000" y="3963240"/>
            <a:ext cx="91418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(6)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创建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DiskSpaceManager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、初始化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ooMWatcher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13"/>
          <p:cNvSpPr/>
          <p:nvPr/>
        </p:nvSpPr>
        <p:spPr>
          <a:xfrm>
            <a:off x="180000" y="4863240"/>
            <a:ext cx="91418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(8)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获取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containerRuntime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runner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的配置情况。如果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KubeletConfiguration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中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EnableCRI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为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true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，则通过调用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NewKubeGenericRuntimeManager()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获取，否则根据具体的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ContainerRuntime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docker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或者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rkt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）来确定：如果是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docker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，则调用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dockertools.NewDockerManager()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获取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runtime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，调用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DirectStreamingRunner()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获取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runner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；如果是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rkt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，则调用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rkt.New()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获取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runtime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，调用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DirectStreamingRunner()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获取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runner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14"/>
          <p:cNvSpPr/>
          <p:nvPr/>
        </p:nvSpPr>
        <p:spPr>
          <a:xfrm>
            <a:off x="180000" y="6519240"/>
            <a:ext cx="91418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(9)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初始化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的各种运行时相关字段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如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containerGC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imageManager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StatusMamager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workQueue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podWorkers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evictionManager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，等等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15"/>
          <p:cNvSpPr/>
          <p:nvPr/>
        </p:nvSpPr>
        <p:spPr>
          <a:xfrm>
            <a:off x="180000" y="7059240"/>
            <a:ext cx="91418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(10)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返回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Kubelet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0" y="3240"/>
            <a:ext cx="10080720" cy="135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600" spc="-30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实例化</a:t>
            </a:r>
            <a:r>
              <a:rPr b="0" lang="en-US" sz="3600" spc="-30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kubelet</a:t>
            </a:r>
            <a:r>
              <a:rPr b="0" lang="en-US" sz="3600" spc="-30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对象及内部模块</a:t>
            </a:r>
            <a:r>
              <a:rPr b="0" lang="en-US" sz="3600" spc="-30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600" spc="-30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NewMainKubelet()</a:t>
            </a:r>
            <a:r>
              <a:rPr b="0" lang="en-US" sz="3600" spc="-30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主要流程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504000" y="15094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3"/>
          <p:cNvSpPr/>
          <p:nvPr/>
        </p:nvSpPr>
        <p:spPr>
          <a:xfrm>
            <a:off x="648000" y="1252800"/>
            <a:ext cx="2376000" cy="331200"/>
          </a:xfrm>
          <a:custGeom>
            <a:avLst/>
            <a:gdLst/>
            <a:ahLst/>
            <a:rect l="l" t="t" r="r" b="b"/>
            <a:pathLst>
              <a:path w="5202" h="1601">
                <a:moveTo>
                  <a:pt x="266" y="0"/>
                </a:moveTo>
                <a:cubicBezTo>
                  <a:pt x="133" y="0"/>
                  <a:pt x="0" y="133"/>
                  <a:pt x="0" y="266"/>
                </a:cubicBezTo>
                <a:lnTo>
                  <a:pt x="0" y="1334"/>
                </a:lnTo>
                <a:cubicBezTo>
                  <a:pt x="0" y="1467"/>
                  <a:pt x="133" y="1600"/>
                  <a:pt x="266" y="1600"/>
                </a:cubicBezTo>
                <a:lnTo>
                  <a:pt x="4934" y="1600"/>
                </a:lnTo>
                <a:cubicBezTo>
                  <a:pt x="5067" y="1600"/>
                  <a:pt x="5201" y="1467"/>
                  <a:pt x="5201" y="1334"/>
                </a:cubicBezTo>
                <a:lnTo>
                  <a:pt x="5201" y="266"/>
                </a:lnTo>
                <a:cubicBezTo>
                  <a:pt x="5201" y="133"/>
                  <a:pt x="5067" y="0"/>
                  <a:pt x="4934" y="0"/>
                </a:cubicBezTo>
                <a:lnTo>
                  <a:pt x="2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NewMainKubelet()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4"/>
          <p:cNvSpPr/>
          <p:nvPr/>
        </p:nvSpPr>
        <p:spPr>
          <a:xfrm>
            <a:off x="432000" y="1972800"/>
            <a:ext cx="2880000" cy="331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makePodSourceConfig()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5"/>
          <p:cNvSpPr/>
          <p:nvPr/>
        </p:nvSpPr>
        <p:spPr>
          <a:xfrm>
            <a:off x="360000" y="3420000"/>
            <a:ext cx="2880000" cy="331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NewCache()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6"/>
          <p:cNvSpPr/>
          <p:nvPr/>
        </p:nvSpPr>
        <p:spPr>
          <a:xfrm>
            <a:off x="504000" y="4132800"/>
            <a:ext cx="2517840" cy="295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NewBasicPodManager()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7"/>
          <p:cNvSpPr/>
          <p:nvPr/>
        </p:nvSpPr>
        <p:spPr>
          <a:xfrm>
            <a:off x="3381840" y="1972800"/>
            <a:ext cx="55101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创建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PodConfig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作为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configuration mux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合并多种来源的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 configuration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8"/>
          <p:cNvSpPr/>
          <p:nvPr/>
        </p:nvSpPr>
        <p:spPr>
          <a:xfrm>
            <a:off x="3312000" y="3420000"/>
            <a:ext cx="144000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创建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 cache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9"/>
          <p:cNvSpPr/>
          <p:nvPr/>
        </p:nvSpPr>
        <p:spPr>
          <a:xfrm>
            <a:off x="3093840" y="4168800"/>
            <a:ext cx="165816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创建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 manager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10"/>
          <p:cNvSpPr/>
          <p:nvPr/>
        </p:nvSpPr>
        <p:spPr>
          <a:xfrm>
            <a:off x="144000" y="7200000"/>
            <a:ext cx="453600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最后执行其他运行时配置的初始化工作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11"/>
          <p:cNvSpPr/>
          <p:nvPr/>
        </p:nvSpPr>
        <p:spPr>
          <a:xfrm>
            <a:off x="6192000" y="5568840"/>
            <a:ext cx="3816000" cy="28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NewKubeGenericRuntimeManager()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12"/>
          <p:cNvSpPr/>
          <p:nvPr/>
        </p:nvSpPr>
        <p:spPr>
          <a:xfrm>
            <a:off x="360000" y="2702160"/>
            <a:ext cx="2880000" cy="357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InitNetworkPlugin()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Line 13"/>
          <p:cNvSpPr/>
          <p:nvPr/>
        </p:nvSpPr>
        <p:spPr>
          <a:xfrm>
            <a:off x="1800000" y="306000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14"/>
          <p:cNvSpPr/>
          <p:nvPr/>
        </p:nvSpPr>
        <p:spPr>
          <a:xfrm>
            <a:off x="1800000" y="3751200"/>
            <a:ext cx="0" cy="3816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15"/>
          <p:cNvSpPr/>
          <p:nvPr/>
        </p:nvSpPr>
        <p:spPr>
          <a:xfrm>
            <a:off x="1800000" y="1584000"/>
            <a:ext cx="0" cy="3888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Line 16"/>
          <p:cNvSpPr/>
          <p:nvPr/>
        </p:nvSpPr>
        <p:spPr>
          <a:xfrm>
            <a:off x="1800000" y="2304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17"/>
          <p:cNvSpPr/>
          <p:nvPr/>
        </p:nvSpPr>
        <p:spPr>
          <a:xfrm>
            <a:off x="3312000" y="2736000"/>
            <a:ext cx="144000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初始化网络插件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18"/>
          <p:cNvSpPr/>
          <p:nvPr/>
        </p:nvSpPr>
        <p:spPr>
          <a:xfrm>
            <a:off x="1944000" y="4536000"/>
            <a:ext cx="2520000" cy="28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NewDockerService()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19"/>
          <p:cNvSpPr/>
          <p:nvPr/>
        </p:nvSpPr>
        <p:spPr>
          <a:xfrm>
            <a:off x="5112000" y="4536000"/>
            <a:ext cx="2520000" cy="28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NewDockerServer()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0"/>
          <p:cNvSpPr/>
          <p:nvPr/>
        </p:nvSpPr>
        <p:spPr>
          <a:xfrm>
            <a:off x="4572000" y="6084000"/>
            <a:ext cx="3708000" cy="28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getRuntimeAndImageServices()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21"/>
          <p:cNvSpPr/>
          <p:nvPr/>
        </p:nvSpPr>
        <p:spPr>
          <a:xfrm>
            <a:off x="6264000" y="5040000"/>
            <a:ext cx="3708000" cy="28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NewInstrumentedRuntimeService()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22"/>
          <p:cNvSpPr/>
          <p:nvPr/>
        </p:nvSpPr>
        <p:spPr>
          <a:xfrm>
            <a:off x="144000" y="4968000"/>
            <a:ext cx="136800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EnableCRI==true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23"/>
          <p:cNvSpPr/>
          <p:nvPr/>
        </p:nvSpPr>
        <p:spPr>
          <a:xfrm>
            <a:off x="1476000" y="4834080"/>
            <a:ext cx="136800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Runtime: docker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Line 24"/>
          <p:cNvSpPr/>
          <p:nvPr/>
        </p:nvSpPr>
        <p:spPr>
          <a:xfrm>
            <a:off x="216000" y="4320000"/>
            <a:ext cx="0" cy="25459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Line 25"/>
          <p:cNvSpPr/>
          <p:nvPr/>
        </p:nvSpPr>
        <p:spPr>
          <a:xfrm>
            <a:off x="216000" y="4320000"/>
            <a:ext cx="28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Line 26"/>
          <p:cNvSpPr/>
          <p:nvPr/>
        </p:nvSpPr>
        <p:spPr>
          <a:xfrm>
            <a:off x="216000" y="5281920"/>
            <a:ext cx="129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27"/>
          <p:cNvSpPr/>
          <p:nvPr/>
        </p:nvSpPr>
        <p:spPr>
          <a:xfrm>
            <a:off x="1476000" y="5986080"/>
            <a:ext cx="136800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Runtime: remote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Line 28"/>
          <p:cNvSpPr/>
          <p:nvPr/>
        </p:nvSpPr>
        <p:spPr>
          <a:xfrm flipV="1">
            <a:off x="1512000" y="4680000"/>
            <a:ext cx="0" cy="158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Line 29"/>
          <p:cNvSpPr/>
          <p:nvPr/>
        </p:nvSpPr>
        <p:spPr>
          <a:xfrm>
            <a:off x="1512000" y="4680000"/>
            <a:ext cx="43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Line 30"/>
          <p:cNvSpPr/>
          <p:nvPr/>
        </p:nvSpPr>
        <p:spPr>
          <a:xfrm>
            <a:off x="1512000" y="6264000"/>
            <a:ext cx="306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Line 31"/>
          <p:cNvSpPr/>
          <p:nvPr/>
        </p:nvSpPr>
        <p:spPr>
          <a:xfrm>
            <a:off x="4464000" y="4680000"/>
            <a:ext cx="64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32"/>
          <p:cNvSpPr/>
          <p:nvPr/>
        </p:nvSpPr>
        <p:spPr>
          <a:xfrm>
            <a:off x="180000" y="6552000"/>
            <a:ext cx="151200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EnableCRI==false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33"/>
          <p:cNvSpPr/>
          <p:nvPr/>
        </p:nvSpPr>
        <p:spPr>
          <a:xfrm>
            <a:off x="1656000" y="6382080"/>
            <a:ext cx="136800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Runtime: docker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34"/>
          <p:cNvSpPr/>
          <p:nvPr/>
        </p:nvSpPr>
        <p:spPr>
          <a:xfrm>
            <a:off x="1656000" y="6886080"/>
            <a:ext cx="136800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Runtime: rkt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35"/>
          <p:cNvSpPr/>
          <p:nvPr/>
        </p:nvSpPr>
        <p:spPr>
          <a:xfrm>
            <a:off x="4176000" y="6984000"/>
            <a:ext cx="1440000" cy="28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rkt.New()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36"/>
          <p:cNvSpPr/>
          <p:nvPr/>
        </p:nvSpPr>
        <p:spPr>
          <a:xfrm>
            <a:off x="6984000" y="6984000"/>
            <a:ext cx="2952000" cy="28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DirectStreamingManager()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37"/>
          <p:cNvSpPr/>
          <p:nvPr/>
        </p:nvSpPr>
        <p:spPr>
          <a:xfrm>
            <a:off x="2952000" y="6588000"/>
            <a:ext cx="3708000" cy="288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dockertools.NewDockerManager()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Line 38"/>
          <p:cNvSpPr/>
          <p:nvPr/>
        </p:nvSpPr>
        <p:spPr>
          <a:xfrm flipV="1">
            <a:off x="6264000" y="4032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39"/>
          <p:cNvSpPr/>
          <p:nvPr/>
        </p:nvSpPr>
        <p:spPr>
          <a:xfrm>
            <a:off x="7056000" y="6588000"/>
            <a:ext cx="2880000" cy="288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DirectStreamingManager()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Line 40"/>
          <p:cNvSpPr/>
          <p:nvPr/>
        </p:nvSpPr>
        <p:spPr>
          <a:xfrm>
            <a:off x="216000" y="6865920"/>
            <a:ext cx="144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Line 41"/>
          <p:cNvSpPr/>
          <p:nvPr/>
        </p:nvSpPr>
        <p:spPr>
          <a:xfrm>
            <a:off x="1656000" y="6696000"/>
            <a:ext cx="0" cy="46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Line 42"/>
          <p:cNvSpPr/>
          <p:nvPr/>
        </p:nvSpPr>
        <p:spPr>
          <a:xfrm>
            <a:off x="1656000" y="6696000"/>
            <a:ext cx="136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Line 43"/>
          <p:cNvSpPr/>
          <p:nvPr/>
        </p:nvSpPr>
        <p:spPr>
          <a:xfrm>
            <a:off x="1656000" y="7164000"/>
            <a:ext cx="255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Line 44"/>
          <p:cNvSpPr/>
          <p:nvPr/>
        </p:nvSpPr>
        <p:spPr>
          <a:xfrm>
            <a:off x="6660000" y="6732000"/>
            <a:ext cx="46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Line 45"/>
          <p:cNvSpPr/>
          <p:nvPr/>
        </p:nvSpPr>
        <p:spPr>
          <a:xfrm>
            <a:off x="5616000" y="7164000"/>
            <a:ext cx="136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Line 46"/>
          <p:cNvSpPr/>
          <p:nvPr/>
        </p:nvSpPr>
        <p:spPr>
          <a:xfrm>
            <a:off x="6768000" y="6552000"/>
            <a:ext cx="0" cy="1007640"/>
          </a:xfrm>
          <a:prstGeom prst="line">
            <a:avLst/>
          </a:prstGeom>
          <a:ln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47"/>
          <p:cNvSpPr/>
          <p:nvPr/>
        </p:nvSpPr>
        <p:spPr>
          <a:xfrm>
            <a:off x="4536000" y="7245720"/>
            <a:ext cx="187200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获取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containerRuntime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48"/>
          <p:cNvSpPr/>
          <p:nvPr/>
        </p:nvSpPr>
        <p:spPr>
          <a:xfrm>
            <a:off x="7920000" y="7272000"/>
            <a:ext cx="108000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获取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49"/>
          <p:cNvSpPr/>
          <p:nvPr/>
        </p:nvSpPr>
        <p:spPr>
          <a:xfrm>
            <a:off x="3744000" y="5578920"/>
            <a:ext cx="241200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获取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containerRuntime &amp; runner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50"/>
          <p:cNvSpPr/>
          <p:nvPr/>
        </p:nvSpPr>
        <p:spPr>
          <a:xfrm>
            <a:off x="4428000" y="3744000"/>
            <a:ext cx="3708000" cy="28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getRuntimeAndImageServices()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Line 51"/>
          <p:cNvSpPr/>
          <p:nvPr/>
        </p:nvSpPr>
        <p:spPr>
          <a:xfrm>
            <a:off x="8136000" y="3888000"/>
            <a:ext cx="43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Line 52"/>
          <p:cNvSpPr/>
          <p:nvPr/>
        </p:nvSpPr>
        <p:spPr>
          <a:xfrm>
            <a:off x="8568000" y="3888000"/>
            <a:ext cx="0" cy="115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Line 53"/>
          <p:cNvSpPr/>
          <p:nvPr/>
        </p:nvSpPr>
        <p:spPr>
          <a:xfrm>
            <a:off x="8568000" y="5328000"/>
            <a:ext cx="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Line 54"/>
          <p:cNvSpPr/>
          <p:nvPr/>
        </p:nvSpPr>
        <p:spPr>
          <a:xfrm>
            <a:off x="8280000" y="6228000"/>
            <a:ext cx="32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Line 55"/>
          <p:cNvSpPr/>
          <p:nvPr/>
        </p:nvSpPr>
        <p:spPr>
          <a:xfrm flipV="1">
            <a:off x="8604000" y="5760000"/>
            <a:ext cx="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56"/>
          <p:cNvSpPr/>
          <p:nvPr/>
        </p:nvSpPr>
        <p:spPr>
          <a:xfrm>
            <a:off x="2949840" y="4780800"/>
            <a:ext cx="201816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创建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DockerService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57"/>
          <p:cNvSpPr/>
          <p:nvPr/>
        </p:nvSpPr>
        <p:spPr>
          <a:xfrm>
            <a:off x="4968000" y="4780800"/>
            <a:ext cx="201816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创建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GRPC DockerServer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58"/>
          <p:cNvSpPr/>
          <p:nvPr/>
        </p:nvSpPr>
        <p:spPr>
          <a:xfrm>
            <a:off x="4749840" y="3430080"/>
            <a:ext cx="453816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创建内部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api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RuntimeService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ImageManagerService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59"/>
          <p:cNvSpPr/>
          <p:nvPr/>
        </p:nvSpPr>
        <p:spPr>
          <a:xfrm>
            <a:off x="4464000" y="5040000"/>
            <a:ext cx="180000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创建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RuntimeInterface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2017-04-27T16:11:59Z</dcterms:created>
  <dc:creator/>
  <dc:description/>
  <dc:language>zh-CN</dc:language>
  <cp:lastModifiedBy/>
  <dcterms:modified xsi:type="dcterms:W3CDTF">2017-05-04T22:06:08Z</dcterms:modified>
  <cp:revision>106</cp:revision>
  <dc:subject/>
  <dc:title/>
</cp:coreProperties>
</file>