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42F08-2987-42BC-AB8A-A4FF526D5E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8619C08-3FFD-47C5-A93A-F77FF88EDE04}">
      <dgm:prSet phldrT="[Text]"/>
      <dgm:spPr/>
      <dgm:t>
        <a:bodyPr/>
        <a:lstStyle/>
        <a:p>
          <a:r>
            <a:rPr lang="en-AU" dirty="0"/>
            <a:t>Kernel</a:t>
          </a:r>
        </a:p>
      </dgm:t>
    </dgm:pt>
    <dgm:pt modelId="{CD5CC159-3D06-486F-A45D-4705DB60A06E}" type="parTrans" cxnId="{3BE49B6F-C8D6-4C48-A6E8-A81F63B0383D}">
      <dgm:prSet/>
      <dgm:spPr/>
      <dgm:t>
        <a:bodyPr/>
        <a:lstStyle/>
        <a:p>
          <a:endParaRPr lang="en-AU"/>
        </a:p>
      </dgm:t>
    </dgm:pt>
    <dgm:pt modelId="{E8AE5D3C-6B9F-405E-8B98-6300B0584E33}" type="sibTrans" cxnId="{3BE49B6F-C8D6-4C48-A6E8-A81F63B0383D}">
      <dgm:prSet/>
      <dgm:spPr/>
      <dgm:t>
        <a:bodyPr/>
        <a:lstStyle/>
        <a:p>
          <a:endParaRPr lang="en-AU"/>
        </a:p>
      </dgm:t>
    </dgm:pt>
    <dgm:pt modelId="{EAC00323-33BD-4941-B9C6-F288CB94E938}">
      <dgm:prSet phldrT="[Text]"/>
      <dgm:spPr/>
      <dgm:t>
        <a:bodyPr/>
        <a:lstStyle/>
        <a:p>
          <a:r>
            <a:rPr lang="en-AU" dirty="0"/>
            <a:t>Host</a:t>
          </a:r>
        </a:p>
      </dgm:t>
    </dgm:pt>
    <dgm:pt modelId="{C08CBE30-94FF-4D75-8565-6E12CBA13BF6}" type="parTrans" cxnId="{5550CC0C-939D-49BF-9053-C7B3E7EC3436}">
      <dgm:prSet/>
      <dgm:spPr/>
      <dgm:t>
        <a:bodyPr/>
        <a:lstStyle/>
        <a:p>
          <a:endParaRPr lang="en-AU"/>
        </a:p>
      </dgm:t>
    </dgm:pt>
    <dgm:pt modelId="{9A1F0A8E-EEB4-40EE-8A5B-C04057C357C8}" type="sibTrans" cxnId="{5550CC0C-939D-49BF-9053-C7B3E7EC3436}">
      <dgm:prSet/>
      <dgm:spPr/>
      <dgm:t>
        <a:bodyPr/>
        <a:lstStyle/>
        <a:p>
          <a:endParaRPr lang="en-AU"/>
        </a:p>
      </dgm:t>
    </dgm:pt>
    <dgm:pt modelId="{25E4E414-FBAC-4A04-AE66-A4817A555243}">
      <dgm:prSet phldrT="[Text]"/>
      <dgm:spPr/>
      <dgm:t>
        <a:bodyPr/>
        <a:lstStyle/>
        <a:p>
          <a:r>
            <a:rPr lang="en-AU" dirty="0"/>
            <a:t>Container 1</a:t>
          </a:r>
        </a:p>
      </dgm:t>
    </dgm:pt>
    <dgm:pt modelId="{0F1402DE-9956-42B2-B4DB-D8AFB0DE2EB1}" type="parTrans" cxnId="{D797E0D5-6FB6-4B72-ABBC-844D16E621C8}">
      <dgm:prSet/>
      <dgm:spPr/>
      <dgm:t>
        <a:bodyPr/>
        <a:lstStyle/>
        <a:p>
          <a:endParaRPr lang="en-AU"/>
        </a:p>
      </dgm:t>
    </dgm:pt>
    <dgm:pt modelId="{0F0C8E28-EF56-4B72-9410-02200573E459}" type="sibTrans" cxnId="{D797E0D5-6FB6-4B72-ABBC-844D16E621C8}">
      <dgm:prSet/>
      <dgm:spPr/>
      <dgm:t>
        <a:bodyPr/>
        <a:lstStyle/>
        <a:p>
          <a:endParaRPr lang="en-AU"/>
        </a:p>
      </dgm:t>
    </dgm:pt>
    <dgm:pt modelId="{6AEE9C12-0FFF-43E2-95B3-6887C8484DEC}">
      <dgm:prSet phldrT="[Text]"/>
      <dgm:spPr/>
      <dgm:t>
        <a:bodyPr/>
        <a:lstStyle/>
        <a:p>
          <a:r>
            <a:rPr lang="en-AU" dirty="0"/>
            <a:t>Container 2</a:t>
          </a:r>
        </a:p>
      </dgm:t>
    </dgm:pt>
    <dgm:pt modelId="{0D1E2733-6EC1-4B89-AA41-19F808A5B922}" type="parTrans" cxnId="{6C32C8D9-1667-4C89-A408-7F1BEC7D1414}">
      <dgm:prSet/>
      <dgm:spPr/>
      <dgm:t>
        <a:bodyPr/>
        <a:lstStyle/>
        <a:p>
          <a:endParaRPr lang="en-AU"/>
        </a:p>
      </dgm:t>
    </dgm:pt>
    <dgm:pt modelId="{2FD0545B-9E13-4B75-9A30-FD65BA6A76F8}" type="sibTrans" cxnId="{6C32C8D9-1667-4C89-A408-7F1BEC7D1414}">
      <dgm:prSet/>
      <dgm:spPr/>
      <dgm:t>
        <a:bodyPr/>
        <a:lstStyle/>
        <a:p>
          <a:endParaRPr lang="en-AU"/>
        </a:p>
      </dgm:t>
    </dgm:pt>
    <dgm:pt modelId="{0F9A35C6-DBC0-431B-8702-68A8B4817D55}" type="pres">
      <dgm:prSet presAssocID="{9B242F08-2987-42BC-AB8A-A4FF526D5E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C47D8D-327A-4732-8AB1-006803354830}" type="pres">
      <dgm:prSet presAssocID="{38619C08-3FFD-47C5-A93A-F77FF88EDE04}" presName="hierRoot1" presStyleCnt="0">
        <dgm:presLayoutVars>
          <dgm:hierBranch val="init"/>
        </dgm:presLayoutVars>
      </dgm:prSet>
      <dgm:spPr/>
    </dgm:pt>
    <dgm:pt modelId="{FA6BB3C1-F56E-4180-A11D-080F2C0959B1}" type="pres">
      <dgm:prSet presAssocID="{38619C08-3FFD-47C5-A93A-F77FF88EDE04}" presName="rootComposite1" presStyleCnt="0"/>
      <dgm:spPr/>
    </dgm:pt>
    <dgm:pt modelId="{F4B86CF0-4248-484E-A4C7-20D2B8C7562B}" type="pres">
      <dgm:prSet presAssocID="{38619C08-3FFD-47C5-A93A-F77FF88EDE04}" presName="rootText1" presStyleLbl="node0" presStyleIdx="0" presStyleCnt="1" custScaleX="133383" custLinFactNeighborX="-12092" custLinFactNeighborY="-108">
        <dgm:presLayoutVars>
          <dgm:chPref val="3"/>
        </dgm:presLayoutVars>
      </dgm:prSet>
      <dgm:spPr/>
    </dgm:pt>
    <dgm:pt modelId="{98D845DC-C961-45DB-A685-A1332E26B7C3}" type="pres">
      <dgm:prSet presAssocID="{38619C08-3FFD-47C5-A93A-F77FF88EDE04}" presName="rootConnector1" presStyleLbl="node1" presStyleIdx="0" presStyleCnt="0"/>
      <dgm:spPr/>
    </dgm:pt>
    <dgm:pt modelId="{AD344B6E-39C3-4EBD-ACD8-6ED5B51AB243}" type="pres">
      <dgm:prSet presAssocID="{38619C08-3FFD-47C5-A93A-F77FF88EDE04}" presName="hierChild2" presStyleCnt="0"/>
      <dgm:spPr/>
    </dgm:pt>
    <dgm:pt modelId="{45FF3BBD-2828-4766-B894-8C06D0099B50}" type="pres">
      <dgm:prSet presAssocID="{C08CBE30-94FF-4D75-8565-6E12CBA13BF6}" presName="Name37" presStyleLbl="parChTrans1D2" presStyleIdx="0" presStyleCnt="3"/>
      <dgm:spPr/>
    </dgm:pt>
    <dgm:pt modelId="{E5B024DB-1E51-486D-AA31-02F46A444252}" type="pres">
      <dgm:prSet presAssocID="{EAC00323-33BD-4941-B9C6-F288CB94E938}" presName="hierRoot2" presStyleCnt="0">
        <dgm:presLayoutVars>
          <dgm:hierBranch val="init"/>
        </dgm:presLayoutVars>
      </dgm:prSet>
      <dgm:spPr/>
    </dgm:pt>
    <dgm:pt modelId="{1EF48972-E855-400E-8F9E-C8F1A6DA8829}" type="pres">
      <dgm:prSet presAssocID="{EAC00323-33BD-4941-B9C6-F288CB94E938}" presName="rootComposite" presStyleCnt="0"/>
      <dgm:spPr/>
    </dgm:pt>
    <dgm:pt modelId="{74A992A9-B724-4BD6-9975-F7C1FE9FF557}" type="pres">
      <dgm:prSet presAssocID="{EAC00323-33BD-4941-B9C6-F288CB94E938}" presName="rootText" presStyleLbl="node2" presStyleIdx="0" presStyleCnt="3" custScaleX="151555">
        <dgm:presLayoutVars>
          <dgm:chPref val="3"/>
        </dgm:presLayoutVars>
      </dgm:prSet>
      <dgm:spPr/>
    </dgm:pt>
    <dgm:pt modelId="{0A7E209F-18E4-44C2-ABFA-B29842CADC74}" type="pres">
      <dgm:prSet presAssocID="{EAC00323-33BD-4941-B9C6-F288CB94E938}" presName="rootConnector" presStyleLbl="node2" presStyleIdx="0" presStyleCnt="3"/>
      <dgm:spPr/>
    </dgm:pt>
    <dgm:pt modelId="{8E1BE5DD-F6FF-4B45-95B9-9C7EE2DC46A5}" type="pres">
      <dgm:prSet presAssocID="{EAC00323-33BD-4941-B9C6-F288CB94E938}" presName="hierChild4" presStyleCnt="0"/>
      <dgm:spPr/>
    </dgm:pt>
    <dgm:pt modelId="{F1EA5ED3-33DF-4D9D-8C7F-034A99C2D8B1}" type="pres">
      <dgm:prSet presAssocID="{EAC00323-33BD-4941-B9C6-F288CB94E938}" presName="hierChild5" presStyleCnt="0"/>
      <dgm:spPr/>
    </dgm:pt>
    <dgm:pt modelId="{10387094-8F5B-4D06-A408-AD1CD6814EDC}" type="pres">
      <dgm:prSet presAssocID="{0F1402DE-9956-42B2-B4DB-D8AFB0DE2EB1}" presName="Name37" presStyleLbl="parChTrans1D2" presStyleIdx="1" presStyleCnt="3"/>
      <dgm:spPr/>
    </dgm:pt>
    <dgm:pt modelId="{C6477DBE-7BDF-43A7-9F90-91E6954D0BD7}" type="pres">
      <dgm:prSet presAssocID="{25E4E414-FBAC-4A04-AE66-A4817A555243}" presName="hierRoot2" presStyleCnt="0">
        <dgm:presLayoutVars>
          <dgm:hierBranch val="init"/>
        </dgm:presLayoutVars>
      </dgm:prSet>
      <dgm:spPr/>
    </dgm:pt>
    <dgm:pt modelId="{893D86E7-A90E-48FE-AD77-A2179E16373D}" type="pres">
      <dgm:prSet presAssocID="{25E4E414-FBAC-4A04-AE66-A4817A555243}" presName="rootComposite" presStyleCnt="0"/>
      <dgm:spPr/>
    </dgm:pt>
    <dgm:pt modelId="{5876DC7A-6515-4420-9B91-EA47EDD55D64}" type="pres">
      <dgm:prSet presAssocID="{25E4E414-FBAC-4A04-AE66-A4817A555243}" presName="rootText" presStyleLbl="node2" presStyleIdx="1" presStyleCnt="3" custScaleX="175637">
        <dgm:presLayoutVars>
          <dgm:chPref val="3"/>
        </dgm:presLayoutVars>
      </dgm:prSet>
      <dgm:spPr/>
    </dgm:pt>
    <dgm:pt modelId="{A99A5227-BBAF-419A-9B4F-E6D9C8850FF4}" type="pres">
      <dgm:prSet presAssocID="{25E4E414-FBAC-4A04-AE66-A4817A555243}" presName="rootConnector" presStyleLbl="node2" presStyleIdx="1" presStyleCnt="3"/>
      <dgm:spPr/>
    </dgm:pt>
    <dgm:pt modelId="{DA6A9B0A-B478-4539-89D8-325253723D2C}" type="pres">
      <dgm:prSet presAssocID="{25E4E414-FBAC-4A04-AE66-A4817A555243}" presName="hierChild4" presStyleCnt="0"/>
      <dgm:spPr/>
    </dgm:pt>
    <dgm:pt modelId="{8D443E4A-34DA-4EC6-A61D-C1B7B7551E82}" type="pres">
      <dgm:prSet presAssocID="{25E4E414-FBAC-4A04-AE66-A4817A555243}" presName="hierChild5" presStyleCnt="0"/>
      <dgm:spPr/>
    </dgm:pt>
    <dgm:pt modelId="{8926892F-9A2A-496B-B67A-09E4732F3C9C}" type="pres">
      <dgm:prSet presAssocID="{0D1E2733-6EC1-4B89-AA41-19F808A5B922}" presName="Name37" presStyleLbl="parChTrans1D2" presStyleIdx="2" presStyleCnt="3"/>
      <dgm:spPr/>
    </dgm:pt>
    <dgm:pt modelId="{6A01CE94-C932-4C62-9507-F423D36A43A5}" type="pres">
      <dgm:prSet presAssocID="{6AEE9C12-0FFF-43E2-95B3-6887C8484DEC}" presName="hierRoot2" presStyleCnt="0">
        <dgm:presLayoutVars>
          <dgm:hierBranch val="init"/>
        </dgm:presLayoutVars>
      </dgm:prSet>
      <dgm:spPr/>
    </dgm:pt>
    <dgm:pt modelId="{56FF6427-85DF-480E-A43C-562D4417C074}" type="pres">
      <dgm:prSet presAssocID="{6AEE9C12-0FFF-43E2-95B3-6887C8484DEC}" presName="rootComposite" presStyleCnt="0"/>
      <dgm:spPr/>
    </dgm:pt>
    <dgm:pt modelId="{60B40BFA-B5F1-40FB-A440-9A8005673C5B}" type="pres">
      <dgm:prSet presAssocID="{6AEE9C12-0FFF-43E2-95B3-6887C8484DEC}" presName="rootText" presStyleLbl="node2" presStyleIdx="2" presStyleCnt="3" custScaleX="172405">
        <dgm:presLayoutVars>
          <dgm:chPref val="3"/>
        </dgm:presLayoutVars>
      </dgm:prSet>
      <dgm:spPr/>
    </dgm:pt>
    <dgm:pt modelId="{AC365600-68A4-400E-8F8F-31BCECA40759}" type="pres">
      <dgm:prSet presAssocID="{6AEE9C12-0FFF-43E2-95B3-6887C8484DEC}" presName="rootConnector" presStyleLbl="node2" presStyleIdx="2" presStyleCnt="3"/>
      <dgm:spPr/>
    </dgm:pt>
    <dgm:pt modelId="{81C0537A-EE29-40A6-ACFD-773C7B64629E}" type="pres">
      <dgm:prSet presAssocID="{6AEE9C12-0FFF-43E2-95B3-6887C8484DEC}" presName="hierChild4" presStyleCnt="0"/>
      <dgm:spPr/>
    </dgm:pt>
    <dgm:pt modelId="{1A349D89-5721-4A6E-9140-C7401616566C}" type="pres">
      <dgm:prSet presAssocID="{6AEE9C12-0FFF-43E2-95B3-6887C8484DEC}" presName="hierChild5" presStyleCnt="0"/>
      <dgm:spPr/>
    </dgm:pt>
    <dgm:pt modelId="{B7A5E650-9543-433E-A018-14CC81890D09}" type="pres">
      <dgm:prSet presAssocID="{38619C08-3FFD-47C5-A93A-F77FF88EDE04}" presName="hierChild3" presStyleCnt="0"/>
      <dgm:spPr/>
    </dgm:pt>
  </dgm:ptLst>
  <dgm:cxnLst>
    <dgm:cxn modelId="{5550CC0C-939D-49BF-9053-C7B3E7EC3436}" srcId="{38619C08-3FFD-47C5-A93A-F77FF88EDE04}" destId="{EAC00323-33BD-4941-B9C6-F288CB94E938}" srcOrd="0" destOrd="0" parTransId="{C08CBE30-94FF-4D75-8565-6E12CBA13BF6}" sibTransId="{9A1F0A8E-EEB4-40EE-8A5B-C04057C357C8}"/>
    <dgm:cxn modelId="{CB99AF0D-DFDA-4368-8FB6-063484B5A5AA}" type="presOf" srcId="{C08CBE30-94FF-4D75-8565-6E12CBA13BF6}" destId="{45FF3BBD-2828-4766-B894-8C06D0099B50}" srcOrd="0" destOrd="0" presId="urn:microsoft.com/office/officeart/2005/8/layout/orgChart1"/>
    <dgm:cxn modelId="{C4875B28-0052-405F-B92E-34977E6223DB}" type="presOf" srcId="{9B242F08-2987-42BC-AB8A-A4FF526D5ED8}" destId="{0F9A35C6-DBC0-431B-8702-68A8B4817D55}" srcOrd="0" destOrd="0" presId="urn:microsoft.com/office/officeart/2005/8/layout/orgChart1"/>
    <dgm:cxn modelId="{59FFA13B-49EA-4CCF-98BC-4C27FC029268}" type="presOf" srcId="{25E4E414-FBAC-4A04-AE66-A4817A555243}" destId="{5876DC7A-6515-4420-9B91-EA47EDD55D64}" srcOrd="0" destOrd="0" presId="urn:microsoft.com/office/officeart/2005/8/layout/orgChart1"/>
    <dgm:cxn modelId="{7E85483E-6A33-4E0E-96F6-302468683A41}" type="presOf" srcId="{EAC00323-33BD-4941-B9C6-F288CB94E938}" destId="{74A992A9-B724-4BD6-9975-F7C1FE9FF557}" srcOrd="0" destOrd="0" presId="urn:microsoft.com/office/officeart/2005/8/layout/orgChart1"/>
    <dgm:cxn modelId="{3BE49B6F-C8D6-4C48-A6E8-A81F63B0383D}" srcId="{9B242F08-2987-42BC-AB8A-A4FF526D5ED8}" destId="{38619C08-3FFD-47C5-A93A-F77FF88EDE04}" srcOrd="0" destOrd="0" parTransId="{CD5CC159-3D06-486F-A45D-4705DB60A06E}" sibTransId="{E8AE5D3C-6B9F-405E-8B98-6300B0584E33}"/>
    <dgm:cxn modelId="{991A4F79-BA47-47F7-B4A1-D5CC7D72A6C2}" type="presOf" srcId="{0D1E2733-6EC1-4B89-AA41-19F808A5B922}" destId="{8926892F-9A2A-496B-B67A-09E4732F3C9C}" srcOrd="0" destOrd="0" presId="urn:microsoft.com/office/officeart/2005/8/layout/orgChart1"/>
    <dgm:cxn modelId="{BD76A188-9E9B-4D41-9E34-759B0E914C49}" type="presOf" srcId="{EAC00323-33BD-4941-B9C6-F288CB94E938}" destId="{0A7E209F-18E4-44C2-ABFA-B29842CADC74}" srcOrd="1" destOrd="0" presId="urn:microsoft.com/office/officeart/2005/8/layout/orgChart1"/>
    <dgm:cxn modelId="{4756E692-FC69-40C8-9134-13BCB7D4068A}" type="presOf" srcId="{6AEE9C12-0FFF-43E2-95B3-6887C8484DEC}" destId="{AC365600-68A4-400E-8F8F-31BCECA40759}" srcOrd="1" destOrd="0" presId="urn:microsoft.com/office/officeart/2005/8/layout/orgChart1"/>
    <dgm:cxn modelId="{6F065A9C-2922-4C32-B9BB-59750D4761A7}" type="presOf" srcId="{38619C08-3FFD-47C5-A93A-F77FF88EDE04}" destId="{98D845DC-C961-45DB-A685-A1332E26B7C3}" srcOrd="1" destOrd="0" presId="urn:microsoft.com/office/officeart/2005/8/layout/orgChart1"/>
    <dgm:cxn modelId="{B6EDC1CD-8A1E-46AF-95D2-5CE65FA2434C}" type="presOf" srcId="{38619C08-3FFD-47C5-A93A-F77FF88EDE04}" destId="{F4B86CF0-4248-484E-A4C7-20D2B8C7562B}" srcOrd="0" destOrd="0" presId="urn:microsoft.com/office/officeart/2005/8/layout/orgChart1"/>
    <dgm:cxn modelId="{DCD994CF-84F5-4B3A-A678-ED3CB9580BA9}" type="presOf" srcId="{0F1402DE-9956-42B2-B4DB-D8AFB0DE2EB1}" destId="{10387094-8F5B-4D06-A408-AD1CD6814EDC}" srcOrd="0" destOrd="0" presId="urn:microsoft.com/office/officeart/2005/8/layout/orgChart1"/>
    <dgm:cxn modelId="{D797E0D5-6FB6-4B72-ABBC-844D16E621C8}" srcId="{38619C08-3FFD-47C5-A93A-F77FF88EDE04}" destId="{25E4E414-FBAC-4A04-AE66-A4817A555243}" srcOrd="1" destOrd="0" parTransId="{0F1402DE-9956-42B2-B4DB-D8AFB0DE2EB1}" sibTransId="{0F0C8E28-EF56-4B72-9410-02200573E459}"/>
    <dgm:cxn modelId="{6C32C8D9-1667-4C89-A408-7F1BEC7D1414}" srcId="{38619C08-3FFD-47C5-A93A-F77FF88EDE04}" destId="{6AEE9C12-0FFF-43E2-95B3-6887C8484DEC}" srcOrd="2" destOrd="0" parTransId="{0D1E2733-6EC1-4B89-AA41-19F808A5B922}" sibTransId="{2FD0545B-9E13-4B75-9A30-FD65BA6A76F8}"/>
    <dgm:cxn modelId="{BA0D54E1-B8E6-40EF-8F28-A4BDA964AE8D}" type="presOf" srcId="{6AEE9C12-0FFF-43E2-95B3-6887C8484DEC}" destId="{60B40BFA-B5F1-40FB-A440-9A8005673C5B}" srcOrd="0" destOrd="0" presId="urn:microsoft.com/office/officeart/2005/8/layout/orgChart1"/>
    <dgm:cxn modelId="{9BDD0AFA-301B-416A-86DC-C37B6D61BBF5}" type="presOf" srcId="{25E4E414-FBAC-4A04-AE66-A4817A555243}" destId="{A99A5227-BBAF-419A-9B4F-E6D9C8850FF4}" srcOrd="1" destOrd="0" presId="urn:microsoft.com/office/officeart/2005/8/layout/orgChart1"/>
    <dgm:cxn modelId="{C020FAAA-331D-4753-A357-697E9C22E878}" type="presParOf" srcId="{0F9A35C6-DBC0-431B-8702-68A8B4817D55}" destId="{DBC47D8D-327A-4732-8AB1-006803354830}" srcOrd="0" destOrd="0" presId="urn:microsoft.com/office/officeart/2005/8/layout/orgChart1"/>
    <dgm:cxn modelId="{AD4C2161-2896-4CDF-AE5B-3560F4BA7463}" type="presParOf" srcId="{DBC47D8D-327A-4732-8AB1-006803354830}" destId="{FA6BB3C1-F56E-4180-A11D-080F2C0959B1}" srcOrd="0" destOrd="0" presId="urn:microsoft.com/office/officeart/2005/8/layout/orgChart1"/>
    <dgm:cxn modelId="{3BD984FA-87AA-4A6A-BAB8-7E65EA1855E8}" type="presParOf" srcId="{FA6BB3C1-F56E-4180-A11D-080F2C0959B1}" destId="{F4B86CF0-4248-484E-A4C7-20D2B8C7562B}" srcOrd="0" destOrd="0" presId="urn:microsoft.com/office/officeart/2005/8/layout/orgChart1"/>
    <dgm:cxn modelId="{B4B27F64-2713-4248-A392-0F67C4553969}" type="presParOf" srcId="{FA6BB3C1-F56E-4180-A11D-080F2C0959B1}" destId="{98D845DC-C961-45DB-A685-A1332E26B7C3}" srcOrd="1" destOrd="0" presId="urn:microsoft.com/office/officeart/2005/8/layout/orgChart1"/>
    <dgm:cxn modelId="{F6E7FF04-FE35-4589-A1C6-519DFA69588B}" type="presParOf" srcId="{DBC47D8D-327A-4732-8AB1-006803354830}" destId="{AD344B6E-39C3-4EBD-ACD8-6ED5B51AB243}" srcOrd="1" destOrd="0" presId="urn:microsoft.com/office/officeart/2005/8/layout/orgChart1"/>
    <dgm:cxn modelId="{D2A5D85C-E04A-46B9-AA1E-60FCF9BCA2A0}" type="presParOf" srcId="{AD344B6E-39C3-4EBD-ACD8-6ED5B51AB243}" destId="{45FF3BBD-2828-4766-B894-8C06D0099B50}" srcOrd="0" destOrd="0" presId="urn:microsoft.com/office/officeart/2005/8/layout/orgChart1"/>
    <dgm:cxn modelId="{B1CCF58F-A013-48FA-8B5D-5D52E4D10D68}" type="presParOf" srcId="{AD344B6E-39C3-4EBD-ACD8-6ED5B51AB243}" destId="{E5B024DB-1E51-486D-AA31-02F46A444252}" srcOrd="1" destOrd="0" presId="urn:microsoft.com/office/officeart/2005/8/layout/orgChart1"/>
    <dgm:cxn modelId="{CD40F02A-F36A-402E-90B6-B96115B8954B}" type="presParOf" srcId="{E5B024DB-1E51-486D-AA31-02F46A444252}" destId="{1EF48972-E855-400E-8F9E-C8F1A6DA8829}" srcOrd="0" destOrd="0" presId="urn:microsoft.com/office/officeart/2005/8/layout/orgChart1"/>
    <dgm:cxn modelId="{37740B5F-EA61-4D61-A300-B599E4E9C38C}" type="presParOf" srcId="{1EF48972-E855-400E-8F9E-C8F1A6DA8829}" destId="{74A992A9-B724-4BD6-9975-F7C1FE9FF557}" srcOrd="0" destOrd="0" presId="urn:microsoft.com/office/officeart/2005/8/layout/orgChart1"/>
    <dgm:cxn modelId="{BF6FF0D7-7E9D-4783-AD69-A1F1D396474E}" type="presParOf" srcId="{1EF48972-E855-400E-8F9E-C8F1A6DA8829}" destId="{0A7E209F-18E4-44C2-ABFA-B29842CADC74}" srcOrd="1" destOrd="0" presId="urn:microsoft.com/office/officeart/2005/8/layout/orgChart1"/>
    <dgm:cxn modelId="{B5CFB2E9-A859-45F6-A18F-F942615AD415}" type="presParOf" srcId="{E5B024DB-1E51-486D-AA31-02F46A444252}" destId="{8E1BE5DD-F6FF-4B45-95B9-9C7EE2DC46A5}" srcOrd="1" destOrd="0" presId="urn:microsoft.com/office/officeart/2005/8/layout/orgChart1"/>
    <dgm:cxn modelId="{600DCDBD-B8C9-40FA-8C53-76A80114D022}" type="presParOf" srcId="{E5B024DB-1E51-486D-AA31-02F46A444252}" destId="{F1EA5ED3-33DF-4D9D-8C7F-034A99C2D8B1}" srcOrd="2" destOrd="0" presId="urn:microsoft.com/office/officeart/2005/8/layout/orgChart1"/>
    <dgm:cxn modelId="{624640BD-63FB-40BA-869D-A980EE421E64}" type="presParOf" srcId="{AD344B6E-39C3-4EBD-ACD8-6ED5B51AB243}" destId="{10387094-8F5B-4D06-A408-AD1CD6814EDC}" srcOrd="2" destOrd="0" presId="urn:microsoft.com/office/officeart/2005/8/layout/orgChart1"/>
    <dgm:cxn modelId="{128B6112-5870-4B6B-B6AC-FC629BFC534B}" type="presParOf" srcId="{AD344B6E-39C3-4EBD-ACD8-6ED5B51AB243}" destId="{C6477DBE-7BDF-43A7-9F90-91E6954D0BD7}" srcOrd="3" destOrd="0" presId="urn:microsoft.com/office/officeart/2005/8/layout/orgChart1"/>
    <dgm:cxn modelId="{97D16806-2B6A-4677-B3B1-4F874706F29F}" type="presParOf" srcId="{C6477DBE-7BDF-43A7-9F90-91E6954D0BD7}" destId="{893D86E7-A90E-48FE-AD77-A2179E16373D}" srcOrd="0" destOrd="0" presId="urn:microsoft.com/office/officeart/2005/8/layout/orgChart1"/>
    <dgm:cxn modelId="{55CA3ECE-DB71-4CD1-BF44-938F14D5AFEC}" type="presParOf" srcId="{893D86E7-A90E-48FE-AD77-A2179E16373D}" destId="{5876DC7A-6515-4420-9B91-EA47EDD55D64}" srcOrd="0" destOrd="0" presId="urn:microsoft.com/office/officeart/2005/8/layout/orgChart1"/>
    <dgm:cxn modelId="{40240792-5442-47E2-A636-85E06A6BB927}" type="presParOf" srcId="{893D86E7-A90E-48FE-AD77-A2179E16373D}" destId="{A99A5227-BBAF-419A-9B4F-E6D9C8850FF4}" srcOrd="1" destOrd="0" presId="urn:microsoft.com/office/officeart/2005/8/layout/orgChart1"/>
    <dgm:cxn modelId="{8D9BF8EF-9D8F-4929-B957-66016BB02B02}" type="presParOf" srcId="{C6477DBE-7BDF-43A7-9F90-91E6954D0BD7}" destId="{DA6A9B0A-B478-4539-89D8-325253723D2C}" srcOrd="1" destOrd="0" presId="urn:microsoft.com/office/officeart/2005/8/layout/orgChart1"/>
    <dgm:cxn modelId="{84ED654D-C35A-4F73-B1D0-9EEA1D3D77C0}" type="presParOf" srcId="{C6477DBE-7BDF-43A7-9F90-91E6954D0BD7}" destId="{8D443E4A-34DA-4EC6-A61D-C1B7B7551E82}" srcOrd="2" destOrd="0" presId="urn:microsoft.com/office/officeart/2005/8/layout/orgChart1"/>
    <dgm:cxn modelId="{34CFDCBF-8DD7-428F-9037-6B9A0633893D}" type="presParOf" srcId="{AD344B6E-39C3-4EBD-ACD8-6ED5B51AB243}" destId="{8926892F-9A2A-496B-B67A-09E4732F3C9C}" srcOrd="4" destOrd="0" presId="urn:microsoft.com/office/officeart/2005/8/layout/orgChart1"/>
    <dgm:cxn modelId="{AD93E22E-EC97-49DB-B0A5-8DFA05D61027}" type="presParOf" srcId="{AD344B6E-39C3-4EBD-ACD8-6ED5B51AB243}" destId="{6A01CE94-C932-4C62-9507-F423D36A43A5}" srcOrd="5" destOrd="0" presId="urn:microsoft.com/office/officeart/2005/8/layout/orgChart1"/>
    <dgm:cxn modelId="{1FAA2C37-4503-4CB8-8534-9839394E1433}" type="presParOf" srcId="{6A01CE94-C932-4C62-9507-F423D36A43A5}" destId="{56FF6427-85DF-480E-A43C-562D4417C074}" srcOrd="0" destOrd="0" presId="urn:microsoft.com/office/officeart/2005/8/layout/orgChart1"/>
    <dgm:cxn modelId="{A9CB3540-D5F7-429A-B375-F8F6BAA4FE00}" type="presParOf" srcId="{56FF6427-85DF-480E-A43C-562D4417C074}" destId="{60B40BFA-B5F1-40FB-A440-9A8005673C5B}" srcOrd="0" destOrd="0" presId="urn:microsoft.com/office/officeart/2005/8/layout/orgChart1"/>
    <dgm:cxn modelId="{715ABA3A-CDC5-425B-8F44-4D5A264B3236}" type="presParOf" srcId="{56FF6427-85DF-480E-A43C-562D4417C074}" destId="{AC365600-68A4-400E-8F8F-31BCECA40759}" srcOrd="1" destOrd="0" presId="urn:microsoft.com/office/officeart/2005/8/layout/orgChart1"/>
    <dgm:cxn modelId="{3FE1721F-B63B-4738-A249-F9071F2EF258}" type="presParOf" srcId="{6A01CE94-C932-4C62-9507-F423D36A43A5}" destId="{81C0537A-EE29-40A6-ACFD-773C7B64629E}" srcOrd="1" destOrd="0" presId="urn:microsoft.com/office/officeart/2005/8/layout/orgChart1"/>
    <dgm:cxn modelId="{93BF8602-3640-4072-8AA9-09EBF1B6017E}" type="presParOf" srcId="{6A01CE94-C932-4C62-9507-F423D36A43A5}" destId="{1A349D89-5721-4A6E-9140-C7401616566C}" srcOrd="2" destOrd="0" presId="urn:microsoft.com/office/officeart/2005/8/layout/orgChart1"/>
    <dgm:cxn modelId="{865B3D04-5563-4AFC-902A-EE945CB55CE9}" type="presParOf" srcId="{DBC47D8D-327A-4732-8AB1-006803354830}" destId="{B7A5E650-9543-433E-A018-14CC81890D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6892F-9A2A-496B-B67A-09E4732F3C9C}">
      <dsp:nvSpPr>
        <dsp:cNvPr id="0" name=""/>
        <dsp:cNvSpPr/>
      </dsp:nvSpPr>
      <dsp:spPr>
        <a:xfrm>
          <a:off x="3933376" y="540124"/>
          <a:ext cx="2124710" cy="22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08"/>
              </a:lnTo>
              <a:lnTo>
                <a:pt x="2124710" y="114008"/>
              </a:lnTo>
              <a:lnTo>
                <a:pt x="2124710" y="227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87094-8F5B-4D06-A408-AD1CD6814EDC}">
      <dsp:nvSpPr>
        <dsp:cNvPr id="0" name=""/>
        <dsp:cNvSpPr/>
      </dsp:nvSpPr>
      <dsp:spPr>
        <a:xfrm>
          <a:off x="3887656" y="540124"/>
          <a:ext cx="91440" cy="2274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008"/>
              </a:lnTo>
              <a:lnTo>
                <a:pt x="63727" y="114008"/>
              </a:lnTo>
              <a:lnTo>
                <a:pt x="63727" y="227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F3BBD-2828-4766-B894-8C06D0099B50}">
      <dsp:nvSpPr>
        <dsp:cNvPr id="0" name=""/>
        <dsp:cNvSpPr/>
      </dsp:nvSpPr>
      <dsp:spPr>
        <a:xfrm>
          <a:off x="1957297" y="540124"/>
          <a:ext cx="1976079" cy="227434"/>
        </a:xfrm>
        <a:custGeom>
          <a:avLst/>
          <a:gdLst/>
          <a:ahLst/>
          <a:cxnLst/>
          <a:rect l="0" t="0" r="0" b="0"/>
          <a:pathLst>
            <a:path>
              <a:moveTo>
                <a:pt x="1976079" y="0"/>
              </a:moveTo>
              <a:lnTo>
                <a:pt x="1976079" y="114008"/>
              </a:lnTo>
              <a:lnTo>
                <a:pt x="0" y="114008"/>
              </a:lnTo>
              <a:lnTo>
                <a:pt x="0" y="227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86CF0-4248-484E-A4C7-20D2B8C7562B}">
      <dsp:nvSpPr>
        <dsp:cNvPr id="0" name=""/>
        <dsp:cNvSpPr/>
      </dsp:nvSpPr>
      <dsp:spPr>
        <a:xfrm>
          <a:off x="3212945" y="1"/>
          <a:ext cx="1440862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Kernel</a:t>
          </a:r>
        </a:p>
      </dsp:txBody>
      <dsp:txXfrm>
        <a:off x="3212945" y="1"/>
        <a:ext cx="1440862" cy="540122"/>
      </dsp:txXfrm>
    </dsp:sp>
    <dsp:sp modelId="{74A992A9-B724-4BD6-9975-F7C1FE9FF557}">
      <dsp:nvSpPr>
        <dsp:cNvPr id="0" name=""/>
        <dsp:cNvSpPr/>
      </dsp:nvSpPr>
      <dsp:spPr>
        <a:xfrm>
          <a:off x="1138715" y="767558"/>
          <a:ext cx="1637164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Host</a:t>
          </a:r>
        </a:p>
      </dsp:txBody>
      <dsp:txXfrm>
        <a:off x="1138715" y="767558"/>
        <a:ext cx="1637164" cy="540122"/>
      </dsp:txXfrm>
    </dsp:sp>
    <dsp:sp modelId="{5876DC7A-6515-4420-9B91-EA47EDD55D64}">
      <dsp:nvSpPr>
        <dsp:cNvPr id="0" name=""/>
        <dsp:cNvSpPr/>
      </dsp:nvSpPr>
      <dsp:spPr>
        <a:xfrm>
          <a:off x="3002730" y="767558"/>
          <a:ext cx="1897308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Container 1</a:t>
          </a:r>
        </a:p>
      </dsp:txBody>
      <dsp:txXfrm>
        <a:off x="3002730" y="767558"/>
        <a:ext cx="1897308" cy="540122"/>
      </dsp:txXfrm>
    </dsp:sp>
    <dsp:sp modelId="{60B40BFA-B5F1-40FB-A440-9A8005673C5B}">
      <dsp:nvSpPr>
        <dsp:cNvPr id="0" name=""/>
        <dsp:cNvSpPr/>
      </dsp:nvSpPr>
      <dsp:spPr>
        <a:xfrm>
          <a:off x="5126890" y="767558"/>
          <a:ext cx="1862394" cy="540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 dirty="0"/>
            <a:t>Container 2</a:t>
          </a:r>
        </a:p>
      </dsp:txBody>
      <dsp:txXfrm>
        <a:off x="5126890" y="767558"/>
        <a:ext cx="1862394" cy="54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866613"/>
      </p:ext>
    </p:extLst>
  </p:cSld>
  <p:clrMapOvr>
    <a:masterClrMapping/>
  </p:clrMapOvr>
  <p:transition spd="med"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466637"/>
      </p:ext>
    </p:extLst>
  </p:cSld>
  <p:clrMapOvr>
    <a:masterClrMapping/>
  </p:clrMapOvr>
  <p:transition spd="med"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54762"/>
      </p:ext>
    </p:extLst>
  </p:cSld>
  <p:clrMapOvr>
    <a:masterClrMapping/>
  </p:clrMapOvr>
  <p:transition spd="med"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386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304264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012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040743"/>
      </p:ext>
    </p:extLst>
  </p:cSld>
  <p:clrMapOvr>
    <a:masterClrMapping/>
  </p:clrMapOvr>
  <p:transition spd="med"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0774"/>
      </p:ext>
    </p:extLst>
  </p:cSld>
  <p:clrMapOvr>
    <a:masterClrMapping/>
  </p:clrMapOvr>
  <p:transition spd="med"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196402"/>
      </p:ext>
    </p:extLst>
  </p:cSld>
  <p:clrMapOvr>
    <a:masterClrMapping/>
  </p:clrMapOvr>
  <p:transition spd="med"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757264"/>
      </p:ext>
    </p:extLst>
  </p:cSld>
  <p:clrMapOvr>
    <a:masterClrMapping/>
  </p:clrMapOvr>
  <p:transition spd="med"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908387"/>
      </p:ext>
    </p:extLst>
  </p:cSld>
  <p:clrMapOvr>
    <a:masterClrMapping/>
  </p:clrMapOvr>
  <p:transition spd="med"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182013"/>
      </p:ext>
    </p:extLst>
  </p:cSld>
  <p:clrMapOvr>
    <a:masterClrMapping/>
  </p:clrMapOvr>
  <p:transition spd="med"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325244"/>
      </p:ext>
    </p:extLst>
  </p:cSld>
  <p:clrMapOvr>
    <a:masterClrMapping/>
  </p:clrMapOvr>
  <p:transition spd="med"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/>
          <a:srcRect r="74104" b="34466"/>
          <a:stretch/>
        </p:blipFill>
        <p:spPr>
          <a:xfrm>
            <a:off x="191344" y="144583"/>
            <a:ext cx="579040" cy="620121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40267" y="558800"/>
            <a:ext cx="11514667" cy="58928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85751" y="6454776"/>
            <a:ext cx="391036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Computer Vision and Deep Learning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178551" y="6454776"/>
            <a:ext cx="13882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Brian Lovell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5351" y="130176"/>
            <a:ext cx="58509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AU" sz="1800" b="0" dirty="0">
                <a:solidFill>
                  <a:srgbClr val="7030A0"/>
                </a:solidFill>
                <a:latin typeface="Arial" charset="0"/>
              </a:rPr>
              <a:t>School of Electrical Engineering and Computer Science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1435712" y="6402389"/>
            <a:ext cx="732599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AU" sz="2400" b="0" baseline="-22000" dirty="0">
                <a:solidFill>
                  <a:schemeClr val="tx2"/>
                </a:solidFill>
              </a:rPr>
              <a:t> </a:t>
            </a:r>
            <a:fld id="{32F794A5-36DB-46AB-8574-9D1F99F2D3F9}" type="slidenum">
              <a:rPr lang="en-AU" sz="2400" b="0" baseline="-22000">
                <a:solidFill>
                  <a:srgbClr val="7030A0"/>
                </a:solidFill>
              </a:rPr>
              <a:pPr defTabSz="762000"/>
              <a:t>‹#›</a:t>
            </a:fld>
            <a:endParaRPr lang="en-AU" sz="2400" b="0" baseline="-22000" dirty="0">
              <a:solidFill>
                <a:srgbClr val="7030A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0729642" y="127000"/>
            <a:ext cx="1533304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fld id="{4ADC39D4-122B-4A23-BA88-201042ABE22D}" type="datetime1">
              <a:rPr lang="en-AU" sz="1800" b="0">
                <a:solidFill>
                  <a:srgbClr val="7030A0"/>
                </a:solidFill>
                <a:latin typeface="+mj-lt"/>
              </a:rPr>
              <a:pPr defTabSz="762000"/>
              <a:t>25/03/2024</a:t>
            </a:fld>
            <a:endParaRPr lang="en-AU" sz="1800" b="0" dirty="0">
              <a:solidFill>
                <a:srgbClr val="7030A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7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ull dir="rd"/>
  </p:transition>
  <p:txStyles>
    <p:titleStyle>
      <a:lvl1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3pPr>
      <a:lvl4pPr marL="1600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5pPr>
      <a:lvl6pPr marL="25146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6pPr>
      <a:lvl7pPr marL="29718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7pPr>
      <a:lvl8pPr marL="34290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8pPr>
      <a:lvl9pPr marL="3886200" indent="-228600" algn="l" defTabSz="762000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en.wikipedia.org/wiki/Linux_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ellbrian/dockerde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altLang="en-US" sz="4800" dirty="0">
                <a:solidFill>
                  <a:schemeClr val="folHlink"/>
                </a:solidFill>
              </a:rPr>
            </a:br>
            <a:r>
              <a:rPr lang="en-US" altLang="en-US" sz="4800" dirty="0">
                <a:solidFill>
                  <a:srgbClr val="FF0000"/>
                </a:solidFill>
              </a:rPr>
              <a:t>Containers from Scratch using GO Language</a:t>
            </a:r>
            <a:endParaRPr lang="en-AU" altLang="en-US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sz="3200" dirty="0">
                <a:solidFill>
                  <a:schemeClr val="folHlink"/>
                </a:solidFill>
              </a:rPr>
              <a:t>Courtesy Liz Rice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8DF7-BB3C-9904-173E-D2BB53C8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 your own Container in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EC5C-8CB0-B1FC-FB4D-7DBE036F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2598345" cy="4114800"/>
          </a:xfrm>
        </p:spPr>
        <p:txBody>
          <a:bodyPr/>
          <a:lstStyle/>
          <a:p>
            <a:r>
              <a:rPr lang="en-AU" dirty="0"/>
              <a:t>Namespaces</a:t>
            </a:r>
          </a:p>
          <a:p>
            <a:r>
              <a:rPr lang="en-AU" dirty="0"/>
              <a:t>Chroot</a:t>
            </a:r>
          </a:p>
          <a:p>
            <a:r>
              <a:rPr lang="en-AU" dirty="0" err="1"/>
              <a:t>CGroups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7FBA3-A533-2CD2-0DA7-F17006AF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43" y="1752600"/>
            <a:ext cx="6138693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65843"/>
      </p:ext>
    </p:extLst>
  </p:cSld>
  <p:clrMapOvr>
    <a:masterClrMapping/>
  </p:clrMapOvr>
  <p:transition spd="med"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A6B7-3AED-30AC-AE57-7E266AFF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7ACF8-ED29-01CE-1BEE-C1DE9B0D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867"/>
            <a:ext cx="12218206" cy="6825133"/>
          </a:xfrm>
        </p:spPr>
      </p:pic>
    </p:spTree>
    <p:extLst>
      <p:ext uri="{BB962C8B-B14F-4D97-AF65-F5344CB8AC3E}">
        <p14:creationId xmlns:p14="http://schemas.microsoft.com/office/powerpoint/2010/main" val="966286703"/>
      </p:ext>
    </p:extLst>
  </p:cSld>
  <p:clrMapOvr>
    <a:masterClrMapping/>
  </p:clrMapOvr>
  <p:transition spd="med"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5DC-CBA8-12AF-C434-36E3E9F0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B10F-7A01-4C23-2A14-2F41E2E9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2560122"/>
          </a:xfrm>
        </p:spPr>
        <p:txBody>
          <a:bodyPr/>
          <a:lstStyle/>
          <a:p>
            <a:r>
              <a:rPr lang="en-AU" dirty="0"/>
              <a:t>Namespaces are a fundamental aspect of </a:t>
            </a:r>
            <a:r>
              <a:rPr lang="en-AU" dirty="0">
                <a:hlinkClick r:id="rId2" tooltip="Linux containers"/>
              </a:rPr>
              <a:t>containers</a:t>
            </a:r>
            <a:r>
              <a:rPr lang="en-AU" dirty="0"/>
              <a:t> in Linux. </a:t>
            </a:r>
          </a:p>
          <a:p>
            <a:r>
              <a:rPr lang="en-AU" dirty="0"/>
              <a:t>The kernel has a set of tables to manage the system</a:t>
            </a:r>
          </a:p>
          <a:p>
            <a:r>
              <a:rPr lang="en-AU" dirty="0"/>
              <a:t>Namespaces allow duplication of these tables for container isolation.</a:t>
            </a:r>
          </a:p>
          <a:p>
            <a:r>
              <a:rPr lang="en-AU" dirty="0"/>
              <a:t>Mount (</a:t>
            </a:r>
            <a:r>
              <a:rPr lang="en-AU" dirty="0" err="1"/>
              <a:t>mnt</a:t>
            </a:r>
            <a:r>
              <a:rPr lang="en-AU" dirty="0"/>
              <a:t>), Process ID (</a:t>
            </a:r>
            <a:r>
              <a:rPr lang="en-AU" dirty="0" err="1"/>
              <a:t>pid</a:t>
            </a:r>
            <a:r>
              <a:rPr lang="en-AU" dirty="0"/>
              <a:t>), Network (net), Inter-process Communication (</a:t>
            </a:r>
            <a:r>
              <a:rPr lang="en-AU" dirty="0" err="1"/>
              <a:t>ipc</a:t>
            </a:r>
            <a:r>
              <a:rPr lang="en-AU" dirty="0"/>
              <a:t>), UTS, User ID (user), Control group (</a:t>
            </a:r>
            <a:r>
              <a:rPr lang="en-AU" dirty="0" err="1"/>
              <a:t>cgroup</a:t>
            </a:r>
            <a:r>
              <a:rPr lang="en-AU" dirty="0"/>
              <a:t>) Namespace, Time Namespace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09415-3881-792D-E299-5633EC4378DD}"/>
              </a:ext>
            </a:extLst>
          </p:cNvPr>
          <p:cNvSpPr txBox="1"/>
          <p:nvPr/>
        </p:nvSpPr>
        <p:spPr>
          <a:xfrm>
            <a:off x="3665932" y="6078188"/>
            <a:ext cx="4432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https://en.wikipedia.org/wiki/Linux_namespaces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3F2EB48-FBD0-15EE-B216-946C3BDA57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168243"/>
              </p:ext>
            </p:extLst>
          </p:nvPr>
        </p:nvGraphicFramePr>
        <p:xfrm>
          <a:off x="1818244" y="4617522"/>
          <a:ext cx="8128000" cy="1308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7246964"/>
      </p:ext>
    </p:extLst>
  </p:cSld>
  <p:clrMapOvr>
    <a:masterClrMapping/>
  </p:clrMapOvr>
  <p:transition spd="med"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FD20-61E7-0D7F-C434-4EEC119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B8E8-07BE-6FA6-F341-459FF354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you can </a:t>
            </a:r>
            <a:r>
              <a:rPr lang="en-AU" b="1" dirty="0"/>
              <a:t>see</a:t>
            </a:r>
          </a:p>
          <a:p>
            <a:r>
              <a:rPr lang="en-AU" dirty="0"/>
              <a:t>Created with </a:t>
            </a:r>
            <a:r>
              <a:rPr lang="en-AU" dirty="0" err="1"/>
              <a:t>syscalls</a:t>
            </a:r>
            <a:endParaRPr lang="en-AU" dirty="0"/>
          </a:p>
          <a:p>
            <a:pPr lvl="1"/>
            <a:r>
              <a:rPr lang="en-AU" dirty="0"/>
              <a:t>Unix Timesharing System</a:t>
            </a:r>
          </a:p>
          <a:p>
            <a:pPr lvl="1"/>
            <a:r>
              <a:rPr lang="en-AU" dirty="0"/>
              <a:t>Process IDs</a:t>
            </a:r>
          </a:p>
          <a:p>
            <a:pPr lvl="1"/>
            <a:r>
              <a:rPr lang="en-AU" dirty="0"/>
              <a:t>Mounts</a:t>
            </a:r>
          </a:p>
          <a:p>
            <a:pPr lvl="1"/>
            <a:r>
              <a:rPr lang="en-AU" dirty="0"/>
              <a:t>Network</a:t>
            </a:r>
          </a:p>
          <a:p>
            <a:pPr lvl="1"/>
            <a:r>
              <a:rPr lang="en-AU" dirty="0"/>
              <a:t>User IDs</a:t>
            </a:r>
          </a:p>
          <a:p>
            <a:pPr lvl="1"/>
            <a:r>
              <a:rPr lang="en-AU" dirty="0" err="1"/>
              <a:t>InterProcess</a:t>
            </a:r>
            <a:r>
              <a:rPr lang="en-AU" dirty="0"/>
              <a:t> Comms</a:t>
            </a:r>
          </a:p>
        </p:txBody>
      </p:sp>
    </p:spTree>
    <p:extLst>
      <p:ext uri="{BB962C8B-B14F-4D97-AF65-F5344CB8AC3E}">
        <p14:creationId xmlns:p14="http://schemas.microsoft.com/office/powerpoint/2010/main" val="1876988487"/>
      </p:ext>
    </p:extLst>
  </p:cSld>
  <p:clrMapOvr>
    <a:masterClrMapping/>
  </p:clrMapOvr>
  <p:transition spd="med"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BC14-1AED-0A99-F478-93618A96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2341A-637F-0019-3EFB-F44B0D644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35855" cy="6858000"/>
          </a:xfrm>
        </p:spPr>
      </p:pic>
    </p:spTree>
    <p:extLst>
      <p:ext uri="{BB962C8B-B14F-4D97-AF65-F5344CB8AC3E}">
        <p14:creationId xmlns:p14="http://schemas.microsoft.com/office/powerpoint/2010/main" val="708468248"/>
      </p:ext>
    </p:extLst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6970-E88E-AE13-95D7-A8C001FF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CGroups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056E-E73B-587E-2DCC-2C1513F5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you can </a:t>
            </a:r>
            <a:r>
              <a:rPr lang="en-AU" b="1" dirty="0"/>
              <a:t>use</a:t>
            </a:r>
          </a:p>
          <a:p>
            <a:r>
              <a:rPr lang="en-AU" dirty="0"/>
              <a:t>Filesystem interface</a:t>
            </a:r>
          </a:p>
          <a:p>
            <a:pPr lvl="1"/>
            <a:r>
              <a:rPr lang="en-AU" dirty="0"/>
              <a:t>Memory</a:t>
            </a:r>
          </a:p>
          <a:p>
            <a:pPr lvl="1"/>
            <a:r>
              <a:rPr lang="en-AU" dirty="0"/>
              <a:t>CPU</a:t>
            </a:r>
          </a:p>
          <a:p>
            <a:pPr lvl="1"/>
            <a:r>
              <a:rPr lang="en-AU" dirty="0"/>
              <a:t>I/O</a:t>
            </a:r>
          </a:p>
          <a:p>
            <a:pPr lvl="1"/>
            <a:r>
              <a:rPr lang="en-AU" dirty="0"/>
              <a:t>Process numbers</a:t>
            </a:r>
          </a:p>
          <a:p>
            <a:pPr lvl="1"/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1391175"/>
      </p:ext>
    </p:extLst>
  </p:cSld>
  <p:clrMapOvr>
    <a:masterClrMapping/>
  </p:clrMapOvr>
  <p:transition spd="med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D18C-A8F3-1EC6-CEE5-AFE25E9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Demonstration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088B-EF76-3C27-A23B-F66AA993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05000"/>
            <a:ext cx="10900881" cy="4114800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https://github.com/lovellbrian/dockerdemo</a:t>
            </a:r>
            <a:endParaRPr lang="en-AU" dirty="0"/>
          </a:p>
          <a:p>
            <a:r>
              <a:rPr lang="en-AU" dirty="0"/>
              <a:t>git clone --recurse-submodules https://github.com/lovellbrian/dockerdemo</a:t>
            </a:r>
          </a:p>
          <a:p>
            <a:r>
              <a:rPr lang="en-AU" dirty="0"/>
              <a:t>Use branches to step through the building process</a:t>
            </a:r>
          </a:p>
          <a:p>
            <a:pPr lvl="1"/>
            <a:r>
              <a:rPr lang="en-AU" dirty="0"/>
              <a:t>Step 1, Step 2, …  </a:t>
            </a:r>
          </a:p>
        </p:txBody>
      </p:sp>
    </p:spTree>
    <p:extLst>
      <p:ext uri="{BB962C8B-B14F-4D97-AF65-F5344CB8AC3E}">
        <p14:creationId xmlns:p14="http://schemas.microsoft.com/office/powerpoint/2010/main" val="750473784"/>
      </p:ext>
    </p:extLst>
  </p:cSld>
  <p:clrMapOvr>
    <a:masterClrMapping/>
  </p:clrMapOvr>
  <p:transition spd="med">
    <p:pull dir="rd"/>
  </p:transition>
</p:sld>
</file>

<file path=ppt/theme/theme1.xml><?xml version="1.0" encoding="utf-8"?>
<a:theme xmlns:a="http://schemas.openxmlformats.org/drawingml/2006/main" name="lectdf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dft.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dft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dft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dft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26</TotalTime>
  <Words>179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lectdft</vt:lpstr>
      <vt:lpstr> Containers from Scratch using GO Language</vt:lpstr>
      <vt:lpstr>Build your own Container in Go</vt:lpstr>
      <vt:lpstr>PowerPoint Presentation</vt:lpstr>
      <vt:lpstr>Linux Kernel</vt:lpstr>
      <vt:lpstr>Namespaces</vt:lpstr>
      <vt:lpstr>PowerPoint Presentation</vt:lpstr>
      <vt:lpstr>CGroups</vt:lpstr>
      <vt:lpstr>Live Demonstration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Brian Lovell</dc:creator>
  <cp:lastModifiedBy>Brian Lovell</cp:lastModifiedBy>
  <cp:revision>7</cp:revision>
  <dcterms:created xsi:type="dcterms:W3CDTF">2024-03-20T01:28:53Z</dcterms:created>
  <dcterms:modified xsi:type="dcterms:W3CDTF">2024-03-25T10:42:58Z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2024-03-20T01:29:17Z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2b9aeb8f-608d-4260-a434-ea23a176d236</vt:lpwstr>
  </property>
  <property fmtid="{D5CDD505-2E9C-101B-9397-08002B2CF9AE}" pid="8" name="MSIP_Label_0f488380-630a-4f55-a077-a19445e3f360_ContentBits">
    <vt:lpwstr>0</vt:lpwstr>
  </property>
</Properties>
</file>