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진 박" userId="9cc7f1a246901738" providerId="LiveId" clId="{2FD4531F-0916-4876-BC59-8581C67EB799}"/>
    <pc:docChg chg="undo custSel modSld">
      <pc:chgData name="민진 박" userId="9cc7f1a246901738" providerId="LiveId" clId="{2FD4531F-0916-4876-BC59-8581C67EB799}" dt="2023-07-16T05:36:19.577" v="259" actId="20577"/>
      <pc:docMkLst>
        <pc:docMk/>
      </pc:docMkLst>
      <pc:sldChg chg="modSp mod">
        <pc:chgData name="민진 박" userId="9cc7f1a246901738" providerId="LiveId" clId="{2FD4531F-0916-4876-BC59-8581C67EB799}" dt="2023-07-16T05:36:19.577" v="259" actId="20577"/>
        <pc:sldMkLst>
          <pc:docMk/>
          <pc:sldMk cId="3740625292" sldId="256"/>
        </pc:sldMkLst>
        <pc:graphicFrameChg chg="mod modGraphic">
          <ac:chgData name="민진 박" userId="9cc7f1a246901738" providerId="LiveId" clId="{2FD4531F-0916-4876-BC59-8581C67EB799}" dt="2023-07-16T05:36:19.577" v="259" actId="20577"/>
          <ac:graphicFrameMkLst>
            <pc:docMk/>
            <pc:sldMk cId="3740625292" sldId="256"/>
            <ac:graphicFrameMk id="5" creationId="{E742FA11-631B-507B-16E9-A4185B9250A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5F18-B2AF-B21B-60D4-BF4EC9949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F730F-74F2-0592-E37C-FEEBD6BC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B399E-34D5-134D-E8FF-69DF98AE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32471-4B43-E3E8-706D-CA70F20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C37B4-09D9-AEEA-50BF-D6A0DA00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597B-2525-61F3-76D6-C9816FC4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BB688-2C68-09CA-8271-9EE66203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32847-0B78-0A1B-19C1-765EAB46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A3FA5-CEB0-5CD2-9BB3-9E352081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E85A1-E3E3-B40B-691A-AE000518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FF00A-4831-68E7-F236-107334CA9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171CD-1580-D216-104A-4DE9E706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FE4E0-3B10-2A44-FE03-9849B776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A3A32-6082-8438-2978-28FC0FD8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0403B-8B3E-EDAF-D478-932FBDAF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3C8-32E8-8199-B683-38633698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6C91A-B93B-84A1-07B0-22BC907A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11309-251A-D39D-6D0E-6828A4E8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8F6AE-73FD-6B15-25E6-ED4DF9B8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B2389-DBB5-4068-CD48-A23191C6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1ACA3-5D0E-69D3-A319-B06BF667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4CB09-485C-1865-1D39-901057E8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4D95E-D650-F675-CEA6-EC091DE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761E7-DD89-8CDC-25CD-D7DD2822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4F27B-F2A2-F8A7-B7D2-A102E0B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5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AE80F-D2AE-9DBC-F040-E8C20B10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19087-8013-5456-D6DB-CFB5B9A35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05A5F-75CC-22C6-4C34-8E3F9203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ADBCF-0638-DEB2-EC9C-8B826366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ADD0C-F576-CCCC-5CEC-92CE508C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B1DC6-8327-9234-BA99-535C4595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4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D0D93-E968-772F-EE76-1CF1F71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3BE1C-5268-0657-AF4F-39E08DE5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4B8CC-F58E-813C-69B4-8F9F535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39D14-D190-F7D8-58FD-1BB3575FA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5003A0-0BFE-9043-5E91-4DCC253E6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7A282-F256-9829-0E7B-CC108C3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621D06-A194-92A4-50A3-18ED0E58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A648BC-0AA5-BEF1-3481-0AD6F3EE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8DCD7-B5AC-443A-2512-3686C80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11737C-1E48-5898-DB05-94ED5E9A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046DF-8620-EEE7-23F5-65F9AFAF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35A52-1265-2302-174E-960B89E9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5261E6-E985-3F08-07AB-52B563DE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57F5CF-2DF2-4FC1-4E1B-6975E190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4FBD1-2654-81D4-3809-B612CDB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5B97-7D80-7EB2-8EE2-DC69DB3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3CCD5-0769-9FB1-6C69-0F11ED87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F992E-888D-20E0-2AEA-05EAA6ECE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9AD75-FDA5-A62A-9421-F1C8DA2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BB824-7B05-8CB0-2A1B-15CD75BB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5D8FA-7095-066A-8B88-0527128E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2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936-E2D8-5221-4C84-7E85FAE8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F63BA4-AC39-0B03-9C83-6E0332C6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A87C2-787B-EDEF-498F-6CFCAAE51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1402E-F701-B6C5-6EAB-1205BDE0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486D7-6FC4-A9A5-ACF9-F6954E0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35259-AC8F-FB67-D62C-8334CD1A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CDA49-913B-D47F-1D76-CDE96D60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AA065-9CB3-6401-CC79-693DAD39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8747E-B419-F6A9-D0B2-45B9538B0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E701-0B89-449C-8FE8-11FCD0A5BFA8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EC05B-B3AB-503D-41E8-9C2FE6BB0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9A77E-EB02-E65B-970F-D30639F5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7DC8-3910-49DE-950B-69CA7E33F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742FA11-631B-507B-16E9-A4185B92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06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498522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7067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920673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81138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2846784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</a:t>
                      </a:r>
                      <a:r>
                        <a:rPr lang="ko-KR" altLang="en-US" sz="2500" dirty="0"/>
                        <a:t> </a:t>
                      </a:r>
                      <a:r>
                        <a:rPr lang="en-US" altLang="ko-KR" sz="2500" dirty="0"/>
                        <a:t>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Example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613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Alligator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L7(Firewall)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HTTP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/>
                        <a:t>FTP, SSH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280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321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Steve’s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216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Touch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L4(NAT)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541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Not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L3(Router)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IPv4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121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Do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L2(Switch)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Ethernet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Frame Relay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809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Please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11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62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민진 박</dc:creator>
  <cp:lastModifiedBy>민진 박</cp:lastModifiedBy>
  <cp:revision>1</cp:revision>
  <dcterms:created xsi:type="dcterms:W3CDTF">2023-07-16T05:24:10Z</dcterms:created>
  <dcterms:modified xsi:type="dcterms:W3CDTF">2023-07-16T05:36:22Z</dcterms:modified>
</cp:coreProperties>
</file>