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clipse-cs.sourceforge.net/#!/configtype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http://eclipse-cs.sourceforge.net/#!/filesets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http://eclipse-cs.sourceforge.net/#!/filters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http://eclipse-cs.sourceforge.net/#!/configtypes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Link for remote demo: http://download1338.mediafire.com/b4nt5rz4p0rg/qhgr8pz0hfjnb17/test_remote_checks.xml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eclipse-cs.sourceforge.net/#!/install" TargetMode="External"/><Relationship Id="rId4" Type="http://schemas.openxmlformats.org/officeDocument/2006/relationships/hyperlink" Target="http://eclipse-cs.sourceforge.net/#!/project-setu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clipse-cs.sourceforge.net/#!/custom-confi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ECLIPSE CHECKSTYLE PLUGIN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LINH CHAU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ileset.png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614" y="0"/>
            <a:ext cx="593076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Configuring file sets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formatter.jp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7" y="28575"/>
            <a:ext cx="7515225" cy="50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Bonus: Eclipse formatter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0"/>
              <a:t>Q&amp;A</a:t>
            </a: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inspiration-ppt-12-638.jp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600" y="0"/>
            <a:ext cx="685083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Introduction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Installation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Custom configuration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Advance configuration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agenda.jp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375" y="1017799"/>
            <a:ext cx="3195149" cy="27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Is a Open Source development tool.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Helps to ensure that Java code adheres to a set of coding standards.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Integrates the static source code analyzer into Eclipse IDE.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Notifies problem immediately.</a:t>
            </a: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Installation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Via Eclipse Marketplace link (recommended).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Via Eclipse Marketplace client.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From the update site.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Reference link: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Eclipse-sc Installation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Project Setup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 Configuration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Preferences windows → select Checkstyle.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Instruction: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Custom Configuration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references-checkstyle-dialog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950" y="0"/>
            <a:ext cx="71860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Advance Configuration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Restrict Checkstyle validation using project filters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Configuration types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Configuring file sets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sing-project-filters.jp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487" y="0"/>
            <a:ext cx="61250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filters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Configuration types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29875"/>
            <a:ext cx="32700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Built-in Configuration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Internal Configuration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External Configuration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Remote Configuration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Project Relative Configuration</a:t>
            </a:r>
          </a:p>
        </p:txBody>
      </p:sp>
      <p:pic>
        <p:nvPicPr>
          <p:cNvPr descr="configuration_type.jp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625" y="1358175"/>
            <a:ext cx="6044675" cy="17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