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9" r:id="rId3"/>
    <p:sldId id="257" r:id="rId4"/>
    <p:sldId id="260" r:id="rId5"/>
    <p:sldId id="261" r:id="rId6"/>
    <p:sldId id="264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accent6">
                <a:lumMod val="60000"/>
                <a:lumOff val="4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9707" y="971399"/>
            <a:ext cx="9038308" cy="1507067"/>
          </a:xfrm>
        </p:spPr>
        <p:txBody>
          <a:bodyPr>
            <a:noAutofit/>
          </a:bodyPr>
          <a:lstStyle/>
          <a:p>
            <a:pPr algn="ctr"/>
            <a:r>
              <a:rPr lang="en-PH" sz="11500" b="1" dirty="0" smtClean="0">
                <a:latin typeface="Bell MT" panose="02020503060305020303" pitchFamily="18" charset="0"/>
              </a:rPr>
              <a:t>Fast food delivery</a:t>
            </a:r>
            <a:endParaRPr lang="en-PH" sz="11500" b="1" dirty="0">
              <a:latin typeface="Bell MT" panose="020205030603050203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6667" y="4811883"/>
            <a:ext cx="50613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 smtClean="0">
                <a:latin typeface="Cambria" panose="02040503050406030204" pitchFamily="18" charset="0"/>
              </a:rPr>
              <a:t>LOVELY MAE P. SERVIDOR</a:t>
            </a:r>
          </a:p>
          <a:p>
            <a:r>
              <a:rPr lang="en-PH" sz="2400" dirty="0" smtClean="0">
                <a:latin typeface="Cambria" panose="02040503050406030204" pitchFamily="18" charset="0"/>
              </a:rPr>
              <a:t>YOMAR IWAY</a:t>
            </a:r>
          </a:p>
          <a:p>
            <a:r>
              <a:rPr lang="en-PH" sz="2400" dirty="0" smtClean="0">
                <a:latin typeface="Cambria" panose="02040503050406030204" pitchFamily="18" charset="0"/>
              </a:rPr>
              <a:t>LYRE DIAMOND ABAQUITA</a:t>
            </a:r>
          </a:p>
          <a:p>
            <a:r>
              <a:rPr lang="en-PH" sz="2400" dirty="0" smtClean="0">
                <a:latin typeface="Cambria" panose="02040503050406030204" pitchFamily="18" charset="0"/>
              </a:rPr>
              <a:t>HENDRIC ANDRE ENCONTRO</a:t>
            </a:r>
          </a:p>
          <a:p>
            <a:endParaRPr lang="en-PH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8160913" y="6227655"/>
            <a:ext cx="403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 smtClean="0"/>
              <a:t>Grade 12-IC4AA (ICT)</a:t>
            </a:r>
            <a:endParaRPr lang="en-PH" sz="2800" dirty="0"/>
          </a:p>
        </p:txBody>
      </p:sp>
    </p:spTree>
    <p:extLst>
      <p:ext uri="{BB962C8B-B14F-4D97-AF65-F5344CB8AC3E}">
        <p14:creationId xmlns:p14="http://schemas.microsoft.com/office/powerpoint/2010/main" val="261051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9518" y="750194"/>
            <a:ext cx="10456014" cy="5212724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PH" sz="14500" dirty="0" smtClean="0">
                <a:solidFill>
                  <a:schemeClr val="tx1"/>
                </a:solidFill>
                <a:latin typeface="Bell MT" panose="02020503060305020303" pitchFamily="18" charset="0"/>
              </a:rPr>
              <a:t>FUNCTIONALITIES:</a:t>
            </a:r>
          </a:p>
          <a:p>
            <a:pPr marL="0" indent="0">
              <a:lnSpc>
                <a:spcPct val="120000"/>
              </a:lnSpc>
              <a:buNone/>
            </a:pPr>
            <a:endParaRPr lang="en-PH" sz="3300" dirty="0" smtClean="0">
              <a:solidFill>
                <a:schemeClr val="tx1"/>
              </a:solidFill>
              <a:latin typeface="Bell MT" panose="02020503060305020303" pitchFamily="18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PH" sz="7200" dirty="0">
                <a:solidFill>
                  <a:schemeClr val="tx1"/>
                </a:solidFill>
              </a:rPr>
              <a:t> </a:t>
            </a:r>
            <a:r>
              <a:rPr lang="en-PH" sz="7200" dirty="0" smtClean="0">
                <a:solidFill>
                  <a:schemeClr val="tx1"/>
                </a:solidFill>
              </a:rPr>
              <a:t>Allows you to order in your choice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PH" sz="7200" dirty="0">
                <a:solidFill>
                  <a:schemeClr val="tx1"/>
                </a:solidFill>
              </a:rPr>
              <a:t> </a:t>
            </a:r>
            <a:r>
              <a:rPr lang="en-PH" sz="7200" dirty="0" smtClean="0">
                <a:solidFill>
                  <a:schemeClr val="tx1"/>
                </a:solidFill>
              </a:rPr>
              <a:t>Modify food categories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PH" sz="7200" dirty="0" smtClean="0">
                <a:solidFill>
                  <a:schemeClr val="tx1"/>
                </a:solidFill>
              </a:rPr>
              <a:t> Customer/s can also view name and price of the product </a:t>
            </a:r>
          </a:p>
        </p:txBody>
      </p:sp>
    </p:spTree>
    <p:extLst>
      <p:ext uri="{BB962C8B-B14F-4D97-AF65-F5344CB8AC3E}">
        <p14:creationId xmlns:p14="http://schemas.microsoft.com/office/powerpoint/2010/main" val="20938805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298" t="25569" r="44176" b="21350"/>
          <a:stretch/>
        </p:blipFill>
        <p:spPr>
          <a:xfrm>
            <a:off x="1815921" y="302394"/>
            <a:ext cx="8718997" cy="628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1532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398" t="-218" r="58148" b="47753"/>
          <a:stretch/>
        </p:blipFill>
        <p:spPr>
          <a:xfrm>
            <a:off x="1764407" y="412123"/>
            <a:ext cx="8590207" cy="615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829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071" y="389586"/>
            <a:ext cx="8443808" cy="6172200"/>
          </a:xfrm>
        </p:spPr>
      </p:pic>
    </p:spTree>
    <p:extLst>
      <p:ext uri="{BB962C8B-B14F-4D97-AF65-F5344CB8AC3E}">
        <p14:creationId xmlns:p14="http://schemas.microsoft.com/office/powerpoint/2010/main" val="338864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411" y="1419130"/>
            <a:ext cx="6227043" cy="2849344"/>
          </a:xfrm>
        </p:spPr>
      </p:pic>
    </p:spTree>
    <p:extLst>
      <p:ext uri="{BB962C8B-B14F-4D97-AF65-F5344CB8AC3E}">
        <p14:creationId xmlns:p14="http://schemas.microsoft.com/office/powerpoint/2010/main" val="2680720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843" t="28357" r="18125" b="34085"/>
          <a:stretch/>
        </p:blipFill>
        <p:spPr>
          <a:xfrm>
            <a:off x="1159097" y="1403797"/>
            <a:ext cx="9764634" cy="327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467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249" y="1748942"/>
            <a:ext cx="8077940" cy="286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9668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261</TotalTime>
  <Words>46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Bell MT</vt:lpstr>
      <vt:lpstr>Cambria</vt:lpstr>
      <vt:lpstr>Century Gothic</vt:lpstr>
      <vt:lpstr>Wingdings</vt:lpstr>
      <vt:lpstr>Wingdings 3</vt:lpstr>
      <vt:lpstr>Slice</vt:lpstr>
      <vt:lpstr>Fast food delivery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rjbadz24</dc:creator>
  <cp:lastModifiedBy>rjbadz24</cp:lastModifiedBy>
  <cp:revision>37</cp:revision>
  <dcterms:created xsi:type="dcterms:W3CDTF">2019-03-17T14:52:29Z</dcterms:created>
  <dcterms:modified xsi:type="dcterms:W3CDTF">2019-03-18T09:34:00Z</dcterms:modified>
</cp:coreProperties>
</file>