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5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D833-3AAB-4EFB-8279-CF65F2FDA32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45B6-6864-4883-B17C-4431714C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253" y="300624"/>
            <a:ext cx="24175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IDE : IntelliJ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/ Source Tree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SpringBoot</a:t>
            </a:r>
            <a:r>
              <a:rPr lang="en-US" altLang="ko-KR" dirty="0" smtClean="0"/>
              <a:t> 1.5.9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Java8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JPA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AWS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MariaDB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Nginx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11244" y="2885947"/>
            <a:ext cx="6263014" cy="306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66970" y="6101353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9601200" y="4917643"/>
            <a:ext cx="1371600" cy="8141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653403" y="3419605"/>
            <a:ext cx="1747381" cy="7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SpringBoot</a:t>
            </a:r>
            <a:endParaRPr lang="en-US" altLang="ko-KR" dirty="0" smtClean="0"/>
          </a:p>
        </p:txBody>
      </p:sp>
      <p:sp>
        <p:nvSpPr>
          <p:cNvPr id="12" name="원통 11"/>
          <p:cNvSpPr/>
          <p:nvPr/>
        </p:nvSpPr>
        <p:spPr>
          <a:xfrm>
            <a:off x="9400784" y="526093"/>
            <a:ext cx="1615857" cy="8392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GitHub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H="1">
            <a:off x="8743167" y="1365337"/>
            <a:ext cx="1465546" cy="205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164921" y="3772814"/>
            <a:ext cx="1816274" cy="129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3"/>
            <a:endCxn id="20" idx="1"/>
          </p:cNvCxnSpPr>
          <p:nvPr/>
        </p:nvCxnSpPr>
        <p:spPr>
          <a:xfrm>
            <a:off x="2981195" y="4417905"/>
            <a:ext cx="174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22313" y="3879286"/>
            <a:ext cx="1427967" cy="107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Nginx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150280" y="3820438"/>
            <a:ext cx="1503123" cy="5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0" idx="2"/>
          </p:cNvCxnSpPr>
          <p:nvPr/>
        </p:nvCxnSpPr>
        <p:spPr>
          <a:xfrm>
            <a:off x="8527094" y="4196219"/>
            <a:ext cx="1074106" cy="112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07880" y="1902654"/>
            <a:ext cx="160959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5" y="1445214"/>
            <a:ext cx="10437202" cy="42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1041" y="1866378"/>
            <a:ext cx="3494762" cy="38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2082" y="3256767"/>
            <a:ext cx="826718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2082" y="3638811"/>
            <a:ext cx="826718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66378" y="3256767"/>
            <a:ext cx="1490597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6378" y="3638811"/>
            <a:ext cx="1490597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16066" y="4521896"/>
            <a:ext cx="1039660" cy="5010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835047" y="3256767"/>
            <a:ext cx="1039660" cy="732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63847" y="1866378"/>
            <a:ext cx="4922728" cy="397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97" y="2329194"/>
            <a:ext cx="1352739" cy="27626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86" y="3373690"/>
            <a:ext cx="841296" cy="17181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81379" y="5163206"/>
            <a:ext cx="885173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기준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384087" y="5163207"/>
            <a:ext cx="841296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우리아기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9630445" y="2456158"/>
            <a:ext cx="1843396" cy="26356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400" dirty="0" smtClean="0"/>
              <a:t>상의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유니클로</a:t>
            </a:r>
            <a:r>
              <a:rPr lang="en-US" altLang="ko-KR" sz="1400" dirty="0" smtClean="0"/>
              <a:t>, H&amp;M</a:t>
            </a:r>
          </a:p>
          <a:p>
            <a:pPr marL="342900" indent="-342900" algn="ctr">
              <a:buFontTx/>
              <a:buAutoNum type="arabicPeriod"/>
            </a:pPr>
            <a:r>
              <a:rPr lang="ko-KR" altLang="en-US" sz="1400" dirty="0"/>
              <a:t>하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유니클로</a:t>
            </a:r>
            <a:r>
              <a:rPr lang="en-US" altLang="ko-KR" sz="1400" dirty="0" smtClean="0"/>
              <a:t>, H&amp;M</a:t>
            </a:r>
          </a:p>
          <a:p>
            <a:pPr marL="342900" indent="-342900" algn="ctr">
              <a:buFontTx/>
              <a:buAutoNum type="arabicPeriod"/>
            </a:pPr>
            <a:r>
              <a:rPr lang="ko-KR" altLang="en-US" sz="1400" dirty="0" smtClean="0"/>
              <a:t>기저귀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하기스</a:t>
            </a:r>
            <a:endParaRPr lang="ko-KR" altLang="en-US" sz="1400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131495" y="5163206"/>
            <a:ext cx="841296" cy="350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상품정보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041" y="488515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화면 구성</a:t>
            </a:r>
            <a:endParaRPr lang="ko-KR" altLang="en-US"/>
          </a:p>
        </p:txBody>
      </p:sp>
      <p:sp>
        <p:nvSpPr>
          <p:cNvPr id="18" name="실행 단추: 앞으로 또는 다음 17">
            <a:hlinkClick r:id="" action="ppaction://hlinkshowjump?jump=nextslide" highlightClick="1"/>
          </p:cNvPr>
          <p:cNvSpPr/>
          <p:nvPr/>
        </p:nvSpPr>
        <p:spPr>
          <a:xfrm>
            <a:off x="9619991" y="2054268"/>
            <a:ext cx="237994" cy="27492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57985" y="2054268"/>
            <a:ext cx="1528173" cy="274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자녀 선택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041" y="488515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66849"/>
              </p:ext>
            </p:extLst>
          </p:nvPr>
        </p:nvGraphicFramePr>
        <p:xfrm>
          <a:off x="501041" y="1383545"/>
          <a:ext cx="2790522" cy="187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984">
                  <a:extLst>
                    <a:ext uri="{9D8B030D-6E8A-4147-A177-3AD203B41FA5}">
                      <a16:colId xmlns:a16="http://schemas.microsoft.com/office/drawing/2014/main" val="2400909628"/>
                    </a:ext>
                  </a:extLst>
                </a:gridCol>
                <a:gridCol w="2076538">
                  <a:extLst>
                    <a:ext uri="{9D8B030D-6E8A-4147-A177-3AD203B41FA5}">
                      <a16:colId xmlns:a16="http://schemas.microsoft.com/office/drawing/2014/main" val="1567422978"/>
                    </a:ext>
                  </a:extLst>
                </a:gridCol>
              </a:tblGrid>
              <a:tr h="3746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엄마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6779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PARENT_ID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0262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19876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2276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1494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852"/>
              </p:ext>
            </p:extLst>
          </p:nvPr>
        </p:nvGraphicFramePr>
        <p:xfrm>
          <a:off x="4605402" y="1383545"/>
          <a:ext cx="2790522" cy="224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984">
                  <a:extLst>
                    <a:ext uri="{9D8B030D-6E8A-4147-A177-3AD203B41FA5}">
                      <a16:colId xmlns:a16="http://schemas.microsoft.com/office/drawing/2014/main" val="2400909628"/>
                    </a:ext>
                  </a:extLst>
                </a:gridCol>
                <a:gridCol w="2076538">
                  <a:extLst>
                    <a:ext uri="{9D8B030D-6E8A-4147-A177-3AD203B41FA5}">
                      <a16:colId xmlns:a16="http://schemas.microsoft.com/office/drawing/2014/main" val="1567422978"/>
                    </a:ext>
                  </a:extLst>
                </a:gridCol>
              </a:tblGrid>
              <a:tr h="3746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6779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BABY_ID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0262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PARENT_ID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51704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19876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2276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1494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96769"/>
              </p:ext>
            </p:extLst>
          </p:nvPr>
        </p:nvGraphicFramePr>
        <p:xfrm>
          <a:off x="8709764" y="1383545"/>
          <a:ext cx="2790522" cy="224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984">
                  <a:extLst>
                    <a:ext uri="{9D8B030D-6E8A-4147-A177-3AD203B41FA5}">
                      <a16:colId xmlns:a16="http://schemas.microsoft.com/office/drawing/2014/main" val="2400909628"/>
                    </a:ext>
                  </a:extLst>
                </a:gridCol>
                <a:gridCol w="2076538">
                  <a:extLst>
                    <a:ext uri="{9D8B030D-6E8A-4147-A177-3AD203B41FA5}">
                      <a16:colId xmlns:a16="http://schemas.microsoft.com/office/drawing/2014/main" val="1567422978"/>
                    </a:ext>
                  </a:extLst>
                </a:gridCol>
              </a:tblGrid>
              <a:tr h="3746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6779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PRODUCT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0262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19876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상하의 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2276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1494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남녀 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885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95059"/>
              </p:ext>
            </p:extLst>
          </p:nvPr>
        </p:nvGraphicFramePr>
        <p:xfrm>
          <a:off x="4605402" y="4229041"/>
          <a:ext cx="2790522" cy="187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984">
                  <a:extLst>
                    <a:ext uri="{9D8B030D-6E8A-4147-A177-3AD203B41FA5}">
                      <a16:colId xmlns:a16="http://schemas.microsoft.com/office/drawing/2014/main" val="2400909628"/>
                    </a:ext>
                  </a:extLst>
                </a:gridCol>
                <a:gridCol w="2076538">
                  <a:extLst>
                    <a:ext uri="{9D8B030D-6E8A-4147-A177-3AD203B41FA5}">
                      <a16:colId xmlns:a16="http://schemas.microsoft.com/office/drawing/2014/main" val="1567422978"/>
                    </a:ext>
                  </a:extLst>
                </a:gridCol>
              </a:tblGrid>
              <a:tr h="3746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자녀 기준 정보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6779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BABY_BASE_INFO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0262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19876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22765"/>
                  </a:ext>
                </a:extLst>
              </a:tr>
              <a:tr h="3746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14945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3291563" y="1929008"/>
            <a:ext cx="1313839" cy="39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84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syjang</dc:creator>
  <cp:lastModifiedBy>syjang</cp:lastModifiedBy>
  <cp:revision>11</cp:revision>
  <dcterms:created xsi:type="dcterms:W3CDTF">2019-04-26T06:09:16Z</dcterms:created>
  <dcterms:modified xsi:type="dcterms:W3CDTF">2019-04-26T08:11:25Z</dcterms:modified>
</cp:coreProperties>
</file>