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0693400" cy="7561263"/>
  <p:notesSz cx="6858000" cy="91440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8" autoAdjust="0"/>
    <p:restoredTop sz="94660"/>
  </p:normalViewPr>
  <p:slideViewPr>
    <p:cSldViewPr>
      <p:cViewPr varScale="1">
        <p:scale>
          <a:sx n="75" d="100"/>
          <a:sy n="75" d="100"/>
        </p:scale>
        <p:origin x="-1819" y="-77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21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7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02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26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08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99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27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25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15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7000">
              <a:schemeClr val="accent1">
                <a:tint val="44500"/>
                <a:satMod val="160000"/>
                <a:lumMod val="48000"/>
                <a:lumOff val="52000"/>
                <a:alpha val="0"/>
              </a:schemeClr>
            </a:gs>
            <a:gs pos="100000">
              <a:schemeClr val="bg1"/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A4C0-FB75-434A-B5E8-31A189C1799F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713E-B33E-4435-B416-D23D267F8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microsoft.com/office/2007/relationships/hdphoto" Target="../media/hdphoto2.wdp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microsoft.com/office/2007/relationships/hdphoto" Target="../media/hdphoto1.wdp"/><Relationship Id="rId21" Type="http://schemas.openxmlformats.org/officeDocument/2006/relationships/image" Target="../media/image45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microsoft.com/office/2007/relationships/hdphoto" Target="../media/hdphoto3.wdp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6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7.png"/><Relationship Id="rId3" Type="http://schemas.microsoft.com/office/2007/relationships/hdphoto" Target="../media/hdphoto1.wdp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6.png"/><Relationship Id="rId2" Type="http://schemas.openxmlformats.org/officeDocument/2006/relationships/image" Target="../media/image1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16.png"/><Relationship Id="rId5" Type="http://schemas.microsoft.com/office/2007/relationships/hdphoto" Target="../media/hdphoto4.wdp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11.png"/><Relationship Id="rId3" Type="http://schemas.microsoft.com/office/2007/relationships/hdphoto" Target="../media/hdphoto1.wdp"/><Relationship Id="rId21" Type="http://schemas.openxmlformats.org/officeDocument/2006/relationships/image" Target="../media/image34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77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72.png"/><Relationship Id="rId24" Type="http://schemas.openxmlformats.org/officeDocument/2006/relationships/image" Target="../media/image43.png"/><Relationship Id="rId5" Type="http://schemas.openxmlformats.org/officeDocument/2006/relationships/image" Target="../media/image68.png"/><Relationship Id="rId15" Type="http://schemas.openxmlformats.org/officeDocument/2006/relationships/image" Target="../media/image76.png"/><Relationship Id="rId23" Type="http://schemas.openxmlformats.org/officeDocument/2006/relationships/image" Target="../media/image16.png"/><Relationship Id="rId10" Type="http://schemas.openxmlformats.org/officeDocument/2006/relationships/image" Target="../media/image71.png"/><Relationship Id="rId19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65.png"/><Relationship Id="rId27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nhs50302\Desktop\三校合同コンテスト\862f80fe5f151cd3334fcb95c0bb3e2c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87" y="-79953"/>
            <a:ext cx="10841695" cy="76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630976" y="463767"/>
            <a:ext cx="4612816" cy="813211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en-US" altLang="ja-JP" sz="2300" dirty="0"/>
              <a:t>【</a:t>
            </a:r>
            <a:r>
              <a:rPr lang="ja-JP" altLang="en-US" sz="2300" dirty="0"/>
              <a:t>ジャンル</a:t>
            </a:r>
            <a:r>
              <a:rPr lang="en-US" altLang="ja-JP" sz="2300" dirty="0"/>
              <a:t>】</a:t>
            </a:r>
            <a:r>
              <a:rPr lang="ja-JP" altLang="en-US" sz="2300" dirty="0"/>
              <a:t>　アクション</a:t>
            </a:r>
            <a:endParaRPr lang="en-US" altLang="ja-JP" sz="2300" dirty="0"/>
          </a:p>
          <a:p>
            <a:r>
              <a:rPr lang="en-US" altLang="ja-JP" sz="2300" dirty="0"/>
              <a:t>【</a:t>
            </a:r>
            <a:r>
              <a:rPr lang="ja-JP" altLang="en-US" sz="2300" dirty="0"/>
              <a:t>プラットフォーム</a:t>
            </a:r>
            <a:r>
              <a:rPr lang="en-US" altLang="ja-JP" sz="2300" dirty="0"/>
              <a:t>】</a:t>
            </a:r>
            <a:r>
              <a:rPr lang="ja-JP" altLang="en-US" sz="2300" dirty="0"/>
              <a:t>　</a:t>
            </a:r>
            <a:r>
              <a:rPr lang="en-US" altLang="ja-JP" sz="2300" dirty="0"/>
              <a:t>Nintendo switch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40179" y="6083004"/>
            <a:ext cx="4609289" cy="813211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ja-JP" altLang="en-US" sz="2300" dirty="0"/>
              <a:t>学校法人・専門学校　</a:t>
            </a:r>
            <a:r>
              <a:rPr lang="en-US" altLang="ja-JP" sz="2300" dirty="0"/>
              <a:t>HAL</a:t>
            </a:r>
            <a:r>
              <a:rPr lang="ja-JP" altLang="en-US" sz="2300" dirty="0"/>
              <a:t>名古屋</a:t>
            </a:r>
            <a:endParaRPr lang="en-US" altLang="ja-JP" sz="2300" dirty="0"/>
          </a:p>
          <a:p>
            <a:r>
              <a:rPr lang="ja-JP" altLang="en-US" sz="2300" dirty="0"/>
              <a:t>ゲーム企画学科３年　稲川　友衣加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6525" y="446161"/>
            <a:ext cx="4352809" cy="459268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ja-JP" altLang="en-US" sz="2300" dirty="0"/>
              <a:t>制作日：</a:t>
            </a:r>
            <a:r>
              <a:rPr lang="en-US" altLang="ja-JP" sz="2300" dirty="0"/>
              <a:t>12/10 </a:t>
            </a:r>
            <a:r>
              <a:rPr lang="ja-JP" altLang="en-US" sz="2300" dirty="0"/>
              <a:t>最新更新日：</a:t>
            </a:r>
            <a:r>
              <a:rPr lang="en-US" altLang="ja-JP" sz="2300" dirty="0"/>
              <a:t>12/15</a:t>
            </a:r>
            <a:endParaRPr kumimoji="1" lang="ja-JP" altLang="en-US" dirty="0"/>
          </a:p>
        </p:txBody>
      </p:sp>
      <p:pic>
        <p:nvPicPr>
          <p:cNvPr id="1028" name="Picture 4" descr="C:\Users\nhs50302\Desktop\三校合同コンテスト\frame002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00650" y="-251793"/>
            <a:ext cx="2821822" cy="70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nhs50302\Downloads\c0p4a7151306064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35" y="2302243"/>
            <a:ext cx="3339815" cy="958941"/>
          </a:xfrm>
          <a:prstGeom prst="rect">
            <a:avLst/>
          </a:prstGeom>
          <a:noFill/>
          <a:effectLst>
            <a:outerShdw dist="114300" dir="2400000" sx="101000" sy="101000" algn="tl" rotWithShape="0">
              <a:srgbClr val="007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nhs50302\Downloads\JKNlUo151306067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90" y="3261184"/>
            <a:ext cx="4007778" cy="958941"/>
          </a:xfrm>
          <a:prstGeom prst="rect">
            <a:avLst/>
          </a:prstGeom>
          <a:noFill/>
          <a:effectLst>
            <a:outerShdw dist="114300" dir="2400000" sx="101000" sy="101000" algn="tl" rotWithShape="0">
              <a:srgbClr val="007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 rot="10800000">
            <a:off x="6634749" y="4265001"/>
            <a:ext cx="1273502" cy="1697006"/>
            <a:chOff x="952498" y="130175"/>
            <a:chExt cx="6583364" cy="7805918"/>
          </a:xfrm>
        </p:grpSpPr>
        <p:pic>
          <p:nvPicPr>
            <p:cNvPr id="21" name="Picture 5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498" y="130175"/>
              <a:ext cx="6583364" cy="780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413" y="1231010"/>
              <a:ext cx="577851" cy="57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294" y="1469753"/>
              <a:ext cx="360040" cy="1291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893" y="1399196"/>
              <a:ext cx="360040" cy="1361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301" y="1180825"/>
              <a:ext cx="577850" cy="57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テキスト ボックス 2"/>
          <p:cNvSpPr txBox="1"/>
          <p:nvPr/>
        </p:nvSpPr>
        <p:spPr>
          <a:xfrm>
            <a:off x="941264" y="5283333"/>
            <a:ext cx="4057856" cy="1428764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en-US" altLang="ja-JP" sz="2300" dirty="0"/>
              <a:t>【</a:t>
            </a:r>
            <a:r>
              <a:rPr lang="ja-JP" altLang="en-US" sz="2300" dirty="0"/>
              <a:t>ターゲットユーザー</a:t>
            </a:r>
            <a:r>
              <a:rPr lang="en-US" altLang="ja-JP" sz="2300" dirty="0"/>
              <a:t>】</a:t>
            </a:r>
          </a:p>
          <a:p>
            <a:r>
              <a:rPr kumimoji="1" lang="ja-JP" altLang="en-US" dirty="0" smtClean="0"/>
              <a:t>新しいハードで遊びたいけど</a:t>
            </a:r>
            <a:endParaRPr kumimoji="1" lang="en-US" altLang="ja-JP" dirty="0" smtClean="0"/>
          </a:p>
          <a:p>
            <a:r>
              <a:rPr lang="ja-JP" altLang="en-US" dirty="0" smtClean="0"/>
              <a:t>難しいアクションが多くて</a:t>
            </a:r>
            <a:endParaRPr lang="en-US" altLang="ja-JP" dirty="0" smtClean="0"/>
          </a:p>
          <a:p>
            <a:r>
              <a:rPr kumimoji="1" lang="ja-JP" altLang="en-US" dirty="0" smtClean="0"/>
              <a:t>なかなか楽しめない女性ユーザー</a:t>
            </a:r>
            <a:endParaRPr kumimoji="1" lang="ja-JP" altLang="en-US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539343" y="1244301"/>
            <a:ext cx="1355291" cy="956726"/>
            <a:chOff x="5065083" y="3036738"/>
            <a:chExt cx="3372113" cy="302113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5065083" y="3036738"/>
              <a:ext cx="3372113" cy="3021136"/>
              <a:chOff x="1337532" y="959849"/>
              <a:chExt cx="6583363" cy="5898151"/>
            </a:xfrm>
          </p:grpSpPr>
          <p:pic>
            <p:nvPicPr>
              <p:cNvPr id="35" name="Picture 8" descr="C:\Users\nhs50302\Desktop\三校合同コンテスト\スライム基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7532" y="959849"/>
                <a:ext cx="6583363" cy="5898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9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712686">
                <a:off x="5613605" y="2186310"/>
                <a:ext cx="231775" cy="1357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10" descr="C:\Users\nhs50302\Desktop\三校合同コンテスト\スライム頬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7284" y="3309191"/>
                <a:ext cx="1042386" cy="10423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9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764137">
                <a:off x="3316732" y="2161838"/>
                <a:ext cx="231775" cy="1357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0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776" y="4240112"/>
              <a:ext cx="533928" cy="533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グループ化 38"/>
          <p:cNvGrpSpPr/>
          <p:nvPr/>
        </p:nvGrpSpPr>
        <p:grpSpPr>
          <a:xfrm rot="16200000" flipH="1">
            <a:off x="1166660" y="2170856"/>
            <a:ext cx="1002949" cy="1063804"/>
            <a:chOff x="3203848" y="788206"/>
            <a:chExt cx="4896544" cy="4896544"/>
          </a:xfrm>
        </p:grpSpPr>
        <p:pic>
          <p:nvPicPr>
            <p:cNvPr id="40" name="Picture 2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788206"/>
              <a:ext cx="4896544" cy="489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042" y="3080864"/>
              <a:ext cx="450394" cy="450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730" y="2063680"/>
              <a:ext cx="327637" cy="132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2324" y="2046154"/>
              <a:ext cx="327637" cy="132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060" y="2901060"/>
              <a:ext cx="768185" cy="768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06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5" descr="C:\Users\nhs50302\Desktop\三校合同コンテスト\862f80fe5f151cd3334fcb95c0bb3e2c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87" y="-79953"/>
            <a:ext cx="10841695" cy="76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415200" y="411191"/>
            <a:ext cx="4294677" cy="1429059"/>
            <a:chOff x="392167" y="610689"/>
            <a:chExt cx="3672408" cy="1296144"/>
          </a:xfrm>
        </p:grpSpPr>
        <p:grpSp>
          <p:nvGrpSpPr>
            <p:cNvPr id="2" name="グループ化 1"/>
            <p:cNvGrpSpPr/>
            <p:nvPr/>
          </p:nvGrpSpPr>
          <p:grpSpPr>
            <a:xfrm rot="21123071">
              <a:off x="392167" y="610689"/>
              <a:ext cx="3672408" cy="1296144"/>
              <a:chOff x="107504" y="548680"/>
              <a:chExt cx="3672408" cy="1296144"/>
            </a:xfrm>
          </p:grpSpPr>
          <p:sp>
            <p:nvSpPr>
              <p:cNvPr id="3" name="円/楕円 2"/>
              <p:cNvSpPr/>
              <p:nvPr/>
            </p:nvSpPr>
            <p:spPr>
              <a:xfrm>
                <a:off x="251520" y="548680"/>
                <a:ext cx="3456384" cy="1296144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円/楕円 3"/>
              <p:cNvSpPr/>
              <p:nvPr/>
            </p:nvSpPr>
            <p:spPr>
              <a:xfrm>
                <a:off x="107504" y="800708"/>
                <a:ext cx="3672408" cy="792088"/>
              </a:xfrm>
              <a:prstGeom prst="ellipse">
                <a:avLst/>
              </a:prstGeom>
              <a:solidFill>
                <a:srgbClr val="FFFF00">
                  <a:alpha val="22000"/>
                </a:srgbClr>
              </a:solidFill>
              <a:ln>
                <a:noFill/>
              </a:ln>
              <a:effectLst>
                <a:glow rad="571500">
                  <a:schemeClr val="accent3">
                    <a:satMod val="175000"/>
                    <a:alpha val="48000"/>
                  </a:schemeClr>
                </a:glow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026" name="Picture 2" descr="C:\Users\nhs50302\Desktop\三校合同コンテスト\テキスト\コンセプト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73806">
              <a:off x="638429" y="922808"/>
              <a:ext cx="3251200" cy="59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グループ化 14"/>
          <p:cNvGrpSpPr/>
          <p:nvPr/>
        </p:nvGrpSpPr>
        <p:grpSpPr>
          <a:xfrm>
            <a:off x="9241021" y="6231465"/>
            <a:ext cx="874610" cy="920061"/>
            <a:chOff x="7812360" y="5517232"/>
            <a:chExt cx="747885" cy="834487"/>
          </a:xfrm>
        </p:grpSpPr>
        <p:pic>
          <p:nvPicPr>
            <p:cNvPr id="14" name="Picture 5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517232"/>
              <a:ext cx="747885" cy="83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978553" y="5750582"/>
              <a:ext cx="388193" cy="376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１</a:t>
              </a:r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3998121" y="504845"/>
            <a:ext cx="6052815" cy="2910571"/>
            <a:chOff x="3418821" y="457889"/>
            <a:chExt cx="5175804" cy="2639863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3418821" y="932288"/>
              <a:ext cx="2736304" cy="813727"/>
              <a:chOff x="446618" y="1908894"/>
              <a:chExt cx="2736304" cy="813727"/>
            </a:xfrm>
          </p:grpSpPr>
          <p:sp>
            <p:nvSpPr>
              <p:cNvPr id="9" name="円/楕円 8"/>
              <p:cNvSpPr/>
              <p:nvPr/>
            </p:nvSpPr>
            <p:spPr>
              <a:xfrm rot="20973014">
                <a:off x="446618" y="1908894"/>
                <a:ext cx="2736304" cy="81372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 rot="21137063">
                <a:off x="960137" y="1987755"/>
                <a:ext cx="1587664" cy="65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4100" i="1" dirty="0">
                    <a:solidFill>
                      <a:srgbClr val="FF0000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のびて</a:t>
                </a:r>
                <a:endParaRPr kumimoji="1" lang="ja-JP" altLang="en-US" i="1" dirty="0">
                  <a:solidFill>
                    <a:srgbClr val="FF0000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5590090" y="457889"/>
              <a:ext cx="2183599" cy="1595131"/>
              <a:chOff x="2237405" y="1583683"/>
              <a:chExt cx="1891441" cy="1381708"/>
            </a:xfrm>
          </p:grpSpPr>
          <p:sp>
            <p:nvSpPr>
              <p:cNvPr id="12" name="円/楕円 11"/>
              <p:cNvSpPr/>
              <p:nvPr/>
            </p:nvSpPr>
            <p:spPr>
              <a:xfrm>
                <a:off x="2319043" y="1583683"/>
                <a:ext cx="1620257" cy="138170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FF0000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237405" y="1994609"/>
                <a:ext cx="1891441" cy="568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4100" dirty="0">
                    <a:solidFill>
                      <a:srgbClr val="FF0000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かこんで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4769152" y="1369560"/>
              <a:ext cx="3825473" cy="1728192"/>
              <a:chOff x="4769152" y="1369560"/>
              <a:chExt cx="3825473" cy="1728192"/>
            </a:xfrm>
          </p:grpSpPr>
          <p:sp>
            <p:nvSpPr>
              <p:cNvPr id="26" name="V 字形矢印 25"/>
              <p:cNvSpPr/>
              <p:nvPr/>
            </p:nvSpPr>
            <p:spPr>
              <a:xfrm rot="21235199">
                <a:off x="4769152" y="1369560"/>
                <a:ext cx="3825473" cy="1728192"/>
              </a:xfrm>
              <a:prstGeom prst="notched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 rot="21303643">
                <a:off x="5396683" y="1781697"/>
                <a:ext cx="2570409" cy="851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5500" dirty="0">
                    <a:solidFill>
                      <a:srgbClr val="FF0000"/>
                    </a:solidFill>
                    <a:latin typeface="HGS創英角ﾎﾟｯﾌﾟ体" panose="040B0A00000000000000" pitchFamily="50" charset="-128"/>
                    <a:ea typeface="HGS創英角ﾎﾟｯﾌﾟ体" panose="040B0A00000000000000" pitchFamily="50" charset="-128"/>
                  </a:rPr>
                  <a:t>大冒険！</a:t>
                </a:r>
              </a:p>
            </p:txBody>
          </p:sp>
        </p:grpSp>
      </p:grpSp>
      <p:sp>
        <p:nvSpPr>
          <p:cNvPr id="31" name="六角形 30"/>
          <p:cNvSpPr/>
          <p:nvPr/>
        </p:nvSpPr>
        <p:spPr>
          <a:xfrm>
            <a:off x="11543152" y="2860667"/>
            <a:ext cx="219674" cy="178542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/>
          <p:cNvSpPr/>
          <p:nvPr/>
        </p:nvSpPr>
        <p:spPr>
          <a:xfrm>
            <a:off x="11746612" y="3037831"/>
            <a:ext cx="219674" cy="178542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グループ化 116"/>
          <p:cNvGrpSpPr/>
          <p:nvPr/>
        </p:nvGrpSpPr>
        <p:grpSpPr>
          <a:xfrm>
            <a:off x="732130" y="1851723"/>
            <a:ext cx="1418232" cy="1337102"/>
            <a:chOff x="-3309872" y="992106"/>
            <a:chExt cx="6583363" cy="6583362"/>
          </a:xfrm>
        </p:grpSpPr>
        <p:pic>
          <p:nvPicPr>
            <p:cNvPr id="118" name="Picture 18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9872" y="992106"/>
              <a:ext cx="6583363" cy="6583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9" name="グループ化 118"/>
            <p:cNvGrpSpPr/>
            <p:nvPr/>
          </p:nvGrpSpPr>
          <p:grpSpPr>
            <a:xfrm rot="822556">
              <a:off x="429634" y="2779209"/>
              <a:ext cx="1422720" cy="1422720"/>
              <a:chOff x="8063662" y="3932701"/>
              <a:chExt cx="374417" cy="374417"/>
            </a:xfrm>
          </p:grpSpPr>
          <p:pic>
            <p:nvPicPr>
              <p:cNvPr id="125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951076">
                <a:off x="8216783" y="3933077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8297">
                <a:off x="8226760" y="3932701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0" name="グループ化 119"/>
            <p:cNvGrpSpPr/>
            <p:nvPr/>
          </p:nvGrpSpPr>
          <p:grpSpPr>
            <a:xfrm rot="1115327">
              <a:off x="-1704550" y="2700874"/>
              <a:ext cx="1422720" cy="1422720"/>
              <a:chOff x="8063662" y="3932701"/>
              <a:chExt cx="374417" cy="374417"/>
            </a:xfrm>
          </p:grpSpPr>
          <p:pic>
            <p:nvPicPr>
              <p:cNvPr id="123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951076">
                <a:off x="8216783" y="3933077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8297">
                <a:off x="8226760" y="3932701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1" name="Picture 10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732" y="4069295"/>
              <a:ext cx="930680" cy="77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0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34571" y="4032791"/>
              <a:ext cx="930680" cy="77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グループ化 136"/>
          <p:cNvGrpSpPr/>
          <p:nvPr/>
        </p:nvGrpSpPr>
        <p:grpSpPr>
          <a:xfrm>
            <a:off x="2496550" y="1695899"/>
            <a:ext cx="1418232" cy="1337102"/>
            <a:chOff x="-3309872" y="992106"/>
            <a:chExt cx="6583363" cy="6583362"/>
          </a:xfrm>
        </p:grpSpPr>
        <p:pic>
          <p:nvPicPr>
            <p:cNvPr id="138" name="Picture 18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9872" y="992106"/>
              <a:ext cx="6583363" cy="6583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9" name="グループ化 138"/>
            <p:cNvGrpSpPr/>
            <p:nvPr/>
          </p:nvGrpSpPr>
          <p:grpSpPr>
            <a:xfrm rot="822556">
              <a:off x="429634" y="2779209"/>
              <a:ext cx="1422720" cy="1422720"/>
              <a:chOff x="8063662" y="3932701"/>
              <a:chExt cx="374417" cy="374417"/>
            </a:xfrm>
          </p:grpSpPr>
          <p:pic>
            <p:nvPicPr>
              <p:cNvPr id="145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951076">
                <a:off x="8216783" y="3933077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8297">
                <a:off x="8226760" y="3932701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0" name="グループ化 139"/>
            <p:cNvGrpSpPr/>
            <p:nvPr/>
          </p:nvGrpSpPr>
          <p:grpSpPr>
            <a:xfrm rot="1115327">
              <a:off x="-1704550" y="2700874"/>
              <a:ext cx="1422720" cy="1422720"/>
              <a:chOff x="8063662" y="3932701"/>
              <a:chExt cx="374417" cy="374417"/>
            </a:xfrm>
          </p:grpSpPr>
          <p:pic>
            <p:nvPicPr>
              <p:cNvPr id="143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951076">
                <a:off x="8216783" y="3933077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8297">
                <a:off x="8226760" y="3932701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1" name="Picture 10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732" y="4069295"/>
              <a:ext cx="930680" cy="77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10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34571" y="4032791"/>
              <a:ext cx="930680" cy="77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グループ化 126"/>
          <p:cNvGrpSpPr/>
          <p:nvPr/>
        </p:nvGrpSpPr>
        <p:grpSpPr>
          <a:xfrm>
            <a:off x="1488821" y="2281387"/>
            <a:ext cx="1418232" cy="1337102"/>
            <a:chOff x="-3309872" y="992106"/>
            <a:chExt cx="6583363" cy="6583362"/>
          </a:xfrm>
        </p:grpSpPr>
        <p:pic>
          <p:nvPicPr>
            <p:cNvPr id="128" name="Picture 18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9872" y="992106"/>
              <a:ext cx="6583363" cy="6583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9" name="グループ化 128"/>
            <p:cNvGrpSpPr/>
            <p:nvPr/>
          </p:nvGrpSpPr>
          <p:grpSpPr>
            <a:xfrm rot="822556">
              <a:off x="429634" y="2779209"/>
              <a:ext cx="1422720" cy="1422720"/>
              <a:chOff x="8063662" y="3932701"/>
              <a:chExt cx="374417" cy="374417"/>
            </a:xfrm>
          </p:grpSpPr>
          <p:pic>
            <p:nvPicPr>
              <p:cNvPr id="135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951076">
                <a:off x="8216783" y="3933077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8297">
                <a:off x="8226760" y="3932701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グループ化 129"/>
            <p:cNvGrpSpPr/>
            <p:nvPr/>
          </p:nvGrpSpPr>
          <p:grpSpPr>
            <a:xfrm rot="1115327">
              <a:off x="-1704550" y="2700874"/>
              <a:ext cx="1422720" cy="1422720"/>
              <a:chOff x="8063662" y="3932701"/>
              <a:chExt cx="374417" cy="374417"/>
            </a:xfrm>
          </p:grpSpPr>
          <p:pic>
            <p:nvPicPr>
              <p:cNvPr id="133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951076">
                <a:off x="8216783" y="3933077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8297">
                <a:off x="8226760" y="3932701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1" name="Picture 10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732" y="4069295"/>
              <a:ext cx="930680" cy="77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0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34571" y="4032791"/>
              <a:ext cx="930680" cy="77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グループ化 146"/>
          <p:cNvGrpSpPr/>
          <p:nvPr/>
        </p:nvGrpSpPr>
        <p:grpSpPr>
          <a:xfrm>
            <a:off x="3030683" y="2454231"/>
            <a:ext cx="1418232" cy="1337102"/>
            <a:chOff x="-3309872" y="992106"/>
            <a:chExt cx="6583363" cy="6583362"/>
          </a:xfrm>
        </p:grpSpPr>
        <p:pic>
          <p:nvPicPr>
            <p:cNvPr id="148" name="Picture 18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9872" y="992106"/>
              <a:ext cx="6583363" cy="6583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9" name="グループ化 148"/>
            <p:cNvGrpSpPr/>
            <p:nvPr/>
          </p:nvGrpSpPr>
          <p:grpSpPr>
            <a:xfrm rot="822556">
              <a:off x="429634" y="2779209"/>
              <a:ext cx="1422720" cy="1422720"/>
              <a:chOff x="8063662" y="3932701"/>
              <a:chExt cx="374417" cy="374417"/>
            </a:xfrm>
          </p:grpSpPr>
          <p:pic>
            <p:nvPicPr>
              <p:cNvPr id="155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951076">
                <a:off x="8216783" y="3933077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8297">
                <a:off x="8226760" y="3932701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0" name="グループ化 149"/>
            <p:cNvGrpSpPr/>
            <p:nvPr/>
          </p:nvGrpSpPr>
          <p:grpSpPr>
            <a:xfrm rot="1115327">
              <a:off x="-1704550" y="2700874"/>
              <a:ext cx="1422720" cy="1422720"/>
              <a:chOff x="8063662" y="3932701"/>
              <a:chExt cx="374417" cy="374417"/>
            </a:xfrm>
          </p:grpSpPr>
          <p:pic>
            <p:nvPicPr>
              <p:cNvPr id="153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951076">
                <a:off x="8216783" y="3933077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16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prstClr val="black"/>
                  <a:srgbClr val="0070C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518297">
                <a:off x="8226760" y="3932701"/>
                <a:ext cx="68176" cy="374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1" name="Picture 10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732" y="4069295"/>
              <a:ext cx="930680" cy="77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10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34571" y="4032791"/>
              <a:ext cx="930680" cy="77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グループ化 115"/>
          <p:cNvGrpSpPr/>
          <p:nvPr/>
        </p:nvGrpSpPr>
        <p:grpSpPr>
          <a:xfrm rot="640054">
            <a:off x="967837" y="3302861"/>
            <a:ext cx="2634650" cy="779302"/>
            <a:chOff x="333558" y="3260947"/>
            <a:chExt cx="2808312" cy="881071"/>
          </a:xfrm>
        </p:grpSpPr>
        <p:sp>
          <p:nvSpPr>
            <p:cNvPr id="33" name="角丸四角形 32"/>
            <p:cNvSpPr/>
            <p:nvPr/>
          </p:nvSpPr>
          <p:spPr>
            <a:xfrm>
              <a:off x="333558" y="3260947"/>
              <a:ext cx="2808312" cy="86409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502490" y="3306892"/>
              <a:ext cx="2493283" cy="83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仲間のスライムを</a:t>
              </a:r>
              <a:endParaRPr kumimoji="1" lang="en-US" altLang="ja-JP" dirty="0" smtClean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  <a:p>
              <a:pPr algn="ctr"/>
              <a:r>
                <a:rPr lang="ja-JP" altLang="en-US" dirty="0" smtClean="0">
                  <a:solidFill>
                    <a:schemeClr val="bg1"/>
                  </a:solidFill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助け出そう！</a:t>
              </a:r>
              <a:endParaRPr kumimoji="1" lang="ja-JP" altLang="en-US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grpSp>
        <p:nvGrpSpPr>
          <p:cNvPr id="157" name="グループ化 156"/>
          <p:cNvGrpSpPr/>
          <p:nvPr/>
        </p:nvGrpSpPr>
        <p:grpSpPr>
          <a:xfrm rot="21184179">
            <a:off x="454800" y="4213387"/>
            <a:ext cx="3765272" cy="2289983"/>
            <a:chOff x="222114" y="2287000"/>
            <a:chExt cx="5426009" cy="3500251"/>
          </a:xfrm>
        </p:grpSpPr>
        <p:grpSp>
          <p:nvGrpSpPr>
            <p:cNvPr id="158" name="グループ化 157"/>
            <p:cNvGrpSpPr/>
            <p:nvPr/>
          </p:nvGrpSpPr>
          <p:grpSpPr>
            <a:xfrm>
              <a:off x="222114" y="2287000"/>
              <a:ext cx="5426009" cy="3304641"/>
              <a:chOff x="2365298" y="3985262"/>
              <a:chExt cx="3224792" cy="1964018"/>
            </a:xfrm>
          </p:grpSpPr>
          <p:sp>
            <p:nvSpPr>
              <p:cNvPr id="164" name="正方形/長方形 163"/>
              <p:cNvSpPr/>
              <p:nvPr/>
            </p:nvSpPr>
            <p:spPr>
              <a:xfrm>
                <a:off x="2365298" y="3985262"/>
                <a:ext cx="3224792" cy="18200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" name="グループ化 164"/>
              <p:cNvGrpSpPr/>
              <p:nvPr/>
            </p:nvGrpSpPr>
            <p:grpSpPr>
              <a:xfrm>
                <a:off x="2409494" y="4020548"/>
                <a:ext cx="3127266" cy="1928732"/>
                <a:chOff x="755576" y="836712"/>
                <a:chExt cx="6048672" cy="3950152"/>
              </a:xfrm>
            </p:grpSpPr>
            <p:sp>
              <p:nvSpPr>
                <p:cNvPr id="166" name="正方形/長方形 165"/>
                <p:cNvSpPr/>
                <p:nvPr/>
              </p:nvSpPr>
              <p:spPr>
                <a:xfrm>
                  <a:off x="755576" y="836712"/>
                  <a:ext cx="6048672" cy="357982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正方形/長方形 166"/>
                <p:cNvSpPr/>
                <p:nvPr/>
              </p:nvSpPr>
              <p:spPr>
                <a:xfrm>
                  <a:off x="755576" y="3861048"/>
                  <a:ext cx="6048672" cy="55548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雲 167"/>
                <p:cNvSpPr/>
                <p:nvPr/>
              </p:nvSpPr>
              <p:spPr>
                <a:xfrm>
                  <a:off x="1115616" y="1124744"/>
                  <a:ext cx="864096" cy="360040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雲 168"/>
                <p:cNvSpPr/>
                <p:nvPr/>
              </p:nvSpPr>
              <p:spPr>
                <a:xfrm>
                  <a:off x="4283968" y="1442520"/>
                  <a:ext cx="864096" cy="360040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雲 169"/>
                <p:cNvSpPr/>
                <p:nvPr/>
              </p:nvSpPr>
              <p:spPr>
                <a:xfrm>
                  <a:off x="4572000" y="980728"/>
                  <a:ext cx="1900032" cy="791680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" name="雲 170"/>
                <p:cNvSpPr/>
                <p:nvPr/>
              </p:nvSpPr>
              <p:spPr>
                <a:xfrm>
                  <a:off x="2411760" y="1052940"/>
                  <a:ext cx="1584176" cy="251824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" name="雲 171"/>
                <p:cNvSpPr/>
                <p:nvPr/>
              </p:nvSpPr>
              <p:spPr>
                <a:xfrm>
                  <a:off x="1867392" y="1484784"/>
                  <a:ext cx="432048" cy="180020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弦 172"/>
                <p:cNvSpPr/>
                <p:nvPr/>
              </p:nvSpPr>
              <p:spPr>
                <a:xfrm rot="5400000">
                  <a:off x="2355616" y="3146544"/>
                  <a:ext cx="1296144" cy="1984496"/>
                </a:xfrm>
                <a:prstGeom prst="chord">
                  <a:avLst>
                    <a:gd name="adj1" fmla="val 5165842"/>
                    <a:gd name="adj2" fmla="val 16356884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正方形/長方形 173"/>
                <p:cNvSpPr/>
                <p:nvPr/>
              </p:nvSpPr>
              <p:spPr>
                <a:xfrm>
                  <a:off x="6300192" y="2838898"/>
                  <a:ext cx="504056" cy="108012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5" name="グループ化 174"/>
                <p:cNvGrpSpPr/>
                <p:nvPr/>
              </p:nvGrpSpPr>
              <p:grpSpPr>
                <a:xfrm>
                  <a:off x="2349234" y="2426072"/>
                  <a:ext cx="665216" cy="1168599"/>
                  <a:chOff x="7553181" y="1376568"/>
                  <a:chExt cx="914400" cy="1606346"/>
                </a:xfrm>
              </p:grpSpPr>
              <p:sp>
                <p:nvSpPr>
                  <p:cNvPr id="197" name="台形 196"/>
                  <p:cNvSpPr/>
                  <p:nvPr/>
                </p:nvSpPr>
                <p:spPr>
                  <a:xfrm>
                    <a:off x="7884368" y="2060848"/>
                    <a:ext cx="252027" cy="922066"/>
                  </a:xfrm>
                  <a:prstGeom prst="trapezoid">
                    <a:avLst>
                      <a:gd name="adj" fmla="val 25302"/>
                    </a:avLst>
                  </a:prstGeom>
                  <a:effectLst>
                    <a:outerShdw blurRad="165100" dist="114300" dir="480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8" name="雲 197"/>
                  <p:cNvSpPr/>
                  <p:nvPr/>
                </p:nvSpPr>
                <p:spPr>
                  <a:xfrm>
                    <a:off x="7553181" y="1376568"/>
                    <a:ext cx="914400" cy="914400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  <a:effectLst>
                    <a:outerShdw blurRad="165100" dist="114300" dir="354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6" name="グループ化 175"/>
                <p:cNvGrpSpPr/>
                <p:nvPr/>
              </p:nvGrpSpPr>
              <p:grpSpPr>
                <a:xfrm>
                  <a:off x="4488477" y="2213141"/>
                  <a:ext cx="983807" cy="1619383"/>
                  <a:chOff x="7553181" y="1376568"/>
                  <a:chExt cx="975887" cy="1606346"/>
                </a:xfrm>
              </p:grpSpPr>
              <p:grpSp>
                <p:nvGrpSpPr>
                  <p:cNvPr id="193" name="グループ化 192"/>
                  <p:cNvGrpSpPr/>
                  <p:nvPr/>
                </p:nvGrpSpPr>
                <p:grpSpPr>
                  <a:xfrm>
                    <a:off x="7553181" y="1376568"/>
                    <a:ext cx="914400" cy="1606346"/>
                    <a:chOff x="7553181" y="1376568"/>
                    <a:chExt cx="914400" cy="1606346"/>
                  </a:xfrm>
                </p:grpSpPr>
                <p:sp>
                  <p:nvSpPr>
                    <p:cNvPr id="195" name="台形 194"/>
                    <p:cNvSpPr/>
                    <p:nvPr/>
                  </p:nvSpPr>
                  <p:spPr>
                    <a:xfrm>
                      <a:off x="7884368" y="2060848"/>
                      <a:ext cx="252027" cy="922066"/>
                    </a:xfrm>
                    <a:prstGeom prst="trapezoid">
                      <a:avLst>
                        <a:gd name="adj" fmla="val 25302"/>
                      </a:avLst>
                    </a:prstGeom>
                    <a:effectLst>
                      <a:outerShdw blurRad="165100" dist="114300" dir="480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6" name="雲 195"/>
                    <p:cNvSpPr/>
                    <p:nvPr/>
                  </p:nvSpPr>
                  <p:spPr>
                    <a:xfrm>
                      <a:off x="7553181" y="1376568"/>
                      <a:ext cx="914400" cy="914400"/>
                    </a:xfrm>
                    <a:prstGeom prst="cloud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>
                      <a:outerShdw blurRad="165100" dist="114300" dir="354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94" name="雲 193"/>
                  <p:cNvSpPr/>
                  <p:nvPr/>
                </p:nvSpPr>
                <p:spPr>
                  <a:xfrm>
                    <a:off x="7997188" y="1848648"/>
                    <a:ext cx="531880" cy="531880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" name="グループ化 176"/>
                <p:cNvGrpSpPr/>
                <p:nvPr/>
              </p:nvGrpSpPr>
              <p:grpSpPr>
                <a:xfrm>
                  <a:off x="5076509" y="2205412"/>
                  <a:ext cx="983807" cy="1619383"/>
                  <a:chOff x="7553181" y="1376568"/>
                  <a:chExt cx="975887" cy="1606346"/>
                </a:xfrm>
              </p:grpSpPr>
              <p:grpSp>
                <p:nvGrpSpPr>
                  <p:cNvPr id="189" name="グループ化 188"/>
                  <p:cNvGrpSpPr/>
                  <p:nvPr/>
                </p:nvGrpSpPr>
                <p:grpSpPr>
                  <a:xfrm>
                    <a:off x="7553181" y="1376568"/>
                    <a:ext cx="914400" cy="1606346"/>
                    <a:chOff x="7553181" y="1376568"/>
                    <a:chExt cx="914400" cy="1606346"/>
                  </a:xfrm>
                </p:grpSpPr>
                <p:sp>
                  <p:nvSpPr>
                    <p:cNvPr id="191" name="台形 190"/>
                    <p:cNvSpPr/>
                    <p:nvPr/>
                  </p:nvSpPr>
                  <p:spPr>
                    <a:xfrm>
                      <a:off x="7884368" y="2060848"/>
                      <a:ext cx="252027" cy="922066"/>
                    </a:xfrm>
                    <a:prstGeom prst="trapezoid">
                      <a:avLst>
                        <a:gd name="adj" fmla="val 25302"/>
                      </a:avLst>
                    </a:prstGeom>
                    <a:effectLst>
                      <a:outerShdw blurRad="165100" dist="114300" dir="480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2" name="雲 191"/>
                    <p:cNvSpPr/>
                    <p:nvPr/>
                  </p:nvSpPr>
                  <p:spPr>
                    <a:xfrm>
                      <a:off x="7553181" y="1376568"/>
                      <a:ext cx="914400" cy="914400"/>
                    </a:xfrm>
                    <a:prstGeom prst="cloud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>
                      <a:outerShdw blurRad="165100" dist="114300" dir="354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90" name="雲 189"/>
                  <p:cNvSpPr/>
                  <p:nvPr/>
                </p:nvSpPr>
                <p:spPr>
                  <a:xfrm>
                    <a:off x="7997188" y="1848648"/>
                    <a:ext cx="531880" cy="531880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  <a:effectLst>
                    <a:outerShdw blurRad="165100" dist="114300" dir="354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8" name="グループ化 177"/>
                <p:cNvGrpSpPr/>
                <p:nvPr/>
              </p:nvGrpSpPr>
              <p:grpSpPr>
                <a:xfrm>
                  <a:off x="4859233" y="2611687"/>
                  <a:ext cx="747229" cy="1229966"/>
                  <a:chOff x="7553181" y="1376568"/>
                  <a:chExt cx="975887" cy="1606346"/>
                </a:xfrm>
              </p:grpSpPr>
              <p:grpSp>
                <p:nvGrpSpPr>
                  <p:cNvPr id="185" name="グループ化 184"/>
                  <p:cNvGrpSpPr/>
                  <p:nvPr/>
                </p:nvGrpSpPr>
                <p:grpSpPr>
                  <a:xfrm>
                    <a:off x="7553181" y="1376568"/>
                    <a:ext cx="914400" cy="1606346"/>
                    <a:chOff x="7553181" y="1376568"/>
                    <a:chExt cx="914400" cy="1606346"/>
                  </a:xfrm>
                </p:grpSpPr>
                <p:sp>
                  <p:nvSpPr>
                    <p:cNvPr id="187" name="台形 186"/>
                    <p:cNvSpPr/>
                    <p:nvPr/>
                  </p:nvSpPr>
                  <p:spPr>
                    <a:xfrm>
                      <a:off x="7884368" y="2060848"/>
                      <a:ext cx="252027" cy="922066"/>
                    </a:xfrm>
                    <a:prstGeom prst="trapezoid">
                      <a:avLst>
                        <a:gd name="adj" fmla="val 25302"/>
                      </a:avLst>
                    </a:prstGeom>
                    <a:effectLst>
                      <a:outerShdw blurRad="165100" dist="114300" dir="480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8" name="雲 187"/>
                    <p:cNvSpPr/>
                    <p:nvPr/>
                  </p:nvSpPr>
                  <p:spPr>
                    <a:xfrm>
                      <a:off x="7553181" y="1376568"/>
                      <a:ext cx="914400" cy="914400"/>
                    </a:xfrm>
                    <a:prstGeom prst="cloud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>
                      <a:outerShdw blurRad="165100" dist="114300" dir="354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6" name="雲 185"/>
                  <p:cNvSpPr/>
                  <p:nvPr/>
                </p:nvSpPr>
                <p:spPr>
                  <a:xfrm>
                    <a:off x="7997188" y="1848648"/>
                    <a:ext cx="531880" cy="531880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  <a:effectLst>
                    <a:outerShdw blurRad="165100" dist="114300" dir="354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9" name="グループ化 178"/>
                <p:cNvGrpSpPr/>
                <p:nvPr/>
              </p:nvGrpSpPr>
              <p:grpSpPr>
                <a:xfrm>
                  <a:off x="783008" y="2681323"/>
                  <a:ext cx="665216" cy="1168599"/>
                  <a:chOff x="783008" y="2681323"/>
                  <a:chExt cx="665216" cy="1168599"/>
                </a:xfrm>
              </p:grpSpPr>
              <p:grpSp>
                <p:nvGrpSpPr>
                  <p:cNvPr id="181" name="グループ化 180"/>
                  <p:cNvGrpSpPr/>
                  <p:nvPr/>
                </p:nvGrpSpPr>
                <p:grpSpPr>
                  <a:xfrm>
                    <a:off x="783008" y="2681323"/>
                    <a:ext cx="665216" cy="1168599"/>
                    <a:chOff x="7553181" y="1376568"/>
                    <a:chExt cx="914400" cy="1606346"/>
                  </a:xfrm>
                </p:grpSpPr>
                <p:sp>
                  <p:nvSpPr>
                    <p:cNvPr id="183" name="台形 182"/>
                    <p:cNvSpPr/>
                    <p:nvPr/>
                  </p:nvSpPr>
                  <p:spPr>
                    <a:xfrm>
                      <a:off x="7884368" y="2060848"/>
                      <a:ext cx="252027" cy="922066"/>
                    </a:xfrm>
                    <a:prstGeom prst="trapezoid">
                      <a:avLst>
                        <a:gd name="adj" fmla="val 25302"/>
                      </a:avLst>
                    </a:prstGeom>
                    <a:effectLst>
                      <a:outerShdw blurRad="165100" dist="114300" dir="480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4" name="雲 183"/>
                    <p:cNvSpPr/>
                    <p:nvPr/>
                  </p:nvSpPr>
                  <p:spPr>
                    <a:xfrm>
                      <a:off x="7553181" y="1376568"/>
                      <a:ext cx="914400" cy="914400"/>
                    </a:xfrm>
                    <a:prstGeom prst="cloud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>
                      <a:outerShdw blurRad="165100" dist="114300" dir="354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2" name="雲 181"/>
                  <p:cNvSpPr/>
                  <p:nvPr/>
                </p:nvSpPr>
                <p:spPr>
                  <a:xfrm>
                    <a:off x="1110682" y="3203531"/>
                    <a:ext cx="328436" cy="328436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  <a:effectLst>
                    <a:outerShdw blurRad="165100" dist="114300" dir="354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80" name="Picture 2" descr="C:\Users\nhs50302\Desktop\三校合同コンテスト\novo_dangos_007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8222" y="3251438"/>
                  <a:ext cx="756710" cy="7567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59" name="Picture 2" descr="C:\Users\nhs50302\Desktop\collage_weed0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318" y="4162287"/>
              <a:ext cx="1624964" cy="1624964"/>
            </a:xfrm>
            <a:prstGeom prst="rect">
              <a:avLst/>
            </a:prstGeom>
            <a:noFill/>
            <a:effectLst>
              <a:outerShdw blurRad="76200" dist="50800" dir="36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nhs50302\Desktop\collage_weed0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306" y="4438433"/>
              <a:ext cx="1286375" cy="1286375"/>
            </a:xfrm>
            <a:prstGeom prst="rect">
              <a:avLst/>
            </a:prstGeom>
            <a:noFill/>
            <a:effectLst>
              <a:outerShdw blurRad="76200" dist="50800" dir="36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nhs50302\Desktop\collage_weed02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948" y="4170254"/>
              <a:ext cx="1201193" cy="1201193"/>
            </a:xfrm>
            <a:prstGeom prst="rect">
              <a:avLst/>
            </a:prstGeom>
            <a:noFill/>
            <a:effectLst>
              <a:outerShdw blurRad="76200" dist="50800" dir="36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nhs50302\Desktop\collage_weed02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14" y="4399495"/>
              <a:ext cx="1201193" cy="1201193"/>
            </a:xfrm>
            <a:prstGeom prst="rect">
              <a:avLst/>
            </a:prstGeom>
            <a:noFill/>
            <a:effectLst>
              <a:outerShdw blurRad="76200" dist="50800" dir="36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9" name="グループ化 218"/>
          <p:cNvGrpSpPr/>
          <p:nvPr/>
        </p:nvGrpSpPr>
        <p:grpSpPr>
          <a:xfrm rot="599594">
            <a:off x="4989031" y="3266645"/>
            <a:ext cx="4086759" cy="2093528"/>
            <a:chOff x="2180514" y="3248789"/>
            <a:chExt cx="5287691" cy="2873086"/>
          </a:xfrm>
        </p:grpSpPr>
        <p:grpSp>
          <p:nvGrpSpPr>
            <p:cNvPr id="220" name="グループ化 219"/>
            <p:cNvGrpSpPr/>
            <p:nvPr/>
          </p:nvGrpSpPr>
          <p:grpSpPr>
            <a:xfrm>
              <a:off x="2180514" y="3248789"/>
              <a:ext cx="5287691" cy="2873086"/>
              <a:chOff x="1592844" y="3232854"/>
              <a:chExt cx="5287691" cy="2873086"/>
            </a:xfrm>
          </p:grpSpPr>
          <p:grpSp>
            <p:nvGrpSpPr>
              <p:cNvPr id="229" name="グループ化 228"/>
              <p:cNvGrpSpPr/>
              <p:nvPr/>
            </p:nvGrpSpPr>
            <p:grpSpPr>
              <a:xfrm>
                <a:off x="1592844" y="3232854"/>
                <a:ext cx="5287691" cy="2873086"/>
                <a:chOff x="-2842926" y="1077413"/>
                <a:chExt cx="2842926" cy="1598155"/>
              </a:xfrm>
            </p:grpSpPr>
            <p:sp>
              <p:nvSpPr>
                <p:cNvPr id="232" name="正方形/長方形 231"/>
                <p:cNvSpPr/>
                <p:nvPr/>
              </p:nvSpPr>
              <p:spPr>
                <a:xfrm>
                  <a:off x="-2842926" y="1077413"/>
                  <a:ext cx="2842926" cy="159815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33" name="グループ化 232"/>
                <p:cNvGrpSpPr/>
                <p:nvPr/>
              </p:nvGrpSpPr>
              <p:grpSpPr>
                <a:xfrm>
                  <a:off x="-2772816" y="1105577"/>
                  <a:ext cx="2691991" cy="1531335"/>
                  <a:chOff x="2154624" y="2271602"/>
                  <a:chExt cx="4179085" cy="2240114"/>
                </a:xfrm>
              </p:grpSpPr>
              <p:grpSp>
                <p:nvGrpSpPr>
                  <p:cNvPr id="234" name="グループ化 233"/>
                  <p:cNvGrpSpPr/>
                  <p:nvPr/>
                </p:nvGrpSpPr>
                <p:grpSpPr>
                  <a:xfrm>
                    <a:off x="2154624" y="2271602"/>
                    <a:ext cx="4179085" cy="2240114"/>
                    <a:chOff x="2894002" y="2937126"/>
                    <a:chExt cx="2132333" cy="1142994"/>
                  </a:xfrm>
                </p:grpSpPr>
                <p:sp>
                  <p:nvSpPr>
                    <p:cNvPr id="251" name="正方形/長方形 250"/>
                    <p:cNvSpPr/>
                    <p:nvPr/>
                  </p:nvSpPr>
                  <p:spPr>
                    <a:xfrm>
                      <a:off x="2894002" y="2937126"/>
                      <a:ext cx="2132333" cy="1142994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2" name="雲 251"/>
                    <p:cNvSpPr/>
                    <p:nvPr/>
                  </p:nvSpPr>
                  <p:spPr>
                    <a:xfrm>
                      <a:off x="3020927" y="3029091"/>
                      <a:ext cx="304619" cy="114956"/>
                    </a:xfrm>
                    <a:prstGeom prst="clou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88900" dist="63500" dir="4800000" sx="103000" sy="103000" algn="tl" rotWithShape="0">
                        <a:prstClr val="black">
                          <a:alpha val="38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3" name="雲 252"/>
                    <p:cNvSpPr/>
                    <p:nvPr/>
                  </p:nvSpPr>
                  <p:spPr>
                    <a:xfrm>
                      <a:off x="4043109" y="3001755"/>
                      <a:ext cx="558468" cy="80404"/>
                    </a:xfrm>
                    <a:prstGeom prst="clou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88900" dist="63500" dir="4800000" sx="103000" sy="103000" algn="tl" rotWithShape="0">
                        <a:prstClr val="black">
                          <a:alpha val="38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4" name="雲 253"/>
                    <p:cNvSpPr/>
                    <p:nvPr/>
                  </p:nvSpPr>
                  <p:spPr>
                    <a:xfrm>
                      <a:off x="3285950" y="3144047"/>
                      <a:ext cx="152310" cy="57478"/>
                    </a:xfrm>
                    <a:prstGeom prst="clou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88900" dist="63500" dir="4800000" sx="103000" sy="103000" algn="tl" rotWithShape="0">
                        <a:prstClr val="black">
                          <a:alpha val="38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235" name="太陽 234"/>
                  <p:cNvSpPr/>
                  <p:nvPr/>
                </p:nvSpPr>
                <p:spPr>
                  <a:xfrm>
                    <a:off x="5297492" y="2332588"/>
                    <a:ext cx="914400" cy="914400"/>
                  </a:xfrm>
                  <a:prstGeom prst="sun">
                    <a:avLst>
                      <a:gd name="adj" fmla="val 21681"/>
                    </a:avLst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36" name="グループ化 235"/>
                  <p:cNvGrpSpPr/>
                  <p:nvPr/>
                </p:nvGrpSpPr>
                <p:grpSpPr>
                  <a:xfrm>
                    <a:off x="3402819" y="2649813"/>
                    <a:ext cx="962120" cy="406032"/>
                    <a:chOff x="4257952" y="2776650"/>
                    <a:chExt cx="771357" cy="262400"/>
                  </a:xfrm>
                </p:grpSpPr>
                <p:sp>
                  <p:nvSpPr>
                    <p:cNvPr id="249" name="雲 248"/>
                    <p:cNvSpPr/>
                    <p:nvPr/>
                  </p:nvSpPr>
                  <p:spPr>
                    <a:xfrm>
                      <a:off x="4257952" y="2924094"/>
                      <a:ext cx="304619" cy="114956"/>
                    </a:xfrm>
                    <a:prstGeom prst="clou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88900" dist="63500" dir="4800000" sx="103000" sy="103000" algn="tl" rotWithShape="0">
                        <a:prstClr val="black">
                          <a:alpha val="38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0" name="雲 249"/>
                    <p:cNvSpPr/>
                    <p:nvPr/>
                  </p:nvSpPr>
                  <p:spPr>
                    <a:xfrm>
                      <a:off x="4359492" y="2776650"/>
                      <a:ext cx="669817" cy="252774"/>
                    </a:xfrm>
                    <a:prstGeom prst="cloud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88900" dist="63500" dir="4800000" sx="103000" sy="103000" algn="tl" rotWithShape="0">
                        <a:prstClr val="black">
                          <a:alpha val="38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237" name="六角形 236"/>
                  <p:cNvSpPr/>
                  <p:nvPr/>
                </p:nvSpPr>
                <p:spPr>
                  <a:xfrm>
                    <a:off x="5452074" y="3545319"/>
                    <a:ext cx="487475" cy="687110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88900" dist="63500" dir="4800000" sx="103000" sy="103000" algn="tl" rotWithShape="0">
                      <a:prstClr val="black">
                        <a:alpha val="3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8" name="六角形 237"/>
                  <p:cNvSpPr/>
                  <p:nvPr/>
                </p:nvSpPr>
                <p:spPr>
                  <a:xfrm rot="1303784">
                    <a:off x="5561948" y="3644950"/>
                    <a:ext cx="487475" cy="687110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88900" dist="63500" dir="4800000" sx="103000" sy="103000" algn="tl" rotWithShape="0">
                      <a:prstClr val="black">
                        <a:alpha val="3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39" name="グループ化 238"/>
                  <p:cNvGrpSpPr/>
                  <p:nvPr/>
                </p:nvGrpSpPr>
                <p:grpSpPr>
                  <a:xfrm>
                    <a:off x="2782470" y="3593957"/>
                    <a:ext cx="443512" cy="443512"/>
                    <a:chOff x="3203848" y="788206"/>
                    <a:chExt cx="4896544" cy="4896544"/>
                  </a:xfrm>
                </p:grpSpPr>
                <p:pic>
                  <p:nvPicPr>
                    <p:cNvPr id="244" name="Picture 2" descr="C:\Users\nhs50302\Desktop\三校合同コンテスト\スライム基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203848" y="788206"/>
                      <a:ext cx="4896544" cy="489654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5" name="Picture 3" descr="C:\Users\nhs50302\Desktop\三校合同コンテスト\スライム頬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197042" y="3080864"/>
                      <a:ext cx="450394" cy="45039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6" name="Picture 4" descr="C:\Users\nhs50302\Desktop\三校合同コンテスト\スライム目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05730" y="2063680"/>
                      <a:ext cx="327637" cy="132625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7" name="Picture 4" descr="C:\Users\nhs50302\Desktop\三校合同コンテスト\スライム目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152324" y="2046154"/>
                      <a:ext cx="327637" cy="132625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48" name="Picture 3" descr="C:\Users\nhs50302\Desktop\三校合同コンテスト\スライム頬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108060" y="2901060"/>
                      <a:ext cx="768185" cy="76818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40" name="六角形 239"/>
                  <p:cNvSpPr/>
                  <p:nvPr/>
                </p:nvSpPr>
                <p:spPr>
                  <a:xfrm rot="1303784">
                    <a:off x="3702670" y="3756134"/>
                    <a:ext cx="487475" cy="687110"/>
                  </a:xfrm>
                  <a:prstGeom prst="hexagon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>
                    <a:outerShdw blurRad="88900" dist="63500" dir="4800000" sx="103000" sy="103000" algn="tl" rotWithShape="0">
                      <a:prstClr val="black">
                        <a:alpha val="3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1" name="正方形/長方形 240"/>
                  <p:cNvSpPr/>
                  <p:nvPr/>
                </p:nvSpPr>
                <p:spPr>
                  <a:xfrm>
                    <a:off x="2154624" y="4179584"/>
                    <a:ext cx="4179085" cy="32953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2" name="小波 241"/>
                  <p:cNvSpPr/>
                  <p:nvPr/>
                </p:nvSpPr>
                <p:spPr>
                  <a:xfrm rot="262691">
                    <a:off x="2215323" y="3955451"/>
                    <a:ext cx="3082444" cy="451347"/>
                  </a:xfrm>
                  <a:prstGeom prst="doubleWave">
                    <a:avLst>
                      <a:gd name="adj1" fmla="val 12500"/>
                      <a:gd name="adj2" fmla="val -1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3" name="小波 242"/>
                  <p:cNvSpPr/>
                  <p:nvPr/>
                </p:nvSpPr>
                <p:spPr>
                  <a:xfrm flipH="1">
                    <a:off x="4583553" y="4024093"/>
                    <a:ext cx="1750155" cy="451347"/>
                  </a:xfrm>
                  <a:prstGeom prst="doubleWave">
                    <a:avLst>
                      <a:gd name="adj1" fmla="val 12500"/>
                      <a:gd name="adj2" fmla="val -1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pic>
            <p:nvPicPr>
              <p:cNvPr id="230" name="Picture 3" descr="C:\Users\nhs50302\Desktop\gi01a201411050200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7007" y="4760672"/>
                <a:ext cx="425818" cy="85635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1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1" name="Picture 3" descr="C:\Users\nhs50302\Desktop\gi01a201411050200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9391" y="4796384"/>
                <a:ext cx="425818" cy="85635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1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1" name="正方形/長方形 220"/>
            <p:cNvSpPr/>
            <p:nvPr/>
          </p:nvSpPr>
          <p:spPr>
            <a:xfrm>
              <a:off x="2310916" y="5640160"/>
              <a:ext cx="5006960" cy="4049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小波 221"/>
            <p:cNvSpPr/>
            <p:nvPr/>
          </p:nvSpPr>
          <p:spPr>
            <a:xfrm rot="262691">
              <a:off x="2383639" y="5364714"/>
              <a:ext cx="3693075" cy="554677"/>
            </a:xfrm>
            <a:prstGeom prst="doubleWave">
              <a:avLst>
                <a:gd name="adj1" fmla="val 12500"/>
                <a:gd name="adj2" fmla="val -1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小波 222"/>
            <p:cNvSpPr/>
            <p:nvPr/>
          </p:nvSpPr>
          <p:spPr>
            <a:xfrm flipH="1">
              <a:off x="5221015" y="5449071"/>
              <a:ext cx="2096860" cy="554677"/>
            </a:xfrm>
            <a:prstGeom prst="doubleWave">
              <a:avLst>
                <a:gd name="adj1" fmla="val 12500"/>
                <a:gd name="adj2" fmla="val -1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4" name="Picture 2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01" y="4929930"/>
              <a:ext cx="531372" cy="545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3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942" y="5185133"/>
              <a:ext cx="48877" cy="5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4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477" y="5071907"/>
              <a:ext cx="35555" cy="14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4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1569" y="5069956"/>
              <a:ext cx="35555" cy="14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" name="Picture 3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246" y="5165118"/>
              <a:ext cx="83363" cy="85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9" name="グループ化 198"/>
          <p:cNvGrpSpPr/>
          <p:nvPr/>
        </p:nvGrpSpPr>
        <p:grpSpPr>
          <a:xfrm>
            <a:off x="2776021" y="4779622"/>
            <a:ext cx="3861808" cy="2079961"/>
            <a:chOff x="6151860" y="3153808"/>
            <a:chExt cx="2910857" cy="1662908"/>
          </a:xfrm>
        </p:grpSpPr>
        <p:sp>
          <p:nvSpPr>
            <p:cNvPr id="200" name="正方形/長方形 199"/>
            <p:cNvSpPr/>
            <p:nvPr/>
          </p:nvSpPr>
          <p:spPr>
            <a:xfrm>
              <a:off x="6151860" y="3153808"/>
              <a:ext cx="2910857" cy="1662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1" name="グループ化 200"/>
            <p:cNvGrpSpPr/>
            <p:nvPr/>
          </p:nvGrpSpPr>
          <p:grpSpPr>
            <a:xfrm>
              <a:off x="6219584" y="3197071"/>
              <a:ext cx="2786196" cy="1564192"/>
              <a:chOff x="3563888" y="2426845"/>
              <a:chExt cx="3744416" cy="2102144"/>
            </a:xfrm>
          </p:grpSpPr>
          <p:sp>
            <p:nvSpPr>
              <p:cNvPr id="202" name="正方形/長方形 201"/>
              <p:cNvSpPr/>
              <p:nvPr/>
            </p:nvSpPr>
            <p:spPr>
              <a:xfrm>
                <a:off x="3563888" y="2780928"/>
                <a:ext cx="3744416" cy="165618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五角形 202"/>
              <p:cNvSpPr/>
              <p:nvPr/>
            </p:nvSpPr>
            <p:spPr>
              <a:xfrm rot="10800000">
                <a:off x="4148192" y="2674526"/>
                <a:ext cx="1006612" cy="791973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五角形 203"/>
              <p:cNvSpPr/>
              <p:nvPr/>
            </p:nvSpPr>
            <p:spPr>
              <a:xfrm>
                <a:off x="6732244" y="3685450"/>
                <a:ext cx="353156" cy="463590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五角形 204"/>
              <p:cNvSpPr/>
              <p:nvPr/>
            </p:nvSpPr>
            <p:spPr>
              <a:xfrm>
                <a:off x="6936622" y="3725262"/>
                <a:ext cx="353156" cy="463590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五角形 205"/>
              <p:cNvSpPr/>
              <p:nvPr/>
            </p:nvSpPr>
            <p:spPr>
              <a:xfrm rot="1430134">
                <a:off x="3749569" y="3725262"/>
                <a:ext cx="353156" cy="463590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五角形 206"/>
              <p:cNvSpPr/>
              <p:nvPr/>
            </p:nvSpPr>
            <p:spPr>
              <a:xfrm rot="10471938">
                <a:off x="6609507" y="2713161"/>
                <a:ext cx="353156" cy="463590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五角形 207"/>
              <p:cNvSpPr/>
              <p:nvPr/>
            </p:nvSpPr>
            <p:spPr>
              <a:xfrm>
                <a:off x="4788024" y="2490044"/>
                <a:ext cx="1512168" cy="976456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>
                <a:off x="3563888" y="3976465"/>
                <a:ext cx="1728192" cy="49536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稲妻 209"/>
              <p:cNvSpPr/>
              <p:nvPr/>
            </p:nvSpPr>
            <p:spPr>
              <a:xfrm rot="12010296">
                <a:off x="5319176" y="4010497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稲妻 210"/>
              <p:cNvSpPr/>
              <p:nvPr/>
            </p:nvSpPr>
            <p:spPr>
              <a:xfrm rot="12010296">
                <a:off x="5589696" y="4010497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稲妻 211"/>
              <p:cNvSpPr/>
              <p:nvPr/>
            </p:nvSpPr>
            <p:spPr>
              <a:xfrm rot="12010296">
                <a:off x="5757379" y="4008745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稲妻 212"/>
              <p:cNvSpPr/>
              <p:nvPr/>
            </p:nvSpPr>
            <p:spPr>
              <a:xfrm rot="12010296">
                <a:off x="5514610" y="3990037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稲妻 213"/>
              <p:cNvSpPr/>
              <p:nvPr/>
            </p:nvSpPr>
            <p:spPr>
              <a:xfrm rot="12010296">
                <a:off x="5840435" y="4023602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5" name="Picture 2" descr="C:\Users\nhs50302\Desktop\三校合同コンテスト\novo_dangos_007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6408" y="3725262"/>
                <a:ext cx="362311" cy="328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6" name="正方形/長方形 215"/>
              <p:cNvSpPr/>
              <p:nvPr/>
            </p:nvSpPr>
            <p:spPr>
              <a:xfrm>
                <a:off x="6012160" y="4013758"/>
                <a:ext cx="1296144" cy="49536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>
                <a:off x="3563888" y="4240440"/>
                <a:ext cx="3744416" cy="2686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>
                <a:off x="3563888" y="2426845"/>
                <a:ext cx="3744416" cy="49536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24" name="角丸四角形 1023"/>
          <p:cNvSpPr/>
          <p:nvPr/>
        </p:nvSpPr>
        <p:spPr>
          <a:xfrm rot="20981004">
            <a:off x="5739303" y="5325692"/>
            <a:ext cx="4139465" cy="1196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kumimoji="1" lang="ja-JP" altLang="en-US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スライムの特徴</a:t>
            </a:r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を生かしてどんな障害も</a:t>
            </a:r>
            <a:endParaRPr kumimoji="1" lang="en-US" altLang="ja-JP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kumimoji="1" lang="ja-JP" altLang="en-US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乗り越えよう！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2" name="グループ化 4121"/>
          <p:cNvGrpSpPr/>
          <p:nvPr/>
        </p:nvGrpSpPr>
        <p:grpSpPr>
          <a:xfrm>
            <a:off x="18146" y="88948"/>
            <a:ext cx="10691056" cy="4641460"/>
            <a:chOff x="15517" y="80675"/>
            <a:chExt cx="9141996" cy="4209764"/>
          </a:xfrm>
        </p:grpSpPr>
        <p:sp>
          <p:nvSpPr>
            <p:cNvPr id="4114" name="雲 4113"/>
            <p:cNvSpPr/>
            <p:nvPr/>
          </p:nvSpPr>
          <p:spPr>
            <a:xfrm rot="11272642">
              <a:off x="15517" y="80675"/>
              <a:ext cx="9141996" cy="402064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雲 168"/>
            <p:cNvSpPr/>
            <p:nvPr/>
          </p:nvSpPr>
          <p:spPr>
            <a:xfrm rot="11562583">
              <a:off x="6861470" y="3120599"/>
              <a:ext cx="2234919" cy="116984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50" name="雲 149"/>
          <p:cNvSpPr/>
          <p:nvPr/>
        </p:nvSpPr>
        <p:spPr>
          <a:xfrm rot="556442">
            <a:off x="-103638" y="4377639"/>
            <a:ext cx="10863975" cy="306970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pic>
        <p:nvPicPr>
          <p:cNvPr id="152" name="Picture 5" descr="C:\Users\nhs50302\Desktop\三校合同コンテスト\862f80fe5f151cd3334fcb95c0bb3e2c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007" y="-69720"/>
            <a:ext cx="10841695" cy="77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爆発 2 4096"/>
          <p:cNvSpPr/>
          <p:nvPr/>
        </p:nvSpPr>
        <p:spPr>
          <a:xfrm rot="3830034">
            <a:off x="7487121" y="-106612"/>
            <a:ext cx="2785823" cy="2954855"/>
          </a:xfrm>
          <a:prstGeom prst="irregularSeal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00" name="Picture 4" descr="C:\Users\nhs50302\Desktop\取り込む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6050">
            <a:off x="4038896" y="1797260"/>
            <a:ext cx="1719715" cy="6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nhs50302\Desktop\のび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25" y="1798094"/>
            <a:ext cx="649715" cy="154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-157229" y="207984"/>
            <a:ext cx="4294677" cy="1429059"/>
            <a:chOff x="-108549" y="356500"/>
            <a:chExt cx="3672408" cy="1296144"/>
          </a:xfrm>
        </p:grpSpPr>
        <p:grpSp>
          <p:nvGrpSpPr>
            <p:cNvPr id="6" name="グループ化 5"/>
            <p:cNvGrpSpPr/>
            <p:nvPr/>
          </p:nvGrpSpPr>
          <p:grpSpPr>
            <a:xfrm rot="21123071">
              <a:off x="-108549" y="356500"/>
              <a:ext cx="3672408" cy="1296144"/>
              <a:chOff x="107504" y="548680"/>
              <a:chExt cx="3672408" cy="1296144"/>
            </a:xfrm>
          </p:grpSpPr>
          <p:sp>
            <p:nvSpPr>
              <p:cNvPr id="8" name="円/楕円 7"/>
              <p:cNvSpPr/>
              <p:nvPr/>
            </p:nvSpPr>
            <p:spPr>
              <a:xfrm>
                <a:off x="251520" y="548680"/>
                <a:ext cx="3456384" cy="1296144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107504" y="800708"/>
                <a:ext cx="3672408" cy="792088"/>
              </a:xfrm>
              <a:prstGeom prst="ellipse">
                <a:avLst/>
              </a:prstGeom>
              <a:solidFill>
                <a:srgbClr val="FFFF00">
                  <a:alpha val="22000"/>
                </a:srgbClr>
              </a:solidFill>
              <a:ln>
                <a:noFill/>
              </a:ln>
              <a:effectLst>
                <a:glow rad="571500">
                  <a:schemeClr val="accent3">
                    <a:satMod val="175000"/>
                    <a:alpha val="48000"/>
                  </a:schemeClr>
                </a:glow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7" name="Picture 2" descr="C:\Users\nhs50302\Desktop\三校合同コンテスト\テキスト\操作説明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33726">
              <a:off x="394155" y="671646"/>
              <a:ext cx="26670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グループ化 48"/>
          <p:cNvGrpSpPr/>
          <p:nvPr/>
        </p:nvGrpSpPr>
        <p:grpSpPr>
          <a:xfrm>
            <a:off x="760025" y="2745862"/>
            <a:ext cx="662694" cy="624784"/>
            <a:chOff x="3203848" y="788206"/>
            <a:chExt cx="4896544" cy="4896544"/>
          </a:xfrm>
        </p:grpSpPr>
        <p:pic>
          <p:nvPicPr>
            <p:cNvPr id="50" name="Picture 2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788206"/>
              <a:ext cx="4896544" cy="489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042" y="3080864"/>
              <a:ext cx="450394" cy="450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730" y="2063680"/>
              <a:ext cx="327637" cy="132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2324" y="2046154"/>
              <a:ext cx="327637" cy="132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060" y="2901060"/>
              <a:ext cx="768185" cy="768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六角形 10"/>
          <p:cNvSpPr/>
          <p:nvPr/>
        </p:nvSpPr>
        <p:spPr>
          <a:xfrm>
            <a:off x="1635807" y="2989325"/>
            <a:ext cx="335405" cy="27260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六角形 60"/>
          <p:cNvSpPr/>
          <p:nvPr/>
        </p:nvSpPr>
        <p:spPr>
          <a:xfrm>
            <a:off x="3595604" y="2608778"/>
            <a:ext cx="293761" cy="2387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4442677" y="3095555"/>
            <a:ext cx="514702" cy="485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altLang="ja-JP" sz="5000" dirty="0"/>
              <a:t>R</a:t>
            </a:r>
            <a:endParaRPr lang="ja-JP" altLang="en-US" sz="1100" dirty="0"/>
          </a:p>
        </p:txBody>
      </p:sp>
      <p:sp>
        <p:nvSpPr>
          <p:cNvPr id="65" name="円/楕円 64"/>
          <p:cNvSpPr/>
          <p:nvPr/>
        </p:nvSpPr>
        <p:spPr>
          <a:xfrm>
            <a:off x="3603630" y="3042958"/>
            <a:ext cx="501420" cy="4727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altLang="ja-JP" sz="5000" dirty="0"/>
              <a:t>L</a:t>
            </a:r>
            <a:endParaRPr lang="ja-JP" altLang="en-US" sz="5000" dirty="0"/>
          </a:p>
        </p:txBody>
      </p:sp>
      <p:sp>
        <p:nvSpPr>
          <p:cNvPr id="57" name="角丸四角形 56"/>
          <p:cNvSpPr/>
          <p:nvPr/>
        </p:nvSpPr>
        <p:spPr>
          <a:xfrm rot="20832984">
            <a:off x="357396" y="2461972"/>
            <a:ext cx="1096609" cy="2838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発見</a:t>
            </a:r>
          </a:p>
        </p:txBody>
      </p:sp>
      <p:sp>
        <p:nvSpPr>
          <p:cNvPr id="60" name="右矢印 59"/>
          <p:cNvSpPr/>
          <p:nvPr/>
        </p:nvSpPr>
        <p:spPr>
          <a:xfrm rot="5400000">
            <a:off x="3686736" y="3626625"/>
            <a:ext cx="335207" cy="243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69"/>
          <p:cNvSpPr/>
          <p:nvPr/>
        </p:nvSpPr>
        <p:spPr>
          <a:xfrm rot="16200000">
            <a:off x="4517858" y="2773967"/>
            <a:ext cx="335207" cy="243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カーブ矢印 61"/>
          <p:cNvSpPr/>
          <p:nvPr/>
        </p:nvSpPr>
        <p:spPr>
          <a:xfrm rot="5400000">
            <a:off x="4827623" y="3152171"/>
            <a:ext cx="688051" cy="428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 rot="21312218">
            <a:off x="3158976" y="1000379"/>
            <a:ext cx="2648133" cy="6997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アナログパッドを</a:t>
            </a:r>
            <a:endParaRPr kumimoji="1" lang="en-US" altLang="ja-JP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回して</a:t>
            </a:r>
            <a:r>
              <a:rPr kumimoji="1"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  <a:endParaRPr kumimoji="1"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 rot="1279873">
            <a:off x="1661126" y="2708183"/>
            <a:ext cx="664398" cy="239028"/>
            <a:chOff x="4969672" y="403892"/>
            <a:chExt cx="1392849" cy="978244"/>
          </a:xfrm>
        </p:grpSpPr>
        <p:sp>
          <p:nvSpPr>
            <p:cNvPr id="12" name="正方形/長方形 11"/>
            <p:cNvSpPr/>
            <p:nvPr/>
          </p:nvSpPr>
          <p:spPr>
            <a:xfrm rot="20009381">
              <a:off x="4969672" y="495127"/>
              <a:ext cx="137693" cy="88700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7832488">
              <a:off x="5839033" y="852857"/>
              <a:ext cx="875429" cy="17154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37803" y="403892"/>
              <a:ext cx="137694" cy="88700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03" name="グループ化 4102"/>
          <p:cNvGrpSpPr/>
          <p:nvPr/>
        </p:nvGrpSpPr>
        <p:grpSpPr>
          <a:xfrm>
            <a:off x="5919192" y="1030346"/>
            <a:ext cx="2146759" cy="2023953"/>
            <a:chOff x="6271846" y="2283959"/>
            <a:chExt cx="1632824" cy="1632824"/>
          </a:xfrm>
        </p:grpSpPr>
        <p:grpSp>
          <p:nvGrpSpPr>
            <p:cNvPr id="4096" name="グループ化 4095"/>
            <p:cNvGrpSpPr/>
            <p:nvPr/>
          </p:nvGrpSpPr>
          <p:grpSpPr>
            <a:xfrm>
              <a:off x="6271846" y="2283959"/>
              <a:ext cx="1632824" cy="1632824"/>
              <a:chOff x="6660232" y="1712569"/>
              <a:chExt cx="2234392" cy="2234392"/>
            </a:xfrm>
          </p:grpSpPr>
          <p:pic>
            <p:nvPicPr>
              <p:cNvPr id="76" name="Picture 2" descr="C:\Users\nhs50302\Desktop\三校合同コンテスト\novo_dangos_007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0232" y="1712569"/>
                <a:ext cx="2234392" cy="22343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六角形 73"/>
              <p:cNvSpPr/>
              <p:nvPr/>
            </p:nvSpPr>
            <p:spPr>
              <a:xfrm>
                <a:off x="8182113" y="2375396"/>
                <a:ext cx="362072" cy="312132"/>
              </a:xfrm>
              <a:prstGeom prst="hexag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8" name="六角形 77"/>
            <p:cNvSpPr/>
            <p:nvPr/>
          </p:nvSpPr>
          <p:spPr>
            <a:xfrm>
              <a:off x="6534019" y="2684398"/>
              <a:ext cx="231465" cy="199539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6" name="下カーブ矢印 105"/>
          <p:cNvSpPr/>
          <p:nvPr/>
        </p:nvSpPr>
        <p:spPr>
          <a:xfrm rot="6567793" flipV="1">
            <a:off x="1744829" y="3791813"/>
            <a:ext cx="1582969" cy="548903"/>
          </a:xfrm>
          <a:prstGeom prst="curvedDownArrow">
            <a:avLst>
              <a:gd name="adj1" fmla="val 38010"/>
              <a:gd name="adj2" fmla="val 89306"/>
              <a:gd name="adj3" fmla="val 25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06" name="円/楕円 4105"/>
          <p:cNvSpPr/>
          <p:nvPr/>
        </p:nvSpPr>
        <p:spPr>
          <a:xfrm rot="514249">
            <a:off x="517431" y="4130913"/>
            <a:ext cx="1912587" cy="8970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天井に</a:t>
            </a:r>
            <a:endParaRPr lang="en-US" altLang="ja-JP" sz="14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ぶつかると</a:t>
            </a:r>
            <a:r>
              <a:rPr lang="en-US" altLang="ja-JP" sz="14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  <a:endParaRPr lang="ja-JP" altLang="en-US" sz="14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8" name="Picture 6" descr="C:\Users\nhs50302\Desktop\のび.png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4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54" y="5006722"/>
            <a:ext cx="475001" cy="112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6" descr="C:\Users\nhs50302\Desktop\のび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4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0000" flipH="1">
            <a:off x="4417428" y="4611068"/>
            <a:ext cx="617701" cy="135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正方形/長方形 109"/>
          <p:cNvSpPr/>
          <p:nvPr/>
        </p:nvSpPr>
        <p:spPr>
          <a:xfrm>
            <a:off x="2643655" y="4579460"/>
            <a:ext cx="2813235" cy="4905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ja-JP" altLang="en-US"/>
          </a:p>
        </p:txBody>
      </p:sp>
      <p:grpSp>
        <p:nvGrpSpPr>
          <p:cNvPr id="111" name="グループ化 110"/>
          <p:cNvGrpSpPr/>
          <p:nvPr/>
        </p:nvGrpSpPr>
        <p:grpSpPr>
          <a:xfrm rot="10800000">
            <a:off x="3201822" y="4749200"/>
            <a:ext cx="584306" cy="653182"/>
            <a:chOff x="952500" y="130175"/>
            <a:chExt cx="6583363" cy="7805918"/>
          </a:xfrm>
        </p:grpSpPr>
        <p:pic>
          <p:nvPicPr>
            <p:cNvPr id="112" name="Picture 5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0" y="130175"/>
              <a:ext cx="6583363" cy="780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6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413" y="1231010"/>
              <a:ext cx="577851" cy="57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7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294" y="1469753"/>
              <a:ext cx="360040" cy="1291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7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893" y="1399196"/>
              <a:ext cx="360040" cy="1361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6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301" y="1180825"/>
              <a:ext cx="577850" cy="57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11" name="グループ化 4110"/>
          <p:cNvGrpSpPr/>
          <p:nvPr/>
        </p:nvGrpSpPr>
        <p:grpSpPr>
          <a:xfrm>
            <a:off x="3897788" y="5321315"/>
            <a:ext cx="1634261" cy="974866"/>
            <a:chOff x="4291090" y="5582273"/>
            <a:chExt cx="1397468" cy="884195"/>
          </a:xfrm>
        </p:grpSpPr>
        <p:grpSp>
          <p:nvGrpSpPr>
            <p:cNvPr id="4110" name="グループ化 4109"/>
            <p:cNvGrpSpPr/>
            <p:nvPr/>
          </p:nvGrpSpPr>
          <p:grpSpPr>
            <a:xfrm>
              <a:off x="4474454" y="5582273"/>
              <a:ext cx="1214104" cy="884195"/>
              <a:chOff x="4474454" y="5582273"/>
              <a:chExt cx="1214104" cy="884195"/>
            </a:xfrm>
          </p:grpSpPr>
          <p:sp>
            <p:nvSpPr>
              <p:cNvPr id="4108" name="アーチ 4107"/>
              <p:cNvSpPr/>
              <p:nvPr/>
            </p:nvSpPr>
            <p:spPr>
              <a:xfrm rot="10800000">
                <a:off x="4474454" y="5582273"/>
                <a:ext cx="1037380" cy="884195"/>
              </a:xfrm>
              <a:prstGeom prst="blockArc">
                <a:avLst>
                  <a:gd name="adj1" fmla="val 11906415"/>
                  <a:gd name="adj2" fmla="val 20419636"/>
                  <a:gd name="adj3" fmla="val 644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09" name="二等辺三角形 4108"/>
              <p:cNvSpPr/>
              <p:nvPr/>
            </p:nvSpPr>
            <p:spPr>
              <a:xfrm rot="862930">
                <a:off x="5321833" y="5876271"/>
                <a:ext cx="366725" cy="316142"/>
              </a:xfrm>
              <a:prstGeom prst="triangl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0" name="二等辺三角形 119"/>
            <p:cNvSpPr/>
            <p:nvPr/>
          </p:nvSpPr>
          <p:spPr>
            <a:xfrm rot="20245336">
              <a:off x="4291090" y="5866299"/>
              <a:ext cx="366725" cy="31614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3" name="六角形 122"/>
          <p:cNvSpPr/>
          <p:nvPr/>
        </p:nvSpPr>
        <p:spPr>
          <a:xfrm>
            <a:off x="4807255" y="2343174"/>
            <a:ext cx="293761" cy="2387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4838680" y="6612140"/>
            <a:ext cx="514702" cy="48525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altLang="ja-JP" sz="5000" dirty="0"/>
              <a:t>R</a:t>
            </a:r>
            <a:endParaRPr lang="ja-JP" altLang="en-US" sz="1100" dirty="0"/>
          </a:p>
        </p:txBody>
      </p:sp>
      <p:sp>
        <p:nvSpPr>
          <p:cNvPr id="125" name="円/楕円 124"/>
          <p:cNvSpPr/>
          <p:nvPr/>
        </p:nvSpPr>
        <p:spPr>
          <a:xfrm>
            <a:off x="3821841" y="6647556"/>
            <a:ext cx="501420" cy="4727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altLang="ja-JP" sz="5000" dirty="0"/>
              <a:t>L</a:t>
            </a:r>
            <a:endParaRPr lang="ja-JP" altLang="en-US" sz="5000" dirty="0"/>
          </a:p>
        </p:txBody>
      </p:sp>
      <p:sp>
        <p:nvSpPr>
          <p:cNvPr id="126" name="右矢印 125"/>
          <p:cNvSpPr/>
          <p:nvPr/>
        </p:nvSpPr>
        <p:spPr>
          <a:xfrm rot="16200000">
            <a:off x="3891470" y="6341993"/>
            <a:ext cx="335207" cy="243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 140"/>
          <p:cNvSpPr/>
          <p:nvPr/>
        </p:nvSpPr>
        <p:spPr>
          <a:xfrm rot="541036">
            <a:off x="5866874" y="3518312"/>
            <a:ext cx="2106304" cy="6068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コントローラを振ると</a:t>
            </a:r>
            <a:endParaRPr lang="en-US" altLang="ja-JP" sz="16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取り出せる！</a:t>
            </a:r>
          </a:p>
        </p:txBody>
      </p:sp>
      <p:pic>
        <p:nvPicPr>
          <p:cNvPr id="143" name="Picture 6" descr="C:\Users\nhs50302\Desktop\のび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11985">
            <a:off x="5504403" y="4803494"/>
            <a:ext cx="612548" cy="163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円/楕円 144"/>
          <p:cNvSpPr/>
          <p:nvPr/>
        </p:nvSpPr>
        <p:spPr>
          <a:xfrm>
            <a:off x="6152073" y="6375561"/>
            <a:ext cx="501420" cy="4727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altLang="ja-JP" sz="5000" dirty="0"/>
              <a:t>L</a:t>
            </a:r>
            <a:endParaRPr lang="ja-JP" altLang="en-US" sz="5000" dirty="0"/>
          </a:p>
        </p:txBody>
      </p:sp>
      <p:sp>
        <p:nvSpPr>
          <p:cNvPr id="4113" name="テキスト ボックス 4112"/>
          <p:cNvSpPr txBox="1"/>
          <p:nvPr/>
        </p:nvSpPr>
        <p:spPr>
          <a:xfrm>
            <a:off x="6030483" y="6777223"/>
            <a:ext cx="723610" cy="428490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離す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115" name="テキスト ボックス 4114"/>
          <p:cNvSpPr txBox="1"/>
          <p:nvPr/>
        </p:nvSpPr>
        <p:spPr>
          <a:xfrm rot="352848">
            <a:off x="7882024" y="984677"/>
            <a:ext cx="2126238" cy="597767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ja-JP" altLang="en-US" sz="3200" dirty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取り込む！</a:t>
            </a:r>
          </a:p>
        </p:txBody>
      </p:sp>
      <p:grpSp>
        <p:nvGrpSpPr>
          <p:cNvPr id="153" name="グループ化 152"/>
          <p:cNvGrpSpPr/>
          <p:nvPr/>
        </p:nvGrpSpPr>
        <p:grpSpPr>
          <a:xfrm>
            <a:off x="4613002" y="6750558"/>
            <a:ext cx="966056" cy="576269"/>
            <a:chOff x="4291090" y="5582273"/>
            <a:chExt cx="1397468" cy="884195"/>
          </a:xfrm>
        </p:grpSpPr>
        <p:grpSp>
          <p:nvGrpSpPr>
            <p:cNvPr id="154" name="グループ化 153"/>
            <p:cNvGrpSpPr/>
            <p:nvPr/>
          </p:nvGrpSpPr>
          <p:grpSpPr>
            <a:xfrm>
              <a:off x="4474454" y="5582273"/>
              <a:ext cx="1214104" cy="884195"/>
              <a:chOff x="4474454" y="5582273"/>
              <a:chExt cx="1214104" cy="884195"/>
            </a:xfrm>
          </p:grpSpPr>
          <p:sp>
            <p:nvSpPr>
              <p:cNvPr id="156" name="アーチ 155"/>
              <p:cNvSpPr/>
              <p:nvPr/>
            </p:nvSpPr>
            <p:spPr>
              <a:xfrm rot="10800000">
                <a:off x="4474454" y="5582273"/>
                <a:ext cx="1037380" cy="884195"/>
              </a:xfrm>
              <a:prstGeom prst="blockArc">
                <a:avLst>
                  <a:gd name="adj1" fmla="val 11906415"/>
                  <a:gd name="adj2" fmla="val 20419636"/>
                  <a:gd name="adj3" fmla="val 644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二等辺三角形 156"/>
              <p:cNvSpPr/>
              <p:nvPr/>
            </p:nvSpPr>
            <p:spPr>
              <a:xfrm rot="862930">
                <a:off x="5321833" y="5876271"/>
                <a:ext cx="366725" cy="31614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5" name="二等辺三角形 154"/>
            <p:cNvSpPr/>
            <p:nvPr/>
          </p:nvSpPr>
          <p:spPr>
            <a:xfrm rot="20245336">
              <a:off x="4291090" y="5866299"/>
              <a:ext cx="366725" cy="31614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143823" y="5173295"/>
            <a:ext cx="3114759" cy="2491306"/>
            <a:chOff x="254845" y="4716551"/>
            <a:chExt cx="2663452" cy="2259593"/>
          </a:xfrm>
        </p:grpSpPr>
        <p:sp>
          <p:nvSpPr>
            <p:cNvPr id="158" name="爆発 2 157"/>
            <p:cNvSpPr/>
            <p:nvPr/>
          </p:nvSpPr>
          <p:spPr>
            <a:xfrm rot="3587964">
              <a:off x="456774" y="4514622"/>
              <a:ext cx="2259593" cy="2663452"/>
            </a:xfrm>
            <a:prstGeom prst="irregularSeal2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16" name="テキスト ボックス 4115"/>
            <p:cNvSpPr txBox="1"/>
            <p:nvPr/>
          </p:nvSpPr>
          <p:spPr>
            <a:xfrm rot="580659">
              <a:off x="589472" y="5267345"/>
              <a:ext cx="1998812" cy="1116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700" dirty="0">
                  <a:solidFill>
                    <a:srgbClr val="FFFF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張り付いて</a:t>
              </a:r>
              <a:endParaRPr lang="en-US" altLang="ja-JP" sz="3700" dirty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r>
                <a:rPr lang="ja-JP" altLang="en-US" sz="3700" dirty="0">
                  <a:solidFill>
                    <a:srgbClr val="FFFF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ジャンプ！</a:t>
              </a:r>
            </a:p>
          </p:txBody>
        </p:sp>
      </p:grpSp>
      <p:grpSp>
        <p:nvGrpSpPr>
          <p:cNvPr id="4121" name="グループ化 4120"/>
          <p:cNvGrpSpPr/>
          <p:nvPr/>
        </p:nvGrpSpPr>
        <p:grpSpPr>
          <a:xfrm>
            <a:off x="7191806" y="2750570"/>
            <a:ext cx="2464742" cy="1128622"/>
            <a:chOff x="6149763" y="2494743"/>
            <a:chExt cx="2107618" cy="1023650"/>
          </a:xfrm>
        </p:grpSpPr>
        <p:grpSp>
          <p:nvGrpSpPr>
            <p:cNvPr id="133" name="グループ化 132"/>
            <p:cNvGrpSpPr/>
            <p:nvPr/>
          </p:nvGrpSpPr>
          <p:grpSpPr>
            <a:xfrm>
              <a:off x="6149763" y="2545780"/>
              <a:ext cx="1120452" cy="857082"/>
              <a:chOff x="5065083" y="3036738"/>
              <a:chExt cx="3372113" cy="3021136"/>
            </a:xfrm>
          </p:grpSpPr>
          <p:grpSp>
            <p:nvGrpSpPr>
              <p:cNvPr id="134" name="グループ化 133"/>
              <p:cNvGrpSpPr/>
              <p:nvPr/>
            </p:nvGrpSpPr>
            <p:grpSpPr>
              <a:xfrm>
                <a:off x="5065083" y="3036738"/>
                <a:ext cx="3372113" cy="3021136"/>
                <a:chOff x="1337532" y="959849"/>
                <a:chExt cx="6583363" cy="5898151"/>
              </a:xfrm>
            </p:grpSpPr>
            <p:pic>
              <p:nvPicPr>
                <p:cNvPr id="136" name="Picture 8" descr="C:\Users\nhs50302\Desktop\三校合同コンテスト\スライム基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532" y="959849"/>
                  <a:ext cx="6583363" cy="58981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7" name="Picture 9" descr="C:\Users\nhs50302\Desktop\三校合同コンテスト\スライム目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712686">
                  <a:off x="5613605" y="2186310"/>
                  <a:ext cx="231775" cy="1357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Picture 10" descr="C:\Users\nhs50302\Desktop\三校合同コンテスト\スライム頬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7284" y="3309191"/>
                  <a:ext cx="1042386" cy="10423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9" name="Picture 9" descr="C:\Users\nhs50302\Desktop\三校合同コンテスト\スライム目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7764137">
                  <a:off x="3316732" y="2161838"/>
                  <a:ext cx="231775" cy="1357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5" name="Picture 10" descr="C:\Users\nhs50302\Desktop\三校合同コンテスト\スライム頬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2776" y="4240112"/>
                <a:ext cx="533928" cy="533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12" name="アーチ 4111"/>
            <p:cNvSpPr/>
            <p:nvPr/>
          </p:nvSpPr>
          <p:spPr>
            <a:xfrm rot="17565425">
              <a:off x="7158871" y="2419883"/>
              <a:ext cx="1023541" cy="1173479"/>
            </a:xfrm>
            <a:prstGeom prst="blockArc">
              <a:avLst>
                <a:gd name="adj1" fmla="val 16431947"/>
                <a:gd name="adj2" fmla="val 20064039"/>
                <a:gd name="adj3" fmla="val 1029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六角形 159"/>
            <p:cNvSpPr/>
            <p:nvPr/>
          </p:nvSpPr>
          <p:spPr>
            <a:xfrm>
              <a:off x="7804875" y="2494743"/>
              <a:ext cx="251197" cy="2165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119" name="Picture 9" descr="C:\Users\nhs50302\Desktop\三校合同コンテスト\switchプロコン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422" y="3567071"/>
            <a:ext cx="1297707" cy="8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下カーブ矢印 74"/>
          <p:cNvSpPr/>
          <p:nvPr/>
        </p:nvSpPr>
        <p:spPr>
          <a:xfrm>
            <a:off x="5586469" y="820371"/>
            <a:ext cx="1485030" cy="598668"/>
          </a:xfrm>
          <a:prstGeom prst="curvedDownArrow">
            <a:avLst>
              <a:gd name="adj1" fmla="val 48531"/>
              <a:gd name="adj2" fmla="val 97500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20" name="左右矢印 4119"/>
          <p:cNvSpPr/>
          <p:nvPr/>
        </p:nvSpPr>
        <p:spPr>
          <a:xfrm rot="5400000">
            <a:off x="9207204" y="3759888"/>
            <a:ext cx="858507" cy="3701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下カーブ矢印 131"/>
          <p:cNvSpPr/>
          <p:nvPr/>
        </p:nvSpPr>
        <p:spPr>
          <a:xfrm rot="2998087" flipV="1">
            <a:off x="6340678" y="2903319"/>
            <a:ext cx="1035779" cy="444615"/>
          </a:xfrm>
          <a:prstGeom prst="curvedDownArrow">
            <a:avLst>
              <a:gd name="adj1" fmla="val 38010"/>
              <a:gd name="adj2" fmla="val 141577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下カーブ矢印 9"/>
          <p:cNvSpPr/>
          <p:nvPr/>
        </p:nvSpPr>
        <p:spPr>
          <a:xfrm rot="20615824">
            <a:off x="1318010" y="1727246"/>
            <a:ext cx="1725394" cy="630153"/>
          </a:xfrm>
          <a:prstGeom prst="curvedDownArrow">
            <a:avLst>
              <a:gd name="adj1" fmla="val 47253"/>
              <a:gd name="adj2" fmla="val 97500"/>
              <a:gd name="adj3" fmla="val 578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6" name="グループ化 165"/>
          <p:cNvGrpSpPr/>
          <p:nvPr/>
        </p:nvGrpSpPr>
        <p:grpSpPr>
          <a:xfrm>
            <a:off x="9150458" y="6360741"/>
            <a:ext cx="874610" cy="920061"/>
            <a:chOff x="7812360" y="5517232"/>
            <a:chExt cx="747885" cy="834487"/>
          </a:xfrm>
        </p:grpSpPr>
        <p:pic>
          <p:nvPicPr>
            <p:cNvPr id="167" name="Picture 5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517232"/>
              <a:ext cx="747885" cy="83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テキスト ボックス 167"/>
            <p:cNvSpPr txBox="1"/>
            <p:nvPr/>
          </p:nvSpPr>
          <p:spPr>
            <a:xfrm>
              <a:off x="7978553" y="5750582"/>
              <a:ext cx="388193" cy="376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２</a:t>
              </a:r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6814257" y="5384753"/>
            <a:ext cx="2246454" cy="1579749"/>
            <a:chOff x="4490933" y="3790365"/>
            <a:chExt cx="2715908" cy="2025763"/>
          </a:xfrm>
        </p:grpSpPr>
        <p:sp>
          <p:nvSpPr>
            <p:cNvPr id="144" name="正方形/長方形 143"/>
            <p:cNvSpPr/>
            <p:nvPr/>
          </p:nvSpPr>
          <p:spPr>
            <a:xfrm>
              <a:off x="4490933" y="3790365"/>
              <a:ext cx="2715908" cy="20257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6" name="グループ化 145"/>
            <p:cNvGrpSpPr/>
            <p:nvPr/>
          </p:nvGrpSpPr>
          <p:grpSpPr>
            <a:xfrm>
              <a:off x="4578256" y="3861048"/>
              <a:ext cx="2562663" cy="1855624"/>
              <a:chOff x="726222" y="4588193"/>
              <a:chExt cx="1588051" cy="1427340"/>
            </a:xfrm>
          </p:grpSpPr>
          <p:grpSp>
            <p:nvGrpSpPr>
              <p:cNvPr id="147" name="グループ化 146"/>
              <p:cNvGrpSpPr/>
              <p:nvPr/>
            </p:nvGrpSpPr>
            <p:grpSpPr>
              <a:xfrm>
                <a:off x="731629" y="4590625"/>
                <a:ext cx="1582644" cy="1417545"/>
                <a:chOff x="4788024" y="3183056"/>
                <a:chExt cx="1502691" cy="1345933"/>
              </a:xfrm>
            </p:grpSpPr>
            <p:sp>
              <p:nvSpPr>
                <p:cNvPr id="159" name="正方形/長方形 158"/>
                <p:cNvSpPr/>
                <p:nvPr/>
              </p:nvSpPr>
              <p:spPr>
                <a:xfrm>
                  <a:off x="4788025" y="3183056"/>
                  <a:ext cx="1502689" cy="12540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稲妻 160"/>
                <p:cNvSpPr/>
                <p:nvPr/>
              </p:nvSpPr>
              <p:spPr>
                <a:xfrm rot="12010296">
                  <a:off x="5319176" y="4010497"/>
                  <a:ext cx="281174" cy="505387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76200" dist="63500" dir="12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稲妻 161"/>
                <p:cNvSpPr/>
                <p:nvPr/>
              </p:nvSpPr>
              <p:spPr>
                <a:xfrm rot="12010296">
                  <a:off x="5589696" y="4010497"/>
                  <a:ext cx="281174" cy="505387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76200" dist="63500" dir="12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稲妻 162"/>
                <p:cNvSpPr/>
                <p:nvPr/>
              </p:nvSpPr>
              <p:spPr>
                <a:xfrm rot="12010296">
                  <a:off x="5757379" y="4008745"/>
                  <a:ext cx="281174" cy="505387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76200" dist="63500" dir="12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稲妻 163"/>
                <p:cNvSpPr/>
                <p:nvPr/>
              </p:nvSpPr>
              <p:spPr>
                <a:xfrm rot="12010296">
                  <a:off x="5514610" y="3990037"/>
                  <a:ext cx="281174" cy="505387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76200" dist="63500" dir="12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稲妻 164"/>
                <p:cNvSpPr/>
                <p:nvPr/>
              </p:nvSpPr>
              <p:spPr>
                <a:xfrm rot="12010296">
                  <a:off x="5840435" y="4023602"/>
                  <a:ext cx="281174" cy="505387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76200" dist="63500" dir="12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正方形/長方形 169"/>
                <p:cNvSpPr/>
                <p:nvPr/>
              </p:nvSpPr>
              <p:spPr>
                <a:xfrm>
                  <a:off x="4788024" y="3976465"/>
                  <a:ext cx="504056" cy="460648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71" name="正方形/長方形 170"/>
                <p:cNvSpPr/>
                <p:nvPr/>
              </p:nvSpPr>
              <p:spPr>
                <a:xfrm>
                  <a:off x="6002682" y="3975765"/>
                  <a:ext cx="288033" cy="458068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72" name="Picture 2" descr="C:\Users\nhs50302\Desktop\三校合同コンテスト\novo_dangos_007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brightnessContrast brigh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6408" y="3725262"/>
                  <a:ext cx="362311" cy="3281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9" name="正方形/長方形 148"/>
              <p:cNvSpPr/>
              <p:nvPr/>
            </p:nvSpPr>
            <p:spPr>
              <a:xfrm>
                <a:off x="726222" y="4588193"/>
                <a:ext cx="1588048" cy="34722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726222" y="5668313"/>
                <a:ext cx="1580256" cy="34722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48" name="円/楕円 147"/>
          <p:cNvSpPr/>
          <p:nvPr/>
        </p:nvSpPr>
        <p:spPr>
          <a:xfrm rot="369591">
            <a:off x="6387807" y="4741006"/>
            <a:ext cx="3247309" cy="9388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危険な道も</a:t>
            </a:r>
            <a:endParaRPr kumimoji="1" lang="en-US" altLang="ja-JP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ジャンプで</a:t>
            </a:r>
            <a:endParaRPr kumimoji="1" lang="en-US" altLang="ja-JP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乗り越えよう！</a:t>
            </a:r>
            <a:endParaRPr kumimoji="1"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雲 2052"/>
          <p:cNvSpPr/>
          <p:nvPr/>
        </p:nvSpPr>
        <p:spPr>
          <a:xfrm rot="5400000">
            <a:off x="3632772" y="377358"/>
            <a:ext cx="3503052" cy="1060757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2071" name="雲 2070"/>
          <p:cNvSpPr/>
          <p:nvPr/>
        </p:nvSpPr>
        <p:spPr>
          <a:xfrm rot="21303655" flipH="1">
            <a:off x="4945292" y="-4534"/>
            <a:ext cx="5721851" cy="417069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pic>
        <p:nvPicPr>
          <p:cNvPr id="175" name="Picture 5" descr="C:\Users\nhs50302\Desktop\三校合同コンテスト\862f80fe5f151cd3334fcb95c0bb3e2c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54" y="-66608"/>
            <a:ext cx="10947216" cy="76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1" name="グループ化 200"/>
          <p:cNvGrpSpPr/>
          <p:nvPr/>
        </p:nvGrpSpPr>
        <p:grpSpPr>
          <a:xfrm rot="603500">
            <a:off x="2463465" y="3239858"/>
            <a:ext cx="2765172" cy="1489315"/>
            <a:chOff x="6151860" y="3153808"/>
            <a:chExt cx="2910857" cy="1662908"/>
          </a:xfrm>
        </p:grpSpPr>
        <p:sp>
          <p:nvSpPr>
            <p:cNvPr id="202" name="正方形/長方形 201"/>
            <p:cNvSpPr/>
            <p:nvPr/>
          </p:nvSpPr>
          <p:spPr>
            <a:xfrm>
              <a:off x="6151860" y="3153808"/>
              <a:ext cx="2910857" cy="1662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3" name="グループ化 202"/>
            <p:cNvGrpSpPr/>
            <p:nvPr/>
          </p:nvGrpSpPr>
          <p:grpSpPr>
            <a:xfrm>
              <a:off x="6219584" y="3197071"/>
              <a:ext cx="2786196" cy="1564192"/>
              <a:chOff x="3563888" y="2426845"/>
              <a:chExt cx="3744416" cy="2102144"/>
            </a:xfrm>
          </p:grpSpPr>
          <p:sp>
            <p:nvSpPr>
              <p:cNvPr id="204" name="正方形/長方形 203"/>
              <p:cNvSpPr/>
              <p:nvPr/>
            </p:nvSpPr>
            <p:spPr>
              <a:xfrm>
                <a:off x="3563888" y="2780928"/>
                <a:ext cx="3744416" cy="165618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五角形 204"/>
              <p:cNvSpPr/>
              <p:nvPr/>
            </p:nvSpPr>
            <p:spPr>
              <a:xfrm rot="10800000">
                <a:off x="4148192" y="2674526"/>
                <a:ext cx="1006612" cy="791973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五角形 205"/>
              <p:cNvSpPr/>
              <p:nvPr/>
            </p:nvSpPr>
            <p:spPr>
              <a:xfrm>
                <a:off x="6732244" y="3685450"/>
                <a:ext cx="353156" cy="463590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五角形 206"/>
              <p:cNvSpPr/>
              <p:nvPr/>
            </p:nvSpPr>
            <p:spPr>
              <a:xfrm>
                <a:off x="6936622" y="3725262"/>
                <a:ext cx="353156" cy="463590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五角形 207"/>
              <p:cNvSpPr/>
              <p:nvPr/>
            </p:nvSpPr>
            <p:spPr>
              <a:xfrm rot="1430134">
                <a:off x="3749569" y="3725262"/>
                <a:ext cx="353156" cy="463590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五角形 208"/>
              <p:cNvSpPr/>
              <p:nvPr/>
            </p:nvSpPr>
            <p:spPr>
              <a:xfrm rot="10471938">
                <a:off x="6609507" y="2713161"/>
                <a:ext cx="353156" cy="463590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五角形 209"/>
              <p:cNvSpPr/>
              <p:nvPr/>
            </p:nvSpPr>
            <p:spPr>
              <a:xfrm>
                <a:off x="4788024" y="2490044"/>
                <a:ext cx="1512168" cy="976456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3563888" y="3976465"/>
                <a:ext cx="1728192" cy="49536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稲妻 211"/>
              <p:cNvSpPr/>
              <p:nvPr/>
            </p:nvSpPr>
            <p:spPr>
              <a:xfrm rot="12010296">
                <a:off x="5319176" y="4010497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稲妻 212"/>
              <p:cNvSpPr/>
              <p:nvPr/>
            </p:nvSpPr>
            <p:spPr>
              <a:xfrm rot="12010296">
                <a:off x="5589696" y="4010497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稲妻 213"/>
              <p:cNvSpPr/>
              <p:nvPr/>
            </p:nvSpPr>
            <p:spPr>
              <a:xfrm rot="12010296">
                <a:off x="5757379" y="4008745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稲妻 214"/>
              <p:cNvSpPr/>
              <p:nvPr/>
            </p:nvSpPr>
            <p:spPr>
              <a:xfrm rot="12010296">
                <a:off x="5514610" y="3990037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稲妻 215"/>
              <p:cNvSpPr/>
              <p:nvPr/>
            </p:nvSpPr>
            <p:spPr>
              <a:xfrm rot="12010296">
                <a:off x="5840435" y="4023602"/>
                <a:ext cx="281174" cy="505387"/>
              </a:xfrm>
              <a:prstGeom prst="lightningBol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190500" dist="88900" dir="4200000" sx="103000" sy="103000" algn="tl" rotWithShape="0">
                  <a:prstClr val="black">
                    <a:alpha val="4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17" name="Picture 2" descr="C:\Users\nhs50302\Desktop\三校合同コンテスト\novo_dangos_0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518" y="3681066"/>
                <a:ext cx="362311" cy="328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正方形/長方形 217"/>
              <p:cNvSpPr/>
              <p:nvPr/>
            </p:nvSpPr>
            <p:spPr>
              <a:xfrm>
                <a:off x="6012160" y="4013758"/>
                <a:ext cx="1296144" cy="49536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>
                <a:off x="3563888" y="4240440"/>
                <a:ext cx="3744416" cy="26868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正方形/長方形 219"/>
              <p:cNvSpPr/>
              <p:nvPr/>
            </p:nvSpPr>
            <p:spPr>
              <a:xfrm>
                <a:off x="3563888" y="2426845"/>
                <a:ext cx="3744416" cy="49536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2" name="グループ化 131"/>
          <p:cNvGrpSpPr/>
          <p:nvPr/>
        </p:nvGrpSpPr>
        <p:grpSpPr>
          <a:xfrm rot="21255167">
            <a:off x="746179" y="1907054"/>
            <a:ext cx="4078840" cy="2417995"/>
            <a:chOff x="222114" y="2287000"/>
            <a:chExt cx="5426009" cy="3500251"/>
          </a:xfrm>
        </p:grpSpPr>
        <p:grpSp>
          <p:nvGrpSpPr>
            <p:cNvPr id="146" name="グループ化 145"/>
            <p:cNvGrpSpPr/>
            <p:nvPr/>
          </p:nvGrpSpPr>
          <p:grpSpPr>
            <a:xfrm>
              <a:off x="222114" y="2287000"/>
              <a:ext cx="5426009" cy="3304641"/>
              <a:chOff x="2365298" y="3985262"/>
              <a:chExt cx="3224792" cy="1964018"/>
            </a:xfrm>
          </p:grpSpPr>
          <p:sp>
            <p:nvSpPr>
              <p:cNvPr id="158" name="正方形/長方形 157"/>
              <p:cNvSpPr/>
              <p:nvPr/>
            </p:nvSpPr>
            <p:spPr>
              <a:xfrm>
                <a:off x="2365298" y="3985262"/>
                <a:ext cx="3224792" cy="18200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" name="グループ化 161"/>
              <p:cNvGrpSpPr/>
              <p:nvPr/>
            </p:nvGrpSpPr>
            <p:grpSpPr>
              <a:xfrm>
                <a:off x="2409494" y="4020548"/>
                <a:ext cx="3127266" cy="1928732"/>
                <a:chOff x="755576" y="836712"/>
                <a:chExt cx="6048672" cy="3950152"/>
              </a:xfrm>
            </p:grpSpPr>
            <p:sp>
              <p:nvSpPr>
                <p:cNvPr id="163" name="正方形/長方形 162"/>
                <p:cNvSpPr/>
                <p:nvPr/>
              </p:nvSpPr>
              <p:spPr>
                <a:xfrm>
                  <a:off x="755576" y="836712"/>
                  <a:ext cx="6048672" cy="357982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正方形/長方形 164"/>
                <p:cNvSpPr/>
                <p:nvPr/>
              </p:nvSpPr>
              <p:spPr>
                <a:xfrm>
                  <a:off x="755576" y="3861048"/>
                  <a:ext cx="6048672" cy="55548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雲 165"/>
                <p:cNvSpPr/>
                <p:nvPr/>
              </p:nvSpPr>
              <p:spPr>
                <a:xfrm>
                  <a:off x="1115616" y="1124744"/>
                  <a:ext cx="864096" cy="360040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雲 166"/>
                <p:cNvSpPr/>
                <p:nvPr/>
              </p:nvSpPr>
              <p:spPr>
                <a:xfrm>
                  <a:off x="4283968" y="1442520"/>
                  <a:ext cx="864096" cy="360040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雲 167"/>
                <p:cNvSpPr/>
                <p:nvPr/>
              </p:nvSpPr>
              <p:spPr>
                <a:xfrm>
                  <a:off x="4572000" y="980728"/>
                  <a:ext cx="1900032" cy="791680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雲 168"/>
                <p:cNvSpPr/>
                <p:nvPr/>
              </p:nvSpPr>
              <p:spPr>
                <a:xfrm>
                  <a:off x="2411760" y="1052940"/>
                  <a:ext cx="1584176" cy="251824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雲 169"/>
                <p:cNvSpPr/>
                <p:nvPr/>
              </p:nvSpPr>
              <p:spPr>
                <a:xfrm>
                  <a:off x="1867392" y="1484784"/>
                  <a:ext cx="432048" cy="180020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76200" dist="76200" dir="2700000" sx="103000" sy="103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" name="弦 170"/>
                <p:cNvSpPr/>
                <p:nvPr/>
              </p:nvSpPr>
              <p:spPr>
                <a:xfrm rot="5400000">
                  <a:off x="2355616" y="3146544"/>
                  <a:ext cx="1296144" cy="1984496"/>
                </a:xfrm>
                <a:prstGeom prst="chord">
                  <a:avLst>
                    <a:gd name="adj1" fmla="val 5165842"/>
                    <a:gd name="adj2" fmla="val 16356884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" name="正方形/長方形 171"/>
                <p:cNvSpPr/>
                <p:nvPr/>
              </p:nvSpPr>
              <p:spPr>
                <a:xfrm>
                  <a:off x="6300192" y="2838898"/>
                  <a:ext cx="504056" cy="108012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3" name="グループ化 172"/>
                <p:cNvGrpSpPr/>
                <p:nvPr/>
              </p:nvGrpSpPr>
              <p:grpSpPr>
                <a:xfrm>
                  <a:off x="2349234" y="2426072"/>
                  <a:ext cx="665216" cy="1168599"/>
                  <a:chOff x="7553181" y="1376568"/>
                  <a:chExt cx="914400" cy="1606346"/>
                </a:xfrm>
              </p:grpSpPr>
              <p:sp>
                <p:nvSpPr>
                  <p:cNvPr id="199" name="台形 198"/>
                  <p:cNvSpPr/>
                  <p:nvPr/>
                </p:nvSpPr>
                <p:spPr>
                  <a:xfrm>
                    <a:off x="7884368" y="2060848"/>
                    <a:ext cx="252027" cy="922066"/>
                  </a:xfrm>
                  <a:prstGeom prst="trapezoid">
                    <a:avLst>
                      <a:gd name="adj" fmla="val 25302"/>
                    </a:avLst>
                  </a:prstGeom>
                  <a:effectLst>
                    <a:outerShdw blurRad="165100" dist="114300" dir="480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0" name="雲 199"/>
                  <p:cNvSpPr/>
                  <p:nvPr/>
                </p:nvSpPr>
                <p:spPr>
                  <a:xfrm>
                    <a:off x="7553181" y="1376568"/>
                    <a:ext cx="914400" cy="914400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  <a:effectLst>
                    <a:outerShdw blurRad="165100" dist="114300" dir="354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4" name="グループ化 173"/>
                <p:cNvGrpSpPr/>
                <p:nvPr/>
              </p:nvGrpSpPr>
              <p:grpSpPr>
                <a:xfrm>
                  <a:off x="4488477" y="2213141"/>
                  <a:ext cx="983807" cy="1619383"/>
                  <a:chOff x="7553181" y="1376568"/>
                  <a:chExt cx="975887" cy="1606346"/>
                </a:xfrm>
              </p:grpSpPr>
              <p:grpSp>
                <p:nvGrpSpPr>
                  <p:cNvPr id="195" name="グループ化 194"/>
                  <p:cNvGrpSpPr/>
                  <p:nvPr/>
                </p:nvGrpSpPr>
                <p:grpSpPr>
                  <a:xfrm>
                    <a:off x="7553181" y="1376568"/>
                    <a:ext cx="914400" cy="1606346"/>
                    <a:chOff x="7553181" y="1376568"/>
                    <a:chExt cx="914400" cy="1606346"/>
                  </a:xfrm>
                </p:grpSpPr>
                <p:sp>
                  <p:nvSpPr>
                    <p:cNvPr id="197" name="台形 196"/>
                    <p:cNvSpPr/>
                    <p:nvPr/>
                  </p:nvSpPr>
                  <p:spPr>
                    <a:xfrm>
                      <a:off x="7884368" y="2060848"/>
                      <a:ext cx="252027" cy="922066"/>
                    </a:xfrm>
                    <a:prstGeom prst="trapezoid">
                      <a:avLst>
                        <a:gd name="adj" fmla="val 25302"/>
                      </a:avLst>
                    </a:prstGeom>
                    <a:effectLst>
                      <a:outerShdw blurRad="165100" dist="114300" dir="480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8" name="雲 197"/>
                    <p:cNvSpPr/>
                    <p:nvPr/>
                  </p:nvSpPr>
                  <p:spPr>
                    <a:xfrm>
                      <a:off x="7553181" y="1376568"/>
                      <a:ext cx="914400" cy="914400"/>
                    </a:xfrm>
                    <a:prstGeom prst="cloud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>
                      <a:outerShdw blurRad="165100" dist="114300" dir="354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96" name="雲 195"/>
                  <p:cNvSpPr/>
                  <p:nvPr/>
                </p:nvSpPr>
                <p:spPr>
                  <a:xfrm>
                    <a:off x="7997188" y="1848648"/>
                    <a:ext cx="531880" cy="531880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9" name="グループ化 178"/>
                <p:cNvGrpSpPr/>
                <p:nvPr/>
              </p:nvGrpSpPr>
              <p:grpSpPr>
                <a:xfrm>
                  <a:off x="5076509" y="2205412"/>
                  <a:ext cx="983807" cy="1619383"/>
                  <a:chOff x="7553181" y="1376568"/>
                  <a:chExt cx="975887" cy="1606346"/>
                </a:xfrm>
              </p:grpSpPr>
              <p:grpSp>
                <p:nvGrpSpPr>
                  <p:cNvPr id="191" name="グループ化 190"/>
                  <p:cNvGrpSpPr/>
                  <p:nvPr/>
                </p:nvGrpSpPr>
                <p:grpSpPr>
                  <a:xfrm>
                    <a:off x="7553181" y="1376568"/>
                    <a:ext cx="914400" cy="1606346"/>
                    <a:chOff x="7553181" y="1376568"/>
                    <a:chExt cx="914400" cy="1606346"/>
                  </a:xfrm>
                </p:grpSpPr>
                <p:sp>
                  <p:nvSpPr>
                    <p:cNvPr id="193" name="台形 192"/>
                    <p:cNvSpPr/>
                    <p:nvPr/>
                  </p:nvSpPr>
                  <p:spPr>
                    <a:xfrm>
                      <a:off x="7884368" y="2060848"/>
                      <a:ext cx="252027" cy="922066"/>
                    </a:xfrm>
                    <a:prstGeom prst="trapezoid">
                      <a:avLst>
                        <a:gd name="adj" fmla="val 25302"/>
                      </a:avLst>
                    </a:prstGeom>
                    <a:effectLst>
                      <a:outerShdw blurRad="165100" dist="114300" dir="480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4" name="雲 193"/>
                    <p:cNvSpPr/>
                    <p:nvPr/>
                  </p:nvSpPr>
                  <p:spPr>
                    <a:xfrm>
                      <a:off x="7553181" y="1376568"/>
                      <a:ext cx="914400" cy="914400"/>
                    </a:xfrm>
                    <a:prstGeom prst="cloud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>
                      <a:outerShdw blurRad="165100" dist="114300" dir="354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92" name="雲 191"/>
                  <p:cNvSpPr/>
                  <p:nvPr/>
                </p:nvSpPr>
                <p:spPr>
                  <a:xfrm>
                    <a:off x="7997188" y="1848648"/>
                    <a:ext cx="531880" cy="531880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  <a:effectLst>
                    <a:outerShdw blurRad="165100" dist="114300" dir="354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0" name="グループ化 179"/>
                <p:cNvGrpSpPr/>
                <p:nvPr/>
              </p:nvGrpSpPr>
              <p:grpSpPr>
                <a:xfrm>
                  <a:off x="4859233" y="2611687"/>
                  <a:ext cx="747229" cy="1229966"/>
                  <a:chOff x="7553181" y="1376568"/>
                  <a:chExt cx="975887" cy="1606346"/>
                </a:xfrm>
              </p:grpSpPr>
              <p:grpSp>
                <p:nvGrpSpPr>
                  <p:cNvPr id="187" name="グループ化 186"/>
                  <p:cNvGrpSpPr/>
                  <p:nvPr/>
                </p:nvGrpSpPr>
                <p:grpSpPr>
                  <a:xfrm>
                    <a:off x="7553181" y="1376568"/>
                    <a:ext cx="914400" cy="1606346"/>
                    <a:chOff x="7553181" y="1376568"/>
                    <a:chExt cx="914400" cy="1606346"/>
                  </a:xfrm>
                </p:grpSpPr>
                <p:sp>
                  <p:nvSpPr>
                    <p:cNvPr id="189" name="台形 188"/>
                    <p:cNvSpPr/>
                    <p:nvPr/>
                  </p:nvSpPr>
                  <p:spPr>
                    <a:xfrm>
                      <a:off x="7884368" y="2060848"/>
                      <a:ext cx="252027" cy="922066"/>
                    </a:xfrm>
                    <a:prstGeom prst="trapezoid">
                      <a:avLst>
                        <a:gd name="adj" fmla="val 25302"/>
                      </a:avLst>
                    </a:prstGeom>
                    <a:effectLst>
                      <a:outerShdw blurRad="165100" dist="114300" dir="480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0" name="雲 189"/>
                    <p:cNvSpPr/>
                    <p:nvPr/>
                  </p:nvSpPr>
                  <p:spPr>
                    <a:xfrm>
                      <a:off x="7553181" y="1376568"/>
                      <a:ext cx="914400" cy="914400"/>
                    </a:xfrm>
                    <a:prstGeom prst="cloud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>
                      <a:outerShdw blurRad="165100" dist="114300" dir="354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8" name="雲 187"/>
                  <p:cNvSpPr/>
                  <p:nvPr/>
                </p:nvSpPr>
                <p:spPr>
                  <a:xfrm>
                    <a:off x="7997188" y="1848648"/>
                    <a:ext cx="531880" cy="531880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  <a:effectLst>
                    <a:outerShdw blurRad="165100" dist="114300" dir="354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1" name="グループ化 180"/>
                <p:cNvGrpSpPr/>
                <p:nvPr/>
              </p:nvGrpSpPr>
              <p:grpSpPr>
                <a:xfrm>
                  <a:off x="783008" y="2681323"/>
                  <a:ext cx="665216" cy="1168599"/>
                  <a:chOff x="783008" y="2681323"/>
                  <a:chExt cx="665216" cy="1168599"/>
                </a:xfrm>
              </p:grpSpPr>
              <p:grpSp>
                <p:nvGrpSpPr>
                  <p:cNvPr id="183" name="グループ化 182"/>
                  <p:cNvGrpSpPr/>
                  <p:nvPr/>
                </p:nvGrpSpPr>
                <p:grpSpPr>
                  <a:xfrm>
                    <a:off x="783008" y="2681323"/>
                    <a:ext cx="665216" cy="1168599"/>
                    <a:chOff x="7553181" y="1376568"/>
                    <a:chExt cx="914400" cy="1606346"/>
                  </a:xfrm>
                </p:grpSpPr>
                <p:sp>
                  <p:nvSpPr>
                    <p:cNvPr id="185" name="台形 184"/>
                    <p:cNvSpPr/>
                    <p:nvPr/>
                  </p:nvSpPr>
                  <p:spPr>
                    <a:xfrm>
                      <a:off x="7884368" y="2060848"/>
                      <a:ext cx="252027" cy="922066"/>
                    </a:xfrm>
                    <a:prstGeom prst="trapezoid">
                      <a:avLst>
                        <a:gd name="adj" fmla="val 25302"/>
                      </a:avLst>
                    </a:prstGeom>
                    <a:effectLst>
                      <a:outerShdw blurRad="165100" dist="114300" dir="480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6" name="雲 185"/>
                    <p:cNvSpPr/>
                    <p:nvPr/>
                  </p:nvSpPr>
                  <p:spPr>
                    <a:xfrm>
                      <a:off x="7553181" y="1376568"/>
                      <a:ext cx="914400" cy="914400"/>
                    </a:xfrm>
                    <a:prstGeom prst="cloud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  <a:effectLst>
                      <a:outerShdw blurRad="165100" dist="114300" dir="3540000" sx="95000" sy="95000" algn="tl" rotWithShape="0">
                        <a:schemeClr val="tx1">
                          <a:alpha val="57000"/>
                        </a:schemeClr>
                      </a:outerShdw>
                    </a:effectLst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4" name="雲 183"/>
                  <p:cNvSpPr/>
                  <p:nvPr/>
                </p:nvSpPr>
                <p:spPr>
                  <a:xfrm>
                    <a:off x="1110682" y="3203531"/>
                    <a:ext cx="328436" cy="328436"/>
                  </a:xfrm>
                  <a:prstGeom prst="cloud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  <a:effectLst>
                    <a:outerShdw blurRad="165100" dist="114300" dir="3540000" sx="95000" sy="95000" algn="tl" rotWithShape="0">
                      <a:schemeClr val="tx1">
                        <a:alpha val="57000"/>
                      </a:scheme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82" name="Picture 2" descr="C:\Users\nhs50302\Desktop\三校合同コンテスト\novo_dangos_007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8222" y="3251438"/>
                  <a:ext cx="756710" cy="7567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47" name="Picture 2" descr="C:\Users\nhs50302\Desktop\collage_weed0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318" y="4162287"/>
              <a:ext cx="1624964" cy="1624964"/>
            </a:xfrm>
            <a:prstGeom prst="rect">
              <a:avLst/>
            </a:prstGeom>
            <a:noFill/>
            <a:effectLst>
              <a:outerShdw blurRad="76200" dist="50800" dir="36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C:\Users\nhs50302\Desktop\collage_weed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306" y="4438433"/>
              <a:ext cx="1286375" cy="1286375"/>
            </a:xfrm>
            <a:prstGeom prst="rect">
              <a:avLst/>
            </a:prstGeom>
            <a:noFill/>
            <a:effectLst>
              <a:outerShdw blurRad="76200" dist="50800" dir="36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C:\Users\nhs50302\Desktop\collage_weed0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948" y="4170254"/>
              <a:ext cx="1201193" cy="1201193"/>
            </a:xfrm>
            <a:prstGeom prst="rect">
              <a:avLst/>
            </a:prstGeom>
            <a:noFill/>
            <a:effectLst>
              <a:outerShdw blurRad="76200" dist="50800" dir="36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C:\Users\nhs50302\Desktop\collage_weed0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14" y="4399495"/>
              <a:ext cx="1201193" cy="1201193"/>
            </a:xfrm>
            <a:prstGeom prst="rect">
              <a:avLst/>
            </a:prstGeom>
            <a:noFill/>
            <a:effectLst>
              <a:outerShdw blurRad="76200" dist="50800" dir="36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49" name="角丸四角形 2048"/>
          <p:cNvSpPr/>
          <p:nvPr/>
        </p:nvSpPr>
        <p:spPr>
          <a:xfrm>
            <a:off x="870846" y="1640447"/>
            <a:ext cx="3872718" cy="760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ほのぼの世界を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のびてかこんで大冒険</a:t>
            </a:r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en-US" altLang="ja-JP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057" name="角丸四角形 2056"/>
          <p:cNvSpPr/>
          <p:nvPr/>
        </p:nvSpPr>
        <p:spPr>
          <a:xfrm rot="366103">
            <a:off x="585190" y="4713692"/>
            <a:ext cx="2550198" cy="6699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取り込んで</a:t>
            </a:r>
            <a:endParaRPr kumimoji="1" lang="en-US" altLang="ja-JP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スケールアップ！</a:t>
            </a:r>
            <a:endParaRPr lang="en-US" altLang="ja-JP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2051" name="グループ化 2050"/>
          <p:cNvGrpSpPr/>
          <p:nvPr/>
        </p:nvGrpSpPr>
        <p:grpSpPr>
          <a:xfrm>
            <a:off x="1294036" y="5210378"/>
            <a:ext cx="3147547" cy="1278088"/>
            <a:chOff x="468422" y="4610694"/>
            <a:chExt cx="2691489" cy="1159215"/>
          </a:xfrm>
        </p:grpSpPr>
        <p:pic>
          <p:nvPicPr>
            <p:cNvPr id="82" name="Picture 17" descr="C:\Users\nhs50302\Desktop\三校合同コンテスト\novo_dangos_007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422" y="4690168"/>
              <a:ext cx="695016" cy="69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グループ化 103"/>
            <p:cNvGrpSpPr/>
            <p:nvPr/>
          </p:nvGrpSpPr>
          <p:grpSpPr>
            <a:xfrm>
              <a:off x="2000698" y="4610694"/>
              <a:ext cx="1159213" cy="1159215"/>
              <a:chOff x="5616845" y="2703204"/>
              <a:chExt cx="1632824" cy="1632825"/>
            </a:xfrm>
          </p:grpSpPr>
          <p:grpSp>
            <p:nvGrpSpPr>
              <p:cNvPr id="105" name="グループ化 104"/>
              <p:cNvGrpSpPr/>
              <p:nvPr/>
            </p:nvGrpSpPr>
            <p:grpSpPr>
              <a:xfrm>
                <a:off x="5616845" y="2703204"/>
                <a:ext cx="1632824" cy="1632825"/>
                <a:chOff x="5763919" y="2286272"/>
                <a:chExt cx="2234393" cy="2234393"/>
              </a:xfrm>
            </p:grpSpPr>
            <p:pic>
              <p:nvPicPr>
                <p:cNvPr id="107" name="Picture 2" descr="C:\Users\nhs50302\Desktop\三校合同コンテスト\novo_dangos_007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3919" y="2286272"/>
                  <a:ext cx="2234393" cy="22343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8" name="六角形 107"/>
                <p:cNvSpPr/>
                <p:nvPr/>
              </p:nvSpPr>
              <p:spPr>
                <a:xfrm>
                  <a:off x="7374805" y="2975814"/>
                  <a:ext cx="362073" cy="312132"/>
                </a:xfrm>
                <a:prstGeom prst="hexagon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6" name="六角形 105"/>
              <p:cNvSpPr/>
              <p:nvPr/>
            </p:nvSpPr>
            <p:spPr>
              <a:xfrm>
                <a:off x="5984484" y="3107330"/>
                <a:ext cx="231465" cy="199540"/>
              </a:xfrm>
              <a:prstGeom prst="hexag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56" name="ストライプ矢印 2055"/>
            <p:cNvSpPr/>
            <p:nvPr/>
          </p:nvSpPr>
          <p:spPr>
            <a:xfrm rot="1083351">
              <a:off x="1280366" y="5005762"/>
              <a:ext cx="723057" cy="434205"/>
            </a:xfrm>
            <a:prstGeom prst="stripedRightArrow">
              <a:avLst>
                <a:gd name="adj1" fmla="val 50000"/>
                <a:gd name="adj2" fmla="val 785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70" name="グループ化 2069"/>
          <p:cNvGrpSpPr/>
          <p:nvPr/>
        </p:nvGrpSpPr>
        <p:grpSpPr>
          <a:xfrm>
            <a:off x="4776373" y="4490920"/>
            <a:ext cx="2609394" cy="2099916"/>
            <a:chOff x="4127360" y="3813876"/>
            <a:chExt cx="2231311" cy="1904606"/>
          </a:xfrm>
        </p:grpSpPr>
        <p:grpSp>
          <p:nvGrpSpPr>
            <p:cNvPr id="2063" name="グループ化 2062"/>
            <p:cNvGrpSpPr/>
            <p:nvPr/>
          </p:nvGrpSpPr>
          <p:grpSpPr>
            <a:xfrm>
              <a:off x="4580444" y="4679303"/>
              <a:ext cx="1695121" cy="1039179"/>
              <a:chOff x="5088797" y="2483144"/>
              <a:chExt cx="1695121" cy="1039179"/>
            </a:xfrm>
          </p:grpSpPr>
          <p:sp>
            <p:nvSpPr>
              <p:cNvPr id="111" name="六角形 110"/>
              <p:cNvSpPr/>
              <p:nvPr/>
            </p:nvSpPr>
            <p:spPr>
              <a:xfrm>
                <a:off x="6168543" y="3305774"/>
                <a:ext cx="251197" cy="2165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六角形 111"/>
              <p:cNvSpPr/>
              <p:nvPr/>
            </p:nvSpPr>
            <p:spPr>
              <a:xfrm>
                <a:off x="5726853" y="3185791"/>
                <a:ext cx="251197" cy="2165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六角形 112"/>
              <p:cNvSpPr/>
              <p:nvPr/>
            </p:nvSpPr>
            <p:spPr>
              <a:xfrm>
                <a:off x="6082558" y="2969242"/>
                <a:ext cx="251197" cy="2165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17" name="Picture 4" descr="C:\Users\nhs50302\Desktop\取り込む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prstClr val="black"/>
                  <a:schemeClr val="accent4">
                    <a:lumMod val="40000"/>
                    <a:lumOff val="6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206050">
                <a:off x="5088797" y="2483144"/>
                <a:ext cx="1695121" cy="637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64" name="円/楕円 2063"/>
            <p:cNvSpPr/>
            <p:nvPr/>
          </p:nvSpPr>
          <p:spPr>
            <a:xfrm rot="21247406">
              <a:off x="4127360" y="3813876"/>
              <a:ext cx="2231311" cy="72332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2065" name="テキスト ボックス 2064"/>
            <p:cNvSpPr txBox="1"/>
            <p:nvPr/>
          </p:nvSpPr>
          <p:spPr>
            <a:xfrm rot="21196391">
              <a:off x="4293613" y="3840556"/>
              <a:ext cx="2062225" cy="669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大きく伸ばして</a:t>
              </a:r>
              <a:endParaRPr kumimoji="1"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r>
                <a:rPr kumimoji="1"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一気に取り込め！</a:t>
              </a:r>
              <a:endParaRPr kumimoji="1"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grpSp>
        <p:nvGrpSpPr>
          <p:cNvPr id="2069" name="グループ化 2068"/>
          <p:cNvGrpSpPr/>
          <p:nvPr/>
        </p:nvGrpSpPr>
        <p:grpSpPr>
          <a:xfrm>
            <a:off x="2145806" y="6352081"/>
            <a:ext cx="4322572" cy="956327"/>
            <a:chOff x="1967826" y="5901150"/>
            <a:chExt cx="2454844" cy="576064"/>
          </a:xfrm>
        </p:grpSpPr>
        <p:sp>
          <p:nvSpPr>
            <p:cNvPr id="2067" name="円/楕円 2066"/>
            <p:cNvSpPr/>
            <p:nvPr/>
          </p:nvSpPr>
          <p:spPr>
            <a:xfrm rot="21353604">
              <a:off x="1967826" y="5901150"/>
              <a:ext cx="2454844" cy="5760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8" name="テキスト ボックス 2067"/>
            <p:cNvSpPr txBox="1"/>
            <p:nvPr/>
          </p:nvSpPr>
          <p:spPr>
            <a:xfrm rot="21338932">
              <a:off x="2470656" y="5948169"/>
              <a:ext cx="1423995" cy="48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300" dirty="0">
                  <a:solidFill>
                    <a:srgbClr val="FFFF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取り込んだものが</a:t>
              </a:r>
              <a:endParaRPr lang="en-US" altLang="ja-JP" sz="2300" dirty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lang="ja-JP" altLang="en-US" sz="2300" dirty="0">
                  <a:solidFill>
                    <a:srgbClr val="FFFF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自分の</a:t>
              </a:r>
              <a:r>
                <a:rPr lang="en-US" altLang="ja-JP" sz="2300" dirty="0">
                  <a:solidFill>
                    <a:srgbClr val="FFFF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HP</a:t>
              </a:r>
              <a:r>
                <a:rPr lang="ja-JP" altLang="en-US" sz="2300" dirty="0">
                  <a:solidFill>
                    <a:srgbClr val="FFFF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になる！</a:t>
              </a:r>
            </a:p>
          </p:txBody>
        </p:sp>
      </p:grpSp>
      <p:pic>
        <p:nvPicPr>
          <p:cNvPr id="128" name="Picture 6" descr="C:\Users\nhs50302\Desktop\のび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4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11985">
            <a:off x="8135327" y="4124676"/>
            <a:ext cx="670962" cy="211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グループ化 128"/>
          <p:cNvGrpSpPr/>
          <p:nvPr/>
        </p:nvGrpSpPr>
        <p:grpSpPr>
          <a:xfrm rot="542283">
            <a:off x="7142500" y="5822674"/>
            <a:ext cx="2870804" cy="794239"/>
            <a:chOff x="2294401" y="5799336"/>
            <a:chExt cx="2454844" cy="720368"/>
          </a:xfrm>
        </p:grpSpPr>
        <p:sp>
          <p:nvSpPr>
            <p:cNvPr id="130" name="円/楕円 129"/>
            <p:cNvSpPr/>
            <p:nvPr/>
          </p:nvSpPr>
          <p:spPr>
            <a:xfrm rot="21353604">
              <a:off x="2294401" y="5799336"/>
              <a:ext cx="2454844" cy="72036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 rot="21338932">
              <a:off x="2640736" y="5808969"/>
              <a:ext cx="1812391" cy="669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ジャンプの距離も</a:t>
              </a:r>
              <a:endParaRPr kumimoji="1"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長くなる！</a:t>
              </a:r>
              <a:endParaRPr kumimoji="1"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4995724" y="367990"/>
            <a:ext cx="3017716" cy="2711665"/>
            <a:chOff x="3693843" y="1003233"/>
            <a:chExt cx="3391572" cy="3232523"/>
          </a:xfrm>
        </p:grpSpPr>
        <p:sp>
          <p:nvSpPr>
            <p:cNvPr id="143" name="アーチ 142"/>
            <p:cNvSpPr/>
            <p:nvPr/>
          </p:nvSpPr>
          <p:spPr>
            <a:xfrm>
              <a:off x="4537073" y="1256665"/>
              <a:ext cx="1023541" cy="1173479"/>
            </a:xfrm>
            <a:prstGeom prst="blockArc">
              <a:avLst>
                <a:gd name="adj1" fmla="val 16431947"/>
                <a:gd name="adj2" fmla="val 20064039"/>
                <a:gd name="adj3" fmla="val 1029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六角形 143"/>
            <p:cNvSpPr/>
            <p:nvPr/>
          </p:nvSpPr>
          <p:spPr>
            <a:xfrm>
              <a:off x="4721019" y="1159882"/>
              <a:ext cx="251197" cy="2165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2" name="爆発 2 2071"/>
            <p:cNvSpPr/>
            <p:nvPr/>
          </p:nvSpPr>
          <p:spPr>
            <a:xfrm>
              <a:off x="5620835" y="1003233"/>
              <a:ext cx="705758" cy="746395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六角形 144"/>
            <p:cNvSpPr/>
            <p:nvPr/>
          </p:nvSpPr>
          <p:spPr>
            <a:xfrm>
              <a:off x="6147731" y="1013815"/>
              <a:ext cx="590070" cy="50868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6" name="グループ化 2075"/>
            <p:cNvGrpSpPr/>
            <p:nvPr/>
          </p:nvGrpSpPr>
          <p:grpSpPr>
            <a:xfrm rot="21158131">
              <a:off x="3693843" y="2841954"/>
              <a:ext cx="3391572" cy="1393802"/>
              <a:chOff x="3623909" y="2822401"/>
              <a:chExt cx="3391572" cy="1393802"/>
            </a:xfrm>
          </p:grpSpPr>
          <p:sp>
            <p:nvSpPr>
              <p:cNvPr id="2073" name="円/楕円 2072"/>
              <p:cNvSpPr/>
              <p:nvPr/>
            </p:nvSpPr>
            <p:spPr>
              <a:xfrm rot="714807">
                <a:off x="3658917" y="2876067"/>
                <a:ext cx="3132352" cy="134013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5" name="テキスト ボックス 2074"/>
              <p:cNvSpPr txBox="1"/>
              <p:nvPr/>
            </p:nvSpPr>
            <p:spPr>
              <a:xfrm rot="798526">
                <a:off x="3623909" y="2822401"/>
                <a:ext cx="3391572" cy="1265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>
                    <a:solidFill>
                      <a:schemeClr val="bg1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大きくなると</a:t>
                </a:r>
                <a:endParaRPr kumimoji="1" lang="en-US" altLang="ja-JP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  <a:p>
                <a:pPr algn="ctr"/>
                <a:r>
                  <a:rPr lang="ja-JP" altLang="en-US" dirty="0" smtClean="0">
                    <a:solidFill>
                      <a:schemeClr val="bg1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敵の攻撃に</a:t>
                </a:r>
                <a:endParaRPr lang="en-US" altLang="ja-JP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  <a:p>
                <a:pPr algn="ctr"/>
                <a:r>
                  <a:rPr lang="ja-JP" altLang="en-US" dirty="0" smtClean="0">
                    <a:solidFill>
                      <a:schemeClr val="bg1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当たりやすく</a:t>
                </a:r>
                <a:r>
                  <a:rPr lang="ja-JP" altLang="en-US" dirty="0" smtClean="0">
                    <a:solidFill>
                      <a:schemeClr val="bg1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なる</a:t>
                </a:r>
                <a:r>
                  <a:rPr lang="en-US" altLang="ja-JP" dirty="0" smtClean="0">
                    <a:solidFill>
                      <a:schemeClr val="bg1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…</a:t>
                </a:r>
                <a:endParaRPr kumimoji="1" lang="ja-JP" altLang="en-US" dirty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  <p:grpSp>
          <p:nvGrpSpPr>
            <p:cNvPr id="2077" name="グループ化 2076"/>
            <p:cNvGrpSpPr/>
            <p:nvPr/>
          </p:nvGrpSpPr>
          <p:grpSpPr>
            <a:xfrm>
              <a:off x="5184478" y="1483403"/>
              <a:ext cx="995386" cy="1297642"/>
              <a:chOff x="5184478" y="1483403"/>
              <a:chExt cx="995386" cy="1297642"/>
            </a:xfrm>
          </p:grpSpPr>
          <p:grpSp>
            <p:nvGrpSpPr>
              <p:cNvPr id="133" name="グループ化 132"/>
              <p:cNvGrpSpPr/>
              <p:nvPr/>
            </p:nvGrpSpPr>
            <p:grpSpPr>
              <a:xfrm>
                <a:off x="5184478" y="1483403"/>
                <a:ext cx="995386" cy="1297642"/>
                <a:chOff x="1036191" y="430278"/>
                <a:chExt cx="6583363" cy="7284354"/>
              </a:xfrm>
            </p:grpSpPr>
            <p:pic>
              <p:nvPicPr>
                <p:cNvPr id="134" name="Picture 14" descr="C:\Users\nhs50302\Desktop\三校合同コンテスト\スライム基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6191" y="430278"/>
                  <a:ext cx="6583363" cy="72843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5" name="Picture 15" descr="C:\Users\nhs50302\Desktop\三校合同コンテスト\スライム頬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6090" y="4003161"/>
                  <a:ext cx="923840" cy="923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グループ化 135"/>
                <p:cNvGrpSpPr/>
                <p:nvPr/>
              </p:nvGrpSpPr>
              <p:grpSpPr>
                <a:xfrm rot="20537514">
                  <a:off x="5549186" y="2002901"/>
                  <a:ext cx="374460" cy="1540570"/>
                  <a:chOff x="5047844" y="2316660"/>
                  <a:chExt cx="374460" cy="1540570"/>
                </a:xfrm>
              </p:grpSpPr>
              <p:pic>
                <p:nvPicPr>
                  <p:cNvPr id="141" name="Picture 16" descr="C:\Users\nhs50302\Desktop\三校合同コンテスト\スライム目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013562">
                    <a:off x="5047844" y="2316660"/>
                    <a:ext cx="328161" cy="15296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2" name="Picture 16" descr="C:\Users\nhs50302\Desktop\三校合同コンテスト\スライム目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580783">
                    <a:off x="5094143" y="2327594"/>
                    <a:ext cx="328161" cy="15296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7" name="グループ化 136"/>
                <p:cNvGrpSpPr/>
                <p:nvPr/>
              </p:nvGrpSpPr>
              <p:grpSpPr>
                <a:xfrm rot="19990077">
                  <a:off x="4262972" y="2458201"/>
                  <a:ext cx="374460" cy="1540570"/>
                  <a:chOff x="2958376" y="2321196"/>
                  <a:chExt cx="374460" cy="1540570"/>
                </a:xfrm>
              </p:grpSpPr>
              <p:pic>
                <p:nvPicPr>
                  <p:cNvPr id="139" name="Picture 16" descr="C:\Users\nhs50302\Desktop\三校合同コンテスト\スライム目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013562">
                    <a:off x="2958376" y="2321196"/>
                    <a:ext cx="328161" cy="15296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0" name="Picture 16" descr="C:\Users\nhs50302\Desktop\三校合同コンテスト\スライム目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580783">
                    <a:off x="3004675" y="2332130"/>
                    <a:ext cx="328161" cy="15296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38" name="Picture 15" descr="C:\Users\nhs50302\Desktop\三校合同コンテスト\スライム頬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0438" y="2865277"/>
                  <a:ext cx="577850" cy="577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7" name="六角形 156"/>
              <p:cNvSpPr/>
              <p:nvPr/>
            </p:nvSpPr>
            <p:spPr>
              <a:xfrm>
                <a:off x="5264724" y="1939147"/>
                <a:ext cx="187845" cy="161936"/>
              </a:xfrm>
              <a:prstGeom prst="hexag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/>
        </p:nvGrpSpPr>
        <p:grpSpPr>
          <a:xfrm>
            <a:off x="7601747" y="1069985"/>
            <a:ext cx="2526281" cy="1675970"/>
            <a:chOff x="6651012" y="1097086"/>
            <a:chExt cx="2160240" cy="1520090"/>
          </a:xfrm>
        </p:grpSpPr>
        <p:sp>
          <p:nvSpPr>
            <p:cNvPr id="164" name="円/楕円 163"/>
            <p:cNvSpPr/>
            <p:nvPr/>
          </p:nvSpPr>
          <p:spPr>
            <a:xfrm rot="272938">
              <a:off x="6651012" y="1097086"/>
              <a:ext cx="2160240" cy="152009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 rot="537712">
              <a:off x="6812811" y="1342729"/>
              <a:ext cx="1894634" cy="963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重くなって</a:t>
              </a:r>
              <a:endParaRPr kumimoji="1"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貼り付ける</a:t>
              </a:r>
              <a:endParaRPr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  <a:p>
              <a:pPr algn="ctr"/>
              <a:r>
                <a:rPr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時間が</a:t>
              </a:r>
              <a:r>
                <a:rPr lang="ja-JP" altLang="en-US" dirty="0" smtClean="0">
                  <a:solidFill>
                    <a:srgbClr val="FFFF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短く</a:t>
              </a:r>
              <a:r>
                <a:rPr lang="ja-JP" altLang="en-US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なる</a:t>
              </a:r>
              <a:r>
                <a:rPr lang="en-US" altLang="ja-JP" dirty="0" smtClean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…</a:t>
              </a:r>
              <a:endParaRPr kumimoji="1"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grpSp>
        <p:nvGrpSpPr>
          <p:cNvPr id="2078" name="グループ化 2077"/>
          <p:cNvGrpSpPr/>
          <p:nvPr/>
        </p:nvGrpSpPr>
        <p:grpSpPr>
          <a:xfrm>
            <a:off x="7985018" y="2350325"/>
            <a:ext cx="1190520" cy="1330854"/>
            <a:chOff x="7013111" y="1172112"/>
            <a:chExt cx="1018022" cy="1207073"/>
          </a:xfrm>
        </p:grpSpPr>
        <p:grpSp>
          <p:nvGrpSpPr>
            <p:cNvPr id="151" name="グループ化 150"/>
            <p:cNvGrpSpPr/>
            <p:nvPr/>
          </p:nvGrpSpPr>
          <p:grpSpPr>
            <a:xfrm rot="10800000">
              <a:off x="7013111" y="1172112"/>
              <a:ext cx="1018022" cy="1207073"/>
              <a:chOff x="952500" y="130175"/>
              <a:chExt cx="6583363" cy="7805918"/>
            </a:xfrm>
          </p:grpSpPr>
          <p:pic>
            <p:nvPicPr>
              <p:cNvPr id="152" name="Picture 5" descr="C:\Users\nhs50302\Desktop\三校合同コンテスト\スライム基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2500" y="130175"/>
                <a:ext cx="6583363" cy="78059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6" descr="C:\Users\nhs50302\Desktop\三校合同コンテスト\スライム頬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5413" y="1231010"/>
                <a:ext cx="577851" cy="577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7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5294" y="1469753"/>
                <a:ext cx="360040" cy="12911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7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893" y="1399196"/>
                <a:ext cx="360040" cy="1361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6" descr="C:\Users\nhs50302\Desktop\三校合同コンテスト\スライム頬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2301" y="1180825"/>
                <a:ext cx="577850" cy="577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9" name="六角形 158"/>
            <p:cNvSpPr/>
            <p:nvPr/>
          </p:nvSpPr>
          <p:spPr>
            <a:xfrm>
              <a:off x="7693723" y="1587692"/>
              <a:ext cx="187845" cy="161936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六角形 159"/>
            <p:cNvSpPr/>
            <p:nvPr/>
          </p:nvSpPr>
          <p:spPr>
            <a:xfrm>
              <a:off x="7160847" y="1755240"/>
              <a:ext cx="187845" cy="161936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六角形 160"/>
            <p:cNvSpPr/>
            <p:nvPr/>
          </p:nvSpPr>
          <p:spPr>
            <a:xfrm>
              <a:off x="7264515" y="1522496"/>
              <a:ext cx="187845" cy="161936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25862" y="263090"/>
            <a:ext cx="4490461" cy="1429059"/>
            <a:chOff x="-108549" y="356500"/>
            <a:chExt cx="3839824" cy="1296144"/>
          </a:xfrm>
        </p:grpSpPr>
        <p:grpSp>
          <p:nvGrpSpPr>
            <p:cNvPr id="4" name="グループ化 3"/>
            <p:cNvGrpSpPr/>
            <p:nvPr/>
          </p:nvGrpSpPr>
          <p:grpSpPr>
            <a:xfrm rot="21123071">
              <a:off x="-108549" y="356500"/>
              <a:ext cx="3672408" cy="1296144"/>
              <a:chOff x="107504" y="548680"/>
              <a:chExt cx="3672408" cy="1296144"/>
            </a:xfrm>
          </p:grpSpPr>
          <p:sp>
            <p:nvSpPr>
              <p:cNvPr id="2" name="円/楕円 1"/>
              <p:cNvSpPr/>
              <p:nvPr/>
            </p:nvSpPr>
            <p:spPr>
              <a:xfrm>
                <a:off x="251520" y="548680"/>
                <a:ext cx="3456384" cy="1296144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円/楕円 2"/>
              <p:cNvSpPr/>
              <p:nvPr/>
            </p:nvSpPr>
            <p:spPr>
              <a:xfrm>
                <a:off x="107504" y="800708"/>
                <a:ext cx="3672408" cy="792088"/>
              </a:xfrm>
              <a:prstGeom prst="ellipse">
                <a:avLst/>
              </a:prstGeom>
              <a:solidFill>
                <a:srgbClr val="FFFF00">
                  <a:alpha val="22000"/>
                </a:srgbClr>
              </a:solidFill>
              <a:ln>
                <a:noFill/>
              </a:ln>
              <a:effectLst>
                <a:glow rad="571500">
                  <a:schemeClr val="accent3">
                    <a:satMod val="175000"/>
                    <a:alpha val="48000"/>
                  </a:schemeClr>
                </a:glow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050" name="Picture 2" descr="C:\Users\nhs50302\Desktop\三校合同コンテスト\テキスト\ゲーム概要１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48413">
              <a:off x="-66025" y="706122"/>
              <a:ext cx="3797300" cy="59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" name="Picture 3" descr="C:\Users\nhs50302\Desktop\4b30b939f67a9655f53bd9b7cf693db0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814">
            <a:off x="9072366" y="2842813"/>
            <a:ext cx="859194" cy="60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6" name="グループ化 175"/>
          <p:cNvGrpSpPr/>
          <p:nvPr/>
        </p:nvGrpSpPr>
        <p:grpSpPr>
          <a:xfrm>
            <a:off x="9357140" y="6361593"/>
            <a:ext cx="874610" cy="920061"/>
            <a:chOff x="7812360" y="5517232"/>
            <a:chExt cx="747885" cy="834487"/>
          </a:xfrm>
        </p:grpSpPr>
        <p:pic>
          <p:nvPicPr>
            <p:cNvPr id="177" name="Picture 5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517232"/>
              <a:ext cx="747885" cy="83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テキスト ボックス 177"/>
            <p:cNvSpPr txBox="1"/>
            <p:nvPr/>
          </p:nvSpPr>
          <p:spPr>
            <a:xfrm>
              <a:off x="7978553" y="5750582"/>
              <a:ext cx="388193" cy="376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３</a:t>
              </a:r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 rot="20955173">
            <a:off x="755312" y="5737260"/>
            <a:ext cx="668969" cy="588492"/>
            <a:chOff x="-2109648" y="2574538"/>
            <a:chExt cx="1047636" cy="921605"/>
          </a:xfrm>
        </p:grpSpPr>
        <p:pic>
          <p:nvPicPr>
            <p:cNvPr id="1026" name="Picture 2" descr="C:\Users\nhs50302\Desktop\素材\小物\ハート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09648" y="2574538"/>
              <a:ext cx="1047636" cy="921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-1855947" y="2690378"/>
              <a:ext cx="540233" cy="530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１</a:t>
              </a:r>
              <a:endPara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 rot="595337">
            <a:off x="4364392" y="5784647"/>
            <a:ext cx="597447" cy="525574"/>
            <a:chOff x="-1710084" y="2798107"/>
            <a:chExt cx="597447" cy="525574"/>
          </a:xfrm>
        </p:grpSpPr>
        <p:pic>
          <p:nvPicPr>
            <p:cNvPr id="221" name="Picture 2" descr="C:\Users\nhs50302\Desktop\素材\小物\ハート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0084" y="2798107"/>
              <a:ext cx="597447" cy="525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-1583844" y="283599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３</a:t>
              </a:r>
              <a:endPara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4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雲 21"/>
          <p:cNvSpPr/>
          <p:nvPr/>
        </p:nvSpPr>
        <p:spPr>
          <a:xfrm rot="733864">
            <a:off x="146760" y="4110431"/>
            <a:ext cx="6494396" cy="3399973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雲 95"/>
          <p:cNvSpPr/>
          <p:nvPr/>
        </p:nvSpPr>
        <p:spPr>
          <a:xfrm rot="9432573">
            <a:off x="5504811" y="-164188"/>
            <a:ext cx="4915245" cy="7315185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1" name="Picture 5" descr="C:\Users\nhs50302\Desktop\三校合同コンテスト\862f80fe5f151cd3334fcb95c0bb3e2c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87" y="-79953"/>
            <a:ext cx="10841695" cy="76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グループ化 15"/>
          <p:cNvGrpSpPr/>
          <p:nvPr/>
        </p:nvGrpSpPr>
        <p:grpSpPr>
          <a:xfrm>
            <a:off x="2124034" y="1229958"/>
            <a:ext cx="2739329" cy="2582626"/>
            <a:chOff x="-413481" y="1556255"/>
            <a:chExt cx="4461122" cy="4461122"/>
          </a:xfrm>
        </p:grpSpPr>
        <p:pic>
          <p:nvPicPr>
            <p:cNvPr id="17" name="Picture 17" descr="C:\Users\nhs50302\Desktop\三校合同コンテスト\novo_dangos_007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3481" y="1556255"/>
              <a:ext cx="4461122" cy="446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六角形 17"/>
            <p:cNvSpPr/>
            <p:nvPr/>
          </p:nvSpPr>
          <p:spPr>
            <a:xfrm rot="784197">
              <a:off x="487341" y="2779391"/>
              <a:ext cx="633059" cy="545743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2225465" y="2292827"/>
              <a:ext cx="630674" cy="6306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星 4 19"/>
            <p:cNvSpPr/>
            <p:nvPr/>
          </p:nvSpPr>
          <p:spPr>
            <a:xfrm rot="1007135">
              <a:off x="1990541" y="4367938"/>
              <a:ext cx="816308" cy="816308"/>
            </a:xfrm>
            <a:prstGeom prst="star4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六角形 20"/>
            <p:cNvSpPr/>
            <p:nvPr/>
          </p:nvSpPr>
          <p:spPr>
            <a:xfrm rot="20226010">
              <a:off x="349532" y="4372028"/>
              <a:ext cx="633059" cy="545743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2102383" y="3199378"/>
            <a:ext cx="3284165" cy="7829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ja-JP" altLang="en-US" sz="2300" dirty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取り込む量</a:t>
            </a:r>
            <a:r>
              <a:rPr lang="ja-JP" altLang="en-US" sz="23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</a:t>
            </a:r>
            <a:endParaRPr lang="en-US" altLang="ja-JP" sz="23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23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ステージ攻略？！</a:t>
            </a:r>
          </a:p>
        </p:txBody>
      </p:sp>
      <p:grpSp>
        <p:nvGrpSpPr>
          <p:cNvPr id="11" name="グループ化 10"/>
          <p:cNvGrpSpPr/>
          <p:nvPr/>
        </p:nvGrpSpPr>
        <p:grpSpPr>
          <a:xfrm rot="21268132">
            <a:off x="924705" y="2732851"/>
            <a:ext cx="1166225" cy="1099511"/>
            <a:chOff x="525976" y="2280510"/>
            <a:chExt cx="2141430" cy="2141430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525976" y="2280510"/>
              <a:ext cx="2141430" cy="2141430"/>
              <a:chOff x="3203848" y="788206"/>
              <a:chExt cx="4896544" cy="4896544"/>
            </a:xfrm>
          </p:grpSpPr>
          <p:pic>
            <p:nvPicPr>
              <p:cNvPr id="24" name="Picture 2" descr="C:\Users\nhs50302\Desktop\三校合同コンテスト\スライム基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3848" y="788206"/>
                <a:ext cx="4896544" cy="4896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" descr="C:\Users\nhs50302\Desktop\三校合同コンテスト\スライム頬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7041" y="2518591"/>
                <a:ext cx="450394" cy="450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C:\Users\nhs50302\Desktop\三校合同コンテスト\スライム目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03208">
                <a:off x="6666807" y="1698835"/>
                <a:ext cx="320592" cy="1297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3" descr="C:\Users\nhs50302\Desktop\三校合同コンテスト\スライム頬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130" y="3165994"/>
                <a:ext cx="768185" cy="768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4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03208">
              <a:off x="1804317" y="2737487"/>
              <a:ext cx="140206" cy="56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/>
          <p:cNvGrpSpPr/>
          <p:nvPr/>
        </p:nvGrpSpPr>
        <p:grpSpPr>
          <a:xfrm>
            <a:off x="699702" y="4811223"/>
            <a:ext cx="1206651" cy="874874"/>
            <a:chOff x="598320" y="4363737"/>
            <a:chExt cx="1219022" cy="937471"/>
          </a:xfrm>
        </p:grpSpPr>
        <p:sp>
          <p:nvSpPr>
            <p:cNvPr id="52" name="正方形/長方形 51"/>
            <p:cNvSpPr/>
            <p:nvPr/>
          </p:nvSpPr>
          <p:spPr>
            <a:xfrm>
              <a:off x="598320" y="4363737"/>
              <a:ext cx="1219022" cy="9374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645567" y="4424718"/>
              <a:ext cx="1117820" cy="812529"/>
              <a:chOff x="4415522" y="2934585"/>
              <a:chExt cx="2114829" cy="1537242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4415522" y="2934585"/>
                <a:ext cx="2112176" cy="15025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4418175" y="2934585"/>
                <a:ext cx="2112176" cy="49536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五角形 39"/>
              <p:cNvSpPr/>
              <p:nvPr/>
            </p:nvSpPr>
            <p:spPr>
              <a:xfrm>
                <a:off x="4788024" y="3150386"/>
                <a:ext cx="1512168" cy="660344"/>
              </a:xfrm>
              <a:prstGeom prst="pentagon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4415523" y="3976465"/>
                <a:ext cx="2112176" cy="49536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8" name="Picture 2" descr="C:\Users\nhs50302\Desktop\三校合同コンテスト\novo_dangos_007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7012" y="3725262"/>
                <a:ext cx="362311" cy="328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0" name="円/楕円 29"/>
          <p:cNvSpPr/>
          <p:nvPr/>
        </p:nvSpPr>
        <p:spPr>
          <a:xfrm rot="21201407">
            <a:off x="336251" y="4010376"/>
            <a:ext cx="2144638" cy="52577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 rot="21152494">
            <a:off x="614668" y="4082103"/>
            <a:ext cx="1595644" cy="382324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ja-JP" altLang="en-US" sz="1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小さければ</a:t>
            </a:r>
            <a:r>
              <a:rPr lang="en-US" altLang="ja-JP" sz="18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…</a:t>
            </a:r>
            <a:endParaRPr kumimoji="1" lang="ja-JP" altLang="en-US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67" name="グループ化 66"/>
          <p:cNvGrpSpPr/>
          <p:nvPr/>
        </p:nvGrpSpPr>
        <p:grpSpPr>
          <a:xfrm>
            <a:off x="1412491" y="5432052"/>
            <a:ext cx="2795684" cy="1664027"/>
            <a:chOff x="5364088" y="3020751"/>
            <a:chExt cx="2448272" cy="1704393"/>
          </a:xfrm>
        </p:grpSpPr>
        <p:sp>
          <p:nvSpPr>
            <p:cNvPr id="66" name="正方形/長方形 65"/>
            <p:cNvSpPr/>
            <p:nvPr/>
          </p:nvSpPr>
          <p:spPr>
            <a:xfrm>
              <a:off x="5364088" y="3020751"/>
              <a:ext cx="2448272" cy="17043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439078" y="3071543"/>
              <a:ext cx="2301274" cy="1601891"/>
              <a:chOff x="1553132" y="4638430"/>
              <a:chExt cx="2184268" cy="1587716"/>
            </a:xfrm>
          </p:grpSpPr>
          <p:grpSp>
            <p:nvGrpSpPr>
              <p:cNvPr id="53" name="グループ化 52"/>
              <p:cNvGrpSpPr/>
              <p:nvPr/>
            </p:nvGrpSpPr>
            <p:grpSpPr>
              <a:xfrm>
                <a:off x="1553132" y="4638430"/>
                <a:ext cx="2184268" cy="1587716"/>
                <a:chOff x="4415522" y="2934585"/>
                <a:chExt cx="2114829" cy="1537242"/>
              </a:xfrm>
            </p:grpSpPr>
            <p:sp>
              <p:nvSpPr>
                <p:cNvPr id="54" name="正方形/長方形 53"/>
                <p:cNvSpPr/>
                <p:nvPr/>
              </p:nvSpPr>
              <p:spPr>
                <a:xfrm>
                  <a:off x="4415522" y="2934585"/>
                  <a:ext cx="2112176" cy="150252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正方形/長方形 54"/>
                <p:cNvSpPr/>
                <p:nvPr/>
              </p:nvSpPr>
              <p:spPr>
                <a:xfrm>
                  <a:off x="4418175" y="2934585"/>
                  <a:ext cx="2112176" cy="49536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五角形 55"/>
                <p:cNvSpPr/>
                <p:nvPr/>
              </p:nvSpPr>
              <p:spPr>
                <a:xfrm>
                  <a:off x="4788024" y="3150386"/>
                  <a:ext cx="1512168" cy="660344"/>
                </a:xfrm>
                <a:prstGeom prst="pentagon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4415523" y="3976465"/>
                  <a:ext cx="2112176" cy="49536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9" name="グループ化 58"/>
              <p:cNvGrpSpPr/>
              <p:nvPr/>
            </p:nvGrpSpPr>
            <p:grpSpPr>
              <a:xfrm>
                <a:off x="2020351" y="5530175"/>
                <a:ext cx="827941" cy="226566"/>
                <a:chOff x="3203848" y="748107"/>
                <a:chExt cx="4896544" cy="4665505"/>
              </a:xfrm>
            </p:grpSpPr>
            <p:pic>
              <p:nvPicPr>
                <p:cNvPr id="60" name="Picture 2" descr="C:\Users\nhs50302\Desktop\三校合同コンテスト\スライム基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03848" y="748107"/>
                  <a:ext cx="4896544" cy="46655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nhs50302\Desktop\三校合同コンテスト\スライム頬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97041" y="2809732"/>
                  <a:ext cx="450393" cy="4503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4" descr="C:\Users\nhs50302\Desktop\三校合同コンテスト\スライム目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05729" y="1792551"/>
                  <a:ext cx="327637" cy="1326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4" descr="C:\Users\nhs50302\Desktop\三校合同コンテスト\スライム目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2323" y="1775028"/>
                  <a:ext cx="327637" cy="13262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3" descr="C:\Users\nhs50302\Desktop\三校合同コンテスト\スライム頬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8060" y="2629932"/>
                  <a:ext cx="768184" cy="7681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50" name="右カーブ矢印 49"/>
          <p:cNvSpPr/>
          <p:nvPr/>
        </p:nvSpPr>
        <p:spPr>
          <a:xfrm rot="19438989">
            <a:off x="915200" y="5595351"/>
            <a:ext cx="439525" cy="113324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 rot="595487">
            <a:off x="1520552" y="5362390"/>
            <a:ext cx="2086746" cy="4353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ja-JP" altLang="en-US" sz="1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狭い道も進める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3427753" y="4491309"/>
            <a:ext cx="1980266" cy="1178679"/>
            <a:chOff x="3176709" y="4166084"/>
            <a:chExt cx="1484389" cy="937136"/>
          </a:xfrm>
        </p:grpSpPr>
        <p:grpSp>
          <p:nvGrpSpPr>
            <p:cNvPr id="85" name="グループ化 84"/>
            <p:cNvGrpSpPr/>
            <p:nvPr/>
          </p:nvGrpSpPr>
          <p:grpSpPr>
            <a:xfrm rot="906179">
              <a:off x="3176709" y="4166084"/>
              <a:ext cx="1484389" cy="937136"/>
              <a:chOff x="5713426" y="2621684"/>
              <a:chExt cx="1993107" cy="1258304"/>
            </a:xfrm>
          </p:grpSpPr>
          <p:grpSp>
            <p:nvGrpSpPr>
              <p:cNvPr id="70" name="グループ化 69"/>
              <p:cNvGrpSpPr/>
              <p:nvPr/>
            </p:nvGrpSpPr>
            <p:grpSpPr>
              <a:xfrm>
                <a:off x="5713426" y="2621684"/>
                <a:ext cx="1993107" cy="1258304"/>
                <a:chOff x="5868144" y="4258663"/>
                <a:chExt cx="1993107" cy="1258304"/>
              </a:xfrm>
            </p:grpSpPr>
            <p:grpSp>
              <p:nvGrpSpPr>
                <p:cNvPr id="71" name="グループ化 70"/>
                <p:cNvGrpSpPr/>
                <p:nvPr/>
              </p:nvGrpSpPr>
              <p:grpSpPr>
                <a:xfrm rot="10800000">
                  <a:off x="5868144" y="4258663"/>
                  <a:ext cx="1993107" cy="1258304"/>
                  <a:chOff x="5364088" y="3020751"/>
                  <a:chExt cx="2448272" cy="1704393"/>
                </a:xfrm>
              </p:grpSpPr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5364088" y="3020751"/>
                    <a:ext cx="2448272" cy="1704393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正方形/長方形 80"/>
                  <p:cNvSpPr/>
                  <p:nvPr/>
                </p:nvSpPr>
                <p:spPr>
                  <a:xfrm>
                    <a:off x="5439080" y="3071561"/>
                    <a:ext cx="2298389" cy="1565723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86" name="グループ化 85"/>
                <p:cNvGrpSpPr/>
                <p:nvPr/>
              </p:nvGrpSpPr>
              <p:grpSpPr>
                <a:xfrm rot="1285989">
                  <a:off x="5926200" y="4750053"/>
                  <a:ext cx="741557" cy="371432"/>
                  <a:chOff x="3203848" y="788206"/>
                  <a:chExt cx="4896544" cy="4896544"/>
                </a:xfrm>
              </p:grpSpPr>
              <p:pic>
                <p:nvPicPr>
                  <p:cNvPr id="87" name="Picture 2" descr="C:\Users\nhs50302\Desktop\三校合同コンテスト\スライム基.png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03848" y="788206"/>
                    <a:ext cx="4896544" cy="48965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8" name="Picture 3" descr="C:\Users\nhs50302\Desktop\三校合同コンテスト\スライム頬.png"/>
                  <p:cNvPicPr>
                    <a:picLocks noChangeAspect="1" noChangeArrowheads="1"/>
                  </p:cNvPicPr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97042" y="3080864"/>
                    <a:ext cx="450394" cy="45039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9" name="Picture 4" descr="C:\Users\nhs50302\Desktop\三校合同コンテスト\スライム目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05730" y="2063680"/>
                    <a:ext cx="327637" cy="13262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0" name="Picture 4" descr="C:\Users\nhs50302\Desktop\三校合同コンテスト\スライム目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52324" y="2046154"/>
                    <a:ext cx="327637" cy="13262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1" name="Picture 3" descr="C:\Users\nhs50302\Desktop\三校合同コンテスト\スライム頬.png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8060" y="2901060"/>
                    <a:ext cx="768185" cy="768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69" name="直角三角形 68"/>
              <p:cNvSpPr/>
              <p:nvPr/>
            </p:nvSpPr>
            <p:spPr>
              <a:xfrm>
                <a:off x="5749617" y="3250836"/>
                <a:ext cx="1918727" cy="615968"/>
              </a:xfrm>
              <a:prstGeom prst="rt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3" name="V 字形矢印 92"/>
            <p:cNvSpPr/>
            <p:nvPr/>
          </p:nvSpPr>
          <p:spPr>
            <a:xfrm rot="2030402">
              <a:off x="3545384" y="4458337"/>
              <a:ext cx="792088" cy="201258"/>
            </a:xfrm>
            <a:prstGeom prst="notched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2" name="角丸四角形 91"/>
          <p:cNvSpPr/>
          <p:nvPr/>
        </p:nvSpPr>
        <p:spPr>
          <a:xfrm rot="21236245">
            <a:off x="3857290" y="5712345"/>
            <a:ext cx="2442071" cy="4313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ja-JP" altLang="en-US" sz="1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下り坂も</a:t>
            </a:r>
            <a:endParaRPr lang="en-US" altLang="ja-JP" sz="1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1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ぐんぐん滑る！</a:t>
            </a:r>
          </a:p>
        </p:txBody>
      </p:sp>
      <p:sp>
        <p:nvSpPr>
          <p:cNvPr id="97" name="円/楕円 96"/>
          <p:cNvSpPr/>
          <p:nvPr/>
        </p:nvSpPr>
        <p:spPr>
          <a:xfrm rot="21201407">
            <a:off x="5114153" y="578644"/>
            <a:ext cx="2144638" cy="52577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ja-JP" altLang="en-US" sz="1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大きくなれば</a:t>
            </a:r>
            <a:r>
              <a:rPr lang="en-US" altLang="ja-JP" sz="1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…</a:t>
            </a:r>
            <a:endParaRPr lang="ja-JP" altLang="en-US" sz="1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98" name="Picture 6" descr="C:\Users\nhs50302\Desktop\のび.png"/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4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4317">
            <a:off x="6407716" y="910894"/>
            <a:ext cx="515552" cy="14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六角形 98"/>
          <p:cNvSpPr/>
          <p:nvPr/>
        </p:nvSpPr>
        <p:spPr>
          <a:xfrm>
            <a:off x="7207846" y="1989983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六角形 99"/>
          <p:cNvSpPr/>
          <p:nvPr/>
        </p:nvSpPr>
        <p:spPr>
          <a:xfrm>
            <a:off x="6691314" y="1857696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六角形 100"/>
          <p:cNvSpPr/>
          <p:nvPr/>
        </p:nvSpPr>
        <p:spPr>
          <a:xfrm>
            <a:off x="7107292" y="1618941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角丸四角形 93"/>
          <p:cNvSpPr/>
          <p:nvPr/>
        </p:nvSpPr>
        <p:spPr>
          <a:xfrm rot="709566">
            <a:off x="7277707" y="947086"/>
            <a:ext cx="2137095" cy="5989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ja-JP" altLang="en-US" sz="1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たくさん伸びて</a:t>
            </a:r>
            <a:endParaRPr lang="en-US" altLang="ja-JP" sz="1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sz="1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一気に取り込み！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5440056" y="1921214"/>
            <a:ext cx="2716305" cy="2560919"/>
            <a:chOff x="3203848" y="788206"/>
            <a:chExt cx="4896544" cy="4896544"/>
          </a:xfrm>
        </p:grpSpPr>
        <p:pic>
          <p:nvPicPr>
            <p:cNvPr id="104" name="Picture 2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788206"/>
              <a:ext cx="4896544" cy="489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3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042" y="3080864"/>
              <a:ext cx="450394" cy="450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4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5730" y="2063680"/>
              <a:ext cx="327637" cy="132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4" descr="C:\Users\nhs50302\Desktop\三校合同コンテスト\スライム目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2324" y="2046154"/>
              <a:ext cx="327637" cy="1326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3" descr="C:\Users\nhs50302\Desktop\三校合同コンテスト\スライム頬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060" y="2901060"/>
              <a:ext cx="768185" cy="768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六角形 108"/>
          <p:cNvSpPr/>
          <p:nvPr/>
        </p:nvSpPr>
        <p:spPr>
          <a:xfrm>
            <a:off x="9046371" y="3678653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六角形 109"/>
          <p:cNvSpPr/>
          <p:nvPr/>
        </p:nvSpPr>
        <p:spPr>
          <a:xfrm>
            <a:off x="8403061" y="3617526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六角形 110"/>
          <p:cNvSpPr/>
          <p:nvPr/>
        </p:nvSpPr>
        <p:spPr>
          <a:xfrm>
            <a:off x="8876534" y="2973572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六角形 111"/>
          <p:cNvSpPr/>
          <p:nvPr/>
        </p:nvSpPr>
        <p:spPr>
          <a:xfrm>
            <a:off x="8278972" y="2973572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六角形 112"/>
          <p:cNvSpPr/>
          <p:nvPr/>
        </p:nvSpPr>
        <p:spPr>
          <a:xfrm>
            <a:off x="8613311" y="3320621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六角形 113"/>
          <p:cNvSpPr/>
          <p:nvPr/>
        </p:nvSpPr>
        <p:spPr>
          <a:xfrm>
            <a:off x="9439986" y="3131927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pic>
        <p:nvPicPr>
          <p:cNvPr id="115" name="Picture 3" descr="C:\Users\nhs50302\Desktop\4b30b939f67a9655f53bd9b7cf693db0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7436">
            <a:off x="9275011" y="2421293"/>
            <a:ext cx="859194" cy="60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六角形 115"/>
          <p:cNvSpPr/>
          <p:nvPr/>
        </p:nvSpPr>
        <p:spPr>
          <a:xfrm rot="784197">
            <a:off x="6388960" y="2451182"/>
            <a:ext cx="388727" cy="3159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六角形 116"/>
          <p:cNvSpPr/>
          <p:nvPr/>
        </p:nvSpPr>
        <p:spPr>
          <a:xfrm rot="784197">
            <a:off x="5764888" y="3131328"/>
            <a:ext cx="388727" cy="3159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左カーブ矢印 94"/>
          <p:cNvSpPr/>
          <p:nvPr/>
        </p:nvSpPr>
        <p:spPr>
          <a:xfrm rot="19962356">
            <a:off x="7686940" y="1653766"/>
            <a:ext cx="531235" cy="973785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561598" y="1932041"/>
            <a:ext cx="1852124" cy="351546"/>
          </a:xfrm>
          <a:prstGeom prst="rect">
            <a:avLst/>
          </a:prstGeom>
          <a:noFill/>
        </p:spPr>
        <p:txBody>
          <a:bodyPr wrap="none" lIns="104306" tIns="52153" rIns="104306" bIns="52153" rtlCol="0">
            <a:spAutoFit/>
          </a:bodyPr>
          <a:lstStyle/>
          <a:p>
            <a:r>
              <a:rPr lang="ja-JP" altLang="en-US" sz="1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一定を超えると</a:t>
            </a:r>
            <a:r>
              <a:rPr lang="en-US" altLang="ja-JP" sz="1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…</a:t>
            </a:r>
            <a:endParaRPr lang="ja-JP" altLang="en-US" sz="1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18" name="角丸四角形 117"/>
          <p:cNvSpPr/>
          <p:nvPr/>
        </p:nvSpPr>
        <p:spPr>
          <a:xfrm rot="531528">
            <a:off x="7083113" y="3851937"/>
            <a:ext cx="2526281" cy="3969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ja-JP" altLang="en-US" sz="1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通るだけで巻き込み！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9267302" y="6245959"/>
            <a:ext cx="874610" cy="920061"/>
            <a:chOff x="7812360" y="5517232"/>
            <a:chExt cx="747885" cy="834487"/>
          </a:xfrm>
        </p:grpSpPr>
        <p:pic>
          <p:nvPicPr>
            <p:cNvPr id="13" name="Picture 5" descr="C:\Users\nhs50302\Desktop\三校合同コンテスト\スライム基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517232"/>
              <a:ext cx="747885" cy="834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7978553" y="5750582"/>
              <a:ext cx="388193" cy="376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４</a:t>
              </a:r>
              <a:endPara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grpSp>
        <p:nvGrpSpPr>
          <p:cNvPr id="121" name="グループ化 120"/>
          <p:cNvGrpSpPr/>
          <p:nvPr/>
        </p:nvGrpSpPr>
        <p:grpSpPr>
          <a:xfrm>
            <a:off x="7722797" y="5065658"/>
            <a:ext cx="2464742" cy="1128622"/>
            <a:chOff x="6149763" y="2494743"/>
            <a:chExt cx="2107618" cy="1023650"/>
          </a:xfrm>
        </p:grpSpPr>
        <p:grpSp>
          <p:nvGrpSpPr>
            <p:cNvPr id="122" name="グループ化 121"/>
            <p:cNvGrpSpPr/>
            <p:nvPr/>
          </p:nvGrpSpPr>
          <p:grpSpPr>
            <a:xfrm>
              <a:off x="6149763" y="2545780"/>
              <a:ext cx="1120452" cy="857082"/>
              <a:chOff x="5065083" y="3036738"/>
              <a:chExt cx="3372113" cy="3021136"/>
            </a:xfrm>
          </p:grpSpPr>
          <p:grpSp>
            <p:nvGrpSpPr>
              <p:cNvPr id="125" name="グループ化 124"/>
              <p:cNvGrpSpPr/>
              <p:nvPr/>
            </p:nvGrpSpPr>
            <p:grpSpPr>
              <a:xfrm>
                <a:off x="5065083" y="3036738"/>
                <a:ext cx="3372113" cy="3021136"/>
                <a:chOff x="1337532" y="959849"/>
                <a:chExt cx="6583363" cy="5898151"/>
              </a:xfrm>
            </p:grpSpPr>
            <p:pic>
              <p:nvPicPr>
                <p:cNvPr id="127" name="Picture 8" descr="C:\Users\nhs50302\Desktop\三校合同コンテスト\スライム基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7532" y="959849"/>
                  <a:ext cx="6583363" cy="58981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8" name="Picture 9" descr="C:\Users\nhs50302\Desktop\三校合同コンテスト\スライム目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3712686">
                  <a:off x="5613605" y="2186310"/>
                  <a:ext cx="231775" cy="1357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9" name="Picture 10" descr="C:\Users\nhs50302\Desktop\三校合同コンテスト\スライム頬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7284" y="3309191"/>
                  <a:ext cx="1042386" cy="10423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9" descr="C:\Users\nhs50302\Desktop\三校合同コンテスト\スライム目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7764137">
                  <a:off x="3316732" y="2161838"/>
                  <a:ext cx="231775" cy="13579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26" name="Picture 10" descr="C:\Users\nhs50302\Desktop\三校合同コンテスト\スライム頬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2776" y="4240112"/>
                <a:ext cx="533928" cy="533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3" name="アーチ 122"/>
            <p:cNvSpPr/>
            <p:nvPr/>
          </p:nvSpPr>
          <p:spPr>
            <a:xfrm rot="17565425">
              <a:off x="7158871" y="2419883"/>
              <a:ext cx="1023541" cy="1173479"/>
            </a:xfrm>
            <a:prstGeom prst="blockArc">
              <a:avLst>
                <a:gd name="adj1" fmla="val 16431947"/>
                <a:gd name="adj2" fmla="val 20064039"/>
                <a:gd name="adj3" fmla="val 1029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4" name="六角形 123"/>
            <p:cNvSpPr/>
            <p:nvPr/>
          </p:nvSpPr>
          <p:spPr>
            <a:xfrm>
              <a:off x="7804875" y="2494743"/>
              <a:ext cx="251197" cy="2165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" name="グループ化 118"/>
          <p:cNvGrpSpPr/>
          <p:nvPr/>
        </p:nvGrpSpPr>
        <p:grpSpPr>
          <a:xfrm rot="19818406">
            <a:off x="8582925" y="4583428"/>
            <a:ext cx="1372318" cy="1128622"/>
            <a:chOff x="7589981" y="4986492"/>
            <a:chExt cx="1173479" cy="1023650"/>
          </a:xfrm>
        </p:grpSpPr>
        <p:sp>
          <p:nvSpPr>
            <p:cNvPr id="131" name="アーチ 130"/>
            <p:cNvSpPr/>
            <p:nvPr/>
          </p:nvSpPr>
          <p:spPr>
            <a:xfrm rot="17565425">
              <a:off x="7664950" y="4911632"/>
              <a:ext cx="1023541" cy="1173479"/>
            </a:xfrm>
            <a:prstGeom prst="blockArc">
              <a:avLst>
                <a:gd name="adj1" fmla="val 16431947"/>
                <a:gd name="adj2" fmla="val 20064039"/>
                <a:gd name="adj3" fmla="val 1029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六角形 131"/>
            <p:cNvSpPr/>
            <p:nvPr/>
          </p:nvSpPr>
          <p:spPr>
            <a:xfrm>
              <a:off x="8310954" y="4986492"/>
              <a:ext cx="251197" cy="2165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4" name="グループ化 133"/>
          <p:cNvGrpSpPr/>
          <p:nvPr/>
        </p:nvGrpSpPr>
        <p:grpSpPr>
          <a:xfrm rot="1781594" flipH="1">
            <a:off x="6742191" y="4583431"/>
            <a:ext cx="1372318" cy="1128622"/>
            <a:chOff x="7589981" y="4986492"/>
            <a:chExt cx="1173479" cy="1023650"/>
          </a:xfrm>
        </p:grpSpPr>
        <p:sp>
          <p:nvSpPr>
            <p:cNvPr id="135" name="アーチ 134"/>
            <p:cNvSpPr/>
            <p:nvPr/>
          </p:nvSpPr>
          <p:spPr>
            <a:xfrm rot="17565425">
              <a:off x="7664950" y="4911632"/>
              <a:ext cx="1023541" cy="1173479"/>
            </a:xfrm>
            <a:prstGeom prst="blockArc">
              <a:avLst>
                <a:gd name="adj1" fmla="val 16431947"/>
                <a:gd name="adj2" fmla="val 20064039"/>
                <a:gd name="adj3" fmla="val 1029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六角形 135"/>
            <p:cNvSpPr/>
            <p:nvPr/>
          </p:nvSpPr>
          <p:spPr>
            <a:xfrm>
              <a:off x="8310954" y="4986492"/>
              <a:ext cx="251197" cy="2165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7" name="グループ化 136"/>
          <p:cNvGrpSpPr/>
          <p:nvPr/>
        </p:nvGrpSpPr>
        <p:grpSpPr>
          <a:xfrm rot="993129" flipH="1">
            <a:off x="6390126" y="5044791"/>
            <a:ext cx="1372318" cy="1128622"/>
            <a:chOff x="7589981" y="4986492"/>
            <a:chExt cx="1173479" cy="1023650"/>
          </a:xfrm>
        </p:grpSpPr>
        <p:sp>
          <p:nvSpPr>
            <p:cNvPr id="138" name="アーチ 137"/>
            <p:cNvSpPr/>
            <p:nvPr/>
          </p:nvSpPr>
          <p:spPr>
            <a:xfrm rot="17565425">
              <a:off x="7664950" y="4911632"/>
              <a:ext cx="1023541" cy="1173479"/>
            </a:xfrm>
            <a:prstGeom prst="blockArc">
              <a:avLst>
                <a:gd name="adj1" fmla="val 16431947"/>
                <a:gd name="adj2" fmla="val 20064039"/>
                <a:gd name="adj3" fmla="val 1029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六角形 138"/>
            <p:cNvSpPr/>
            <p:nvPr/>
          </p:nvSpPr>
          <p:spPr>
            <a:xfrm>
              <a:off x="8310954" y="4986492"/>
              <a:ext cx="251197" cy="21654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0" name="角丸四角形 119"/>
          <p:cNvSpPr/>
          <p:nvPr/>
        </p:nvSpPr>
        <p:spPr>
          <a:xfrm rot="355270">
            <a:off x="6336424" y="5914053"/>
            <a:ext cx="2973339" cy="9446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大量放出！！</a:t>
            </a:r>
            <a:endParaRPr kumimoji="1" lang="en-US" altLang="ja-JP" dirty="0" smtClean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コントローラー</a:t>
            </a:r>
            <a:r>
              <a:rPr lang="ja-JP" altLang="en-US" dirty="0" smtClean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を</a:t>
            </a:r>
            <a:endParaRPr lang="en-US" altLang="ja-JP" dirty="0" smtClean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FFFF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思いっきり振ろう</a:t>
            </a:r>
            <a:r>
              <a:rPr lang="ja-JP" altLang="en-US" dirty="0" smtClean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！</a:t>
            </a:r>
            <a:endParaRPr kumimoji="1" lang="en-US" altLang="ja-JP" dirty="0" smtClean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78348" y="505084"/>
            <a:ext cx="4514991" cy="1429059"/>
            <a:chOff x="64655" y="508347"/>
            <a:chExt cx="3860800" cy="1296144"/>
          </a:xfrm>
        </p:grpSpPr>
        <p:grpSp>
          <p:nvGrpSpPr>
            <p:cNvPr id="7" name="グループ化 6"/>
            <p:cNvGrpSpPr/>
            <p:nvPr/>
          </p:nvGrpSpPr>
          <p:grpSpPr>
            <a:xfrm rot="21123071">
              <a:off x="78874" y="508347"/>
              <a:ext cx="3672408" cy="1296144"/>
              <a:chOff x="107504" y="548680"/>
              <a:chExt cx="3672408" cy="1296144"/>
            </a:xfrm>
          </p:grpSpPr>
          <p:sp>
            <p:nvSpPr>
              <p:cNvPr id="8" name="円/楕円 7"/>
              <p:cNvSpPr/>
              <p:nvPr/>
            </p:nvSpPr>
            <p:spPr>
              <a:xfrm>
                <a:off x="251520" y="548680"/>
                <a:ext cx="3456384" cy="1296144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107504" y="800708"/>
                <a:ext cx="3672408" cy="792088"/>
              </a:xfrm>
              <a:prstGeom prst="ellipse">
                <a:avLst/>
              </a:prstGeom>
              <a:solidFill>
                <a:srgbClr val="FFFF00">
                  <a:alpha val="22000"/>
                </a:srgbClr>
              </a:solidFill>
              <a:ln>
                <a:noFill/>
              </a:ln>
              <a:effectLst>
                <a:glow rad="571500">
                  <a:schemeClr val="accent3">
                    <a:satMod val="175000"/>
                    <a:alpha val="48000"/>
                  </a:schemeClr>
                </a:glow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3075" name="Picture 3" descr="C:\Users\nhs50302\Desktop\三校合同コンテスト\テキスト\ゲーム概要２.png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4776">
              <a:off x="64655" y="882395"/>
              <a:ext cx="3860800" cy="59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" name="Picture 3" descr="C:\Users\nhs50302\Desktop\4b30b939f67a9655f53bd9b7cf693db0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2564" flipH="1">
            <a:off x="8223499" y="2305386"/>
            <a:ext cx="859194" cy="60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六角形 139"/>
          <p:cNvSpPr/>
          <p:nvPr/>
        </p:nvSpPr>
        <p:spPr>
          <a:xfrm>
            <a:off x="9383777" y="3493404"/>
            <a:ext cx="146880" cy="11937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5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808</TotalTime>
  <Words>188</Words>
  <Application>Microsoft Office PowerPoint</Application>
  <PresentationFormat>ユーザー設定</PresentationFormat>
  <Paragraphs>71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nhs50302</dc:creator>
  <cp:lastModifiedBy>nhs50302</cp:lastModifiedBy>
  <cp:revision>56</cp:revision>
  <dcterms:created xsi:type="dcterms:W3CDTF">2017-12-11T04:29:56Z</dcterms:created>
  <dcterms:modified xsi:type="dcterms:W3CDTF">2017-12-15T07:06:38Z</dcterms:modified>
</cp:coreProperties>
</file>