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8"/>
  </p:notesMasterIdLst>
  <p:sldIdLst>
    <p:sldId id="258" r:id="rId2"/>
    <p:sldId id="263" r:id="rId3"/>
    <p:sldId id="257" r:id="rId4"/>
    <p:sldId id="260" r:id="rId5"/>
    <p:sldId id="261" r:id="rId6"/>
    <p:sldId id="262" r:id="rId7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909"/>
    <a:srgbClr val="B73101"/>
    <a:srgbClr val="9966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濃色スタイル 1 - アクセント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5" autoAdjust="0"/>
    <p:restoredTop sz="95266" autoAdjust="0"/>
  </p:normalViewPr>
  <p:slideViewPr>
    <p:cSldViewPr>
      <p:cViewPr varScale="1">
        <p:scale>
          <a:sx n="83" d="100"/>
          <a:sy n="83" d="100"/>
        </p:scale>
        <p:origin x="-1550" y="-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CE59F-533D-401E-96CA-462A9CB7AC17}" type="datetimeFigureOut">
              <a:rPr kumimoji="1" lang="ja-JP" altLang="en-US" smtClean="0"/>
              <a:pPr/>
              <a:t>2017/7/18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EE26B-9CDC-441C-B08C-DED64841458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08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EE26B-9CDC-441C-B08C-DED648414581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562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EE26B-9CDC-441C-B08C-DED648414581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089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EE26B-9CDC-441C-B08C-DED648414581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185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EE26B-9CDC-441C-B08C-DED648414581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557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EE26B-9CDC-441C-B08C-DED648414581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585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9888-3240-4059-A9F1-249BAE70795C}" type="datetimeFigureOut">
              <a:rPr kumimoji="1" lang="ja-JP" altLang="en-US" smtClean="0"/>
              <a:pPr/>
              <a:t>2017/7/18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AB32-7B37-4C88-AA23-D05A9D40026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241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9888-3240-4059-A9F1-249BAE70795C}" type="datetimeFigureOut">
              <a:rPr kumimoji="1" lang="ja-JP" altLang="en-US" smtClean="0"/>
              <a:pPr/>
              <a:t>2017/7/18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AB32-7B37-4C88-AA23-D05A9D40026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75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9888-3240-4059-A9F1-249BAE70795C}" type="datetimeFigureOut">
              <a:rPr kumimoji="1" lang="ja-JP" altLang="en-US" smtClean="0"/>
              <a:pPr/>
              <a:t>2017/7/18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AB32-7B37-4C88-AA23-D05A9D40026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50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9888-3240-4059-A9F1-249BAE70795C}" type="datetimeFigureOut">
              <a:rPr kumimoji="1" lang="ja-JP" altLang="en-US" smtClean="0"/>
              <a:pPr/>
              <a:t>2017/7/18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AB32-7B37-4C88-AA23-D05A9D40026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69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9888-3240-4059-A9F1-249BAE70795C}" type="datetimeFigureOut">
              <a:rPr kumimoji="1" lang="ja-JP" altLang="en-US" smtClean="0"/>
              <a:pPr/>
              <a:t>2017/7/18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AB32-7B37-4C88-AA23-D05A9D40026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89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9888-3240-4059-A9F1-249BAE70795C}" type="datetimeFigureOut">
              <a:rPr kumimoji="1" lang="ja-JP" altLang="en-US" smtClean="0"/>
              <a:pPr/>
              <a:t>2017/7/18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AB32-7B37-4C88-AA23-D05A9D40026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89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9888-3240-4059-A9F1-249BAE70795C}" type="datetimeFigureOut">
              <a:rPr kumimoji="1" lang="ja-JP" altLang="en-US" smtClean="0"/>
              <a:pPr/>
              <a:t>2017/7/18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AB32-7B37-4C88-AA23-D05A9D40026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38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9888-3240-4059-A9F1-249BAE70795C}" type="datetimeFigureOut">
              <a:rPr kumimoji="1" lang="ja-JP" altLang="en-US" smtClean="0"/>
              <a:pPr/>
              <a:t>2017/7/18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AB32-7B37-4C88-AA23-D05A9D40026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15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9888-3240-4059-A9F1-249BAE70795C}" type="datetimeFigureOut">
              <a:rPr kumimoji="1" lang="ja-JP" altLang="en-US" smtClean="0"/>
              <a:pPr/>
              <a:t>2017/7/18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AB32-7B37-4C88-AA23-D05A9D40026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87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9888-3240-4059-A9F1-249BAE70795C}" type="datetimeFigureOut">
              <a:rPr kumimoji="1" lang="ja-JP" altLang="en-US" smtClean="0"/>
              <a:pPr/>
              <a:t>2017/7/18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AB32-7B37-4C88-AA23-D05A9D40026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11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9888-3240-4059-A9F1-249BAE70795C}" type="datetimeFigureOut">
              <a:rPr kumimoji="1" lang="ja-JP" altLang="en-US" smtClean="0"/>
              <a:pPr/>
              <a:t>2017/7/18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AB32-7B37-4C88-AA23-D05A9D40026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12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B9888-3240-4059-A9F1-249BAE70795C}" type="datetimeFigureOut">
              <a:rPr kumimoji="1" lang="ja-JP" altLang="en-US" smtClean="0"/>
              <a:pPr/>
              <a:t>2017/7/18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AAB32-7B37-4C88-AA23-D05A9D40026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65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gif"/><Relationship Id="rId18" Type="http://schemas.openxmlformats.org/officeDocument/2006/relationships/image" Target="../media/image23.png"/><Relationship Id="rId26" Type="http://schemas.microsoft.com/office/2007/relationships/hdphoto" Target="../media/hdphoto3.wdp"/><Relationship Id="rId3" Type="http://schemas.openxmlformats.org/officeDocument/2006/relationships/image" Target="../media/image1.png"/><Relationship Id="rId21" Type="http://schemas.openxmlformats.org/officeDocument/2006/relationships/image" Target="../media/image26.jpe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17" Type="http://schemas.openxmlformats.org/officeDocument/2006/relationships/image" Target="../media/image22.jpe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24" Type="http://schemas.microsoft.com/office/2007/relationships/hdphoto" Target="../media/hdphoto2.wdp"/><Relationship Id="rId5" Type="http://schemas.openxmlformats.org/officeDocument/2006/relationships/image" Target="../media/image11.jpeg"/><Relationship Id="rId15" Type="http://schemas.openxmlformats.org/officeDocument/2006/relationships/image" Target="../media/image20.png"/><Relationship Id="rId23" Type="http://schemas.openxmlformats.org/officeDocument/2006/relationships/image" Target="../media/image27.jpeg"/><Relationship Id="rId10" Type="http://schemas.openxmlformats.org/officeDocument/2006/relationships/image" Target="../media/image15.jpeg"/><Relationship Id="rId19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5.png"/><Relationship Id="rId14" Type="http://schemas.openxmlformats.org/officeDocument/2006/relationships/image" Target="../media/image19.png"/><Relationship Id="rId22" Type="http://schemas.microsoft.com/office/2007/relationships/hdphoto" Target="../media/hdphoto1.wdp"/><Relationship Id="rId27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9" Type="http://schemas.openxmlformats.org/officeDocument/2006/relationships/image" Target="../media/image59.png"/><Relationship Id="rId3" Type="http://schemas.openxmlformats.org/officeDocument/2006/relationships/image" Target="../media/image1.png"/><Relationship Id="rId21" Type="http://schemas.openxmlformats.org/officeDocument/2006/relationships/image" Target="../media/image44.png"/><Relationship Id="rId34" Type="http://schemas.openxmlformats.org/officeDocument/2006/relationships/image" Target="../media/image54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12.png"/><Relationship Id="rId25" Type="http://schemas.openxmlformats.org/officeDocument/2006/relationships/image" Target="../media/image48.png"/><Relationship Id="rId33" Type="http://schemas.openxmlformats.org/officeDocument/2006/relationships/image" Target="../media/image25.png"/><Relationship Id="rId38" Type="http://schemas.openxmlformats.org/officeDocument/2006/relationships/image" Target="../media/image5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jpeg"/><Relationship Id="rId20" Type="http://schemas.openxmlformats.org/officeDocument/2006/relationships/image" Target="../media/image43.png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47.png"/><Relationship Id="rId32" Type="http://schemas.openxmlformats.org/officeDocument/2006/relationships/image" Target="../media/image18.gif"/><Relationship Id="rId37" Type="http://schemas.openxmlformats.org/officeDocument/2006/relationships/image" Target="../media/image57.png"/><Relationship Id="rId5" Type="http://schemas.openxmlformats.org/officeDocument/2006/relationships/image" Target="../media/image31.png"/><Relationship Id="rId15" Type="http://schemas.openxmlformats.org/officeDocument/2006/relationships/image" Target="../media/image40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36" Type="http://schemas.openxmlformats.org/officeDocument/2006/relationships/image" Target="../media/image56.png"/><Relationship Id="rId10" Type="http://schemas.openxmlformats.org/officeDocument/2006/relationships/image" Target="../media/image36.png"/><Relationship Id="rId19" Type="http://schemas.openxmlformats.org/officeDocument/2006/relationships/image" Target="../media/image42.png"/><Relationship Id="rId31" Type="http://schemas.openxmlformats.org/officeDocument/2006/relationships/image" Target="../media/image53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29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2.png"/><Relationship Id="rId35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7.png"/><Relationship Id="rId18" Type="http://schemas.openxmlformats.org/officeDocument/2006/relationships/image" Target="../media/image54.png"/><Relationship Id="rId26" Type="http://schemas.openxmlformats.org/officeDocument/2006/relationships/image" Target="../media/image14.png"/><Relationship Id="rId39" Type="http://schemas.openxmlformats.org/officeDocument/2006/relationships/image" Target="../media/image83.png"/><Relationship Id="rId3" Type="http://schemas.openxmlformats.org/officeDocument/2006/relationships/image" Target="../media/image1.png"/><Relationship Id="rId21" Type="http://schemas.openxmlformats.org/officeDocument/2006/relationships/image" Target="../media/image29.png"/><Relationship Id="rId34" Type="http://schemas.openxmlformats.org/officeDocument/2006/relationships/image" Target="../media/image18.gif"/><Relationship Id="rId42" Type="http://schemas.openxmlformats.org/officeDocument/2006/relationships/image" Target="../media/image86.png"/><Relationship Id="rId47" Type="http://schemas.openxmlformats.org/officeDocument/2006/relationships/image" Target="../media/image90.png"/><Relationship Id="rId7" Type="http://schemas.openxmlformats.org/officeDocument/2006/relationships/image" Target="../media/image62.png"/><Relationship Id="rId12" Type="http://schemas.openxmlformats.org/officeDocument/2006/relationships/image" Target="../media/image66.png"/><Relationship Id="rId17" Type="http://schemas.openxmlformats.org/officeDocument/2006/relationships/image" Target="../media/image70.png"/><Relationship Id="rId25" Type="http://schemas.openxmlformats.org/officeDocument/2006/relationships/image" Target="../media/image13.png"/><Relationship Id="rId33" Type="http://schemas.openxmlformats.org/officeDocument/2006/relationships/image" Target="../media/image79.png"/><Relationship Id="rId38" Type="http://schemas.openxmlformats.org/officeDocument/2006/relationships/image" Target="../media/image82.png"/><Relationship Id="rId46" Type="http://schemas.openxmlformats.org/officeDocument/2006/relationships/image" Target="../media/image8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7.png"/><Relationship Id="rId20" Type="http://schemas.openxmlformats.org/officeDocument/2006/relationships/image" Target="../media/image72.png"/><Relationship Id="rId29" Type="http://schemas.openxmlformats.org/officeDocument/2006/relationships/image" Target="../media/image75.png"/><Relationship Id="rId41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47.png"/><Relationship Id="rId24" Type="http://schemas.openxmlformats.org/officeDocument/2006/relationships/image" Target="../media/image12.png"/><Relationship Id="rId32" Type="http://schemas.openxmlformats.org/officeDocument/2006/relationships/image" Target="../media/image78.png"/><Relationship Id="rId37" Type="http://schemas.openxmlformats.org/officeDocument/2006/relationships/image" Target="../media/image81.png"/><Relationship Id="rId40" Type="http://schemas.openxmlformats.org/officeDocument/2006/relationships/image" Target="../media/image84.png"/><Relationship Id="rId45" Type="http://schemas.openxmlformats.org/officeDocument/2006/relationships/image" Target="../media/image88.png"/><Relationship Id="rId5" Type="http://schemas.openxmlformats.org/officeDocument/2006/relationships/image" Target="../media/image60.png"/><Relationship Id="rId15" Type="http://schemas.openxmlformats.org/officeDocument/2006/relationships/image" Target="../media/image69.png"/><Relationship Id="rId23" Type="http://schemas.openxmlformats.org/officeDocument/2006/relationships/image" Target="../media/image11.jpeg"/><Relationship Id="rId28" Type="http://schemas.openxmlformats.org/officeDocument/2006/relationships/image" Target="../media/image74.png"/><Relationship Id="rId36" Type="http://schemas.openxmlformats.org/officeDocument/2006/relationships/image" Target="../media/image80.png"/><Relationship Id="rId10" Type="http://schemas.openxmlformats.org/officeDocument/2006/relationships/image" Target="../media/image65.png"/><Relationship Id="rId19" Type="http://schemas.openxmlformats.org/officeDocument/2006/relationships/image" Target="../media/image71.png"/><Relationship Id="rId31" Type="http://schemas.openxmlformats.org/officeDocument/2006/relationships/image" Target="../media/image77.png"/><Relationship Id="rId44" Type="http://schemas.openxmlformats.org/officeDocument/2006/relationships/image" Target="../media/image51.png"/><Relationship Id="rId4" Type="http://schemas.openxmlformats.org/officeDocument/2006/relationships/image" Target="../media/image31.png"/><Relationship Id="rId9" Type="http://schemas.openxmlformats.org/officeDocument/2006/relationships/image" Target="../media/image64.png"/><Relationship Id="rId14" Type="http://schemas.openxmlformats.org/officeDocument/2006/relationships/image" Target="../media/image68.png"/><Relationship Id="rId22" Type="http://schemas.openxmlformats.org/officeDocument/2006/relationships/image" Target="../media/image73.png"/><Relationship Id="rId27" Type="http://schemas.openxmlformats.org/officeDocument/2006/relationships/image" Target="../media/image5.png"/><Relationship Id="rId30" Type="http://schemas.openxmlformats.org/officeDocument/2006/relationships/image" Target="../media/image76.png"/><Relationship Id="rId35" Type="http://schemas.openxmlformats.org/officeDocument/2006/relationships/image" Target="../media/image25.png"/><Relationship Id="rId43" Type="http://schemas.openxmlformats.org/officeDocument/2006/relationships/image" Target="../media/image8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1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96.png"/><Relationship Id="rId5" Type="http://schemas.openxmlformats.org/officeDocument/2006/relationships/image" Target="../media/image18.gif"/><Relationship Id="rId15" Type="http://schemas.openxmlformats.org/officeDocument/2006/relationships/image" Target="../media/image99.png"/><Relationship Id="rId10" Type="http://schemas.openxmlformats.org/officeDocument/2006/relationships/image" Target="../media/image95.png"/><Relationship Id="rId4" Type="http://schemas.openxmlformats.org/officeDocument/2006/relationships/image" Target="../media/image91.jpeg"/><Relationship Id="rId9" Type="http://schemas.openxmlformats.org/officeDocument/2006/relationships/image" Target="../media/image94.png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4.png"/><Relationship Id="rId18" Type="http://schemas.openxmlformats.org/officeDocument/2006/relationships/image" Target="../media/image31.png"/><Relationship Id="rId26" Type="http://schemas.openxmlformats.org/officeDocument/2006/relationships/image" Target="../media/image114.png"/><Relationship Id="rId3" Type="http://schemas.openxmlformats.org/officeDocument/2006/relationships/image" Target="../media/image1.png"/><Relationship Id="rId21" Type="http://schemas.openxmlformats.org/officeDocument/2006/relationships/image" Target="../media/image109.png"/><Relationship Id="rId34" Type="http://schemas.openxmlformats.org/officeDocument/2006/relationships/image" Target="../media/image118.png"/><Relationship Id="rId7" Type="http://schemas.openxmlformats.org/officeDocument/2006/relationships/image" Target="../media/image100.png"/><Relationship Id="rId12" Type="http://schemas.openxmlformats.org/officeDocument/2006/relationships/image" Target="../media/image5.png"/><Relationship Id="rId17" Type="http://schemas.openxmlformats.org/officeDocument/2006/relationships/image" Target="../media/image106.png"/><Relationship Id="rId25" Type="http://schemas.openxmlformats.org/officeDocument/2006/relationships/image" Target="../media/image113.png"/><Relationship Id="rId33" Type="http://schemas.openxmlformats.org/officeDocument/2006/relationships/image" Target="../media/image117.jpe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2.png"/><Relationship Id="rId20" Type="http://schemas.openxmlformats.org/officeDocument/2006/relationships/image" Target="../media/image108.png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24.png"/><Relationship Id="rId24" Type="http://schemas.openxmlformats.org/officeDocument/2006/relationships/image" Target="../media/image112.png"/><Relationship Id="rId32" Type="http://schemas.openxmlformats.org/officeDocument/2006/relationships/image" Target="../media/image116.png"/><Relationship Id="rId5" Type="http://schemas.openxmlformats.org/officeDocument/2006/relationships/image" Target="../media/image18.gif"/><Relationship Id="rId15" Type="http://schemas.openxmlformats.org/officeDocument/2006/relationships/image" Target="../media/image105.png"/><Relationship Id="rId23" Type="http://schemas.openxmlformats.org/officeDocument/2006/relationships/image" Target="../media/image111.png"/><Relationship Id="rId28" Type="http://schemas.openxmlformats.org/officeDocument/2006/relationships/image" Target="../media/image16.png"/><Relationship Id="rId36" Type="http://schemas.openxmlformats.org/officeDocument/2006/relationships/image" Target="../media/image120.png"/><Relationship Id="rId10" Type="http://schemas.openxmlformats.org/officeDocument/2006/relationships/image" Target="../media/image103.png"/><Relationship Id="rId19" Type="http://schemas.openxmlformats.org/officeDocument/2006/relationships/image" Target="../media/image107.png"/><Relationship Id="rId31" Type="http://schemas.openxmlformats.org/officeDocument/2006/relationships/image" Target="../media/image73.png"/><Relationship Id="rId4" Type="http://schemas.openxmlformats.org/officeDocument/2006/relationships/image" Target="../media/image22.jpeg"/><Relationship Id="rId9" Type="http://schemas.openxmlformats.org/officeDocument/2006/relationships/image" Target="../media/image102.png"/><Relationship Id="rId14" Type="http://schemas.openxmlformats.org/officeDocument/2006/relationships/image" Target="../media/image23.png"/><Relationship Id="rId22" Type="http://schemas.openxmlformats.org/officeDocument/2006/relationships/image" Target="../media/image110.png"/><Relationship Id="rId27" Type="http://schemas.openxmlformats.org/officeDocument/2006/relationships/image" Target="../media/image115.png"/><Relationship Id="rId30" Type="http://schemas.openxmlformats.org/officeDocument/2006/relationships/image" Target="../media/image29.png"/><Relationship Id="rId35" Type="http://schemas.openxmlformats.org/officeDocument/2006/relationships/image" Target="../media/image1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tx2">
                <a:lumMod val="40000"/>
                <a:lumOff val="6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フローチャート : 代替処理 20"/>
          <p:cNvSpPr/>
          <p:nvPr/>
        </p:nvSpPr>
        <p:spPr>
          <a:xfrm>
            <a:off x="848544" y="1484784"/>
            <a:ext cx="6552728" cy="2952328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Picture 20" descr="C:\Users\nhs50302\Desktop\素材\枠\94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5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nhs50302\Desktop\素材\tenns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928" y="404664"/>
            <a:ext cx="4713155" cy="342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図 18" descr="古城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89104" y="3140968"/>
            <a:ext cx="3780264" cy="196233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8" name="Picture 6" descr="C:\Users\nhs50302\Downloads\Vines-Frame-Vect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24" y="1745598"/>
            <a:ext cx="6192688" cy="248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9" descr="C:\Users\nhs50302\Desktop\素材\han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95674">
            <a:off x="1050295" y="-140532"/>
            <a:ext cx="483202" cy="1077595"/>
          </a:xfrm>
          <a:prstGeom prst="rect">
            <a:avLst/>
          </a:prstGeom>
          <a:noFill/>
          <a:effectLst>
            <a:outerShdw blurRad="254000" dist="38100" dir="2700000" sx="97000" sy="97000" algn="tl" rotWithShape="0">
              <a:srgbClr val="FFFF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9" descr="C:\Users\nhs50302\Desktop\素材\han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72202">
            <a:off x="540989" y="3353297"/>
            <a:ext cx="686118" cy="1530120"/>
          </a:xfrm>
          <a:prstGeom prst="rect">
            <a:avLst/>
          </a:prstGeom>
          <a:noFill/>
          <a:effectLst>
            <a:outerShdw blurRad="254000" dist="38100" dir="2700000" sx="97000" sy="97000" algn="tl" rotWithShape="0">
              <a:srgbClr val="FFFF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" descr="C:\Users\nhs50302\Desktop\素材\han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16062">
            <a:off x="3873269" y="3516486"/>
            <a:ext cx="1206881" cy="2691481"/>
          </a:xfrm>
          <a:prstGeom prst="rect">
            <a:avLst/>
          </a:prstGeom>
          <a:noFill/>
          <a:effectLst>
            <a:outerShdw blurRad="254000" dist="38100" dir="2700000" sx="97000" sy="97000" algn="tl" rotWithShape="0">
              <a:srgbClr val="FFFF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9" descr="C:\Users\nhs50302\Desktop\素材\han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84388">
            <a:off x="4851234" y="43059"/>
            <a:ext cx="885337" cy="1974401"/>
          </a:xfrm>
          <a:prstGeom prst="rect">
            <a:avLst/>
          </a:prstGeom>
          <a:noFill/>
          <a:effectLst>
            <a:outerShdw blurRad="254000" dist="38100" dir="2700000" sx="97000" sy="97000" algn="tl" rotWithShape="0">
              <a:srgbClr val="FFFF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9" descr="C:\Users\nhs50302\Desktop\素材\han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576030">
            <a:off x="7838829" y="4089957"/>
            <a:ext cx="807239" cy="1800235"/>
          </a:xfrm>
          <a:prstGeom prst="rect">
            <a:avLst/>
          </a:prstGeom>
          <a:noFill/>
          <a:effectLst>
            <a:outerShdw blurRad="254000" dist="38100" dir="2700000" sx="97000" sy="97000" algn="tl" rotWithShape="0">
              <a:srgbClr val="FFFF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44488" y="836712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【</a:t>
            </a:r>
            <a:r>
              <a:rPr kumimoji="1" lang="ja-JP" altLang="en-US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ジャンル</a:t>
            </a:r>
            <a:r>
              <a:rPr lang="en-US" altLang="ja-JP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】</a:t>
            </a:r>
            <a:r>
              <a:rPr lang="ja-JP" altLang="en-US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ＲＴＳ風</a:t>
            </a:r>
            <a:r>
              <a:rPr lang="ja-JP" altLang="en-US" dirty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ＲＰＧ</a:t>
            </a:r>
            <a:endParaRPr kumimoji="1" lang="en-US" altLang="ja-JP" dirty="0" smtClean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r>
              <a:rPr lang="en-US" altLang="ja-JP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【</a:t>
            </a:r>
            <a:r>
              <a:rPr lang="ja-JP" altLang="en-US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プラットフォーム</a:t>
            </a:r>
            <a:r>
              <a:rPr lang="en-US" altLang="ja-JP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】Nintendo 3DS</a:t>
            </a:r>
            <a:endParaRPr kumimoji="1" lang="ja-JP" altLang="en-US" dirty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853336" y="6432331"/>
            <a:ext cx="3159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制作日：</a:t>
            </a:r>
            <a:r>
              <a:rPr kumimoji="1" lang="en-US" altLang="ja-JP" sz="16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7/13 </a:t>
            </a:r>
            <a:r>
              <a:rPr lang="ja-JP" altLang="en-US" sz="16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最終</a:t>
            </a:r>
            <a:r>
              <a:rPr lang="ja-JP" altLang="en-US" sz="1600" dirty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更新</a:t>
            </a:r>
            <a:r>
              <a:rPr lang="ja-JP" altLang="en-US" sz="16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日：</a:t>
            </a:r>
            <a:r>
              <a:rPr lang="en-US" altLang="ja-JP" sz="16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7/18</a:t>
            </a:r>
            <a:endParaRPr lang="en-US" altLang="ja-JP" sz="1600" dirty="0" smtClean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4488" y="5085184"/>
            <a:ext cx="4455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【</a:t>
            </a:r>
            <a:r>
              <a:rPr kumimoji="1" lang="ja-JP" altLang="en-US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ターゲットユーザー</a:t>
            </a:r>
            <a:r>
              <a:rPr kumimoji="1" lang="en-US" altLang="ja-JP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】</a:t>
            </a:r>
            <a:endParaRPr lang="en-US" altLang="ja-JP" dirty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r>
              <a:rPr kumimoji="1" lang="ja-JP" altLang="en-US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 かっこいい</a:t>
            </a:r>
            <a:r>
              <a:rPr lang="ja-JP" altLang="en-US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演出</a:t>
            </a:r>
            <a:r>
              <a:rPr kumimoji="1" lang="ja-JP" altLang="en-US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は好き</a:t>
            </a:r>
            <a:r>
              <a:rPr lang="ja-JP" altLang="en-US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でも</a:t>
            </a:r>
            <a:endParaRPr kumimoji="1" lang="en-US" altLang="ja-JP" dirty="0" smtClean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r>
              <a:rPr lang="ja-JP" altLang="en-US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 アクションや戦略が苦手な</a:t>
            </a:r>
            <a:r>
              <a:rPr kumimoji="1" lang="ja-JP" altLang="en-US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女性ゲーマー</a:t>
            </a:r>
            <a:endParaRPr kumimoji="1" lang="ja-JP" altLang="en-US" dirty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41032" y="5661248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学校法人・専門学校　ＨＡＬ名古屋</a:t>
            </a:r>
            <a:endParaRPr kumimoji="1" lang="en-US" altLang="ja-JP" dirty="0" smtClean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r>
              <a:rPr lang="ja-JP" altLang="en-US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ゲーム</a:t>
            </a:r>
            <a:r>
              <a:rPr lang="ja-JP" altLang="en-US" dirty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企画</a:t>
            </a:r>
            <a:r>
              <a:rPr lang="ja-JP" altLang="en-US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学科</a:t>
            </a:r>
            <a:r>
              <a:rPr lang="ja-JP" altLang="en-US" dirty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３</a:t>
            </a:r>
            <a:r>
              <a:rPr lang="ja-JP" altLang="en-US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年　稲川　友衣加</a:t>
            </a:r>
            <a:endParaRPr lang="en-US" altLang="ja-JP" dirty="0" smtClean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1819369" y="2276871"/>
            <a:ext cx="4501783" cy="1080121"/>
            <a:chOff x="2868426" y="2231087"/>
            <a:chExt cx="3660780" cy="823134"/>
          </a:xfrm>
        </p:grpSpPr>
        <p:pic>
          <p:nvPicPr>
            <p:cNvPr id="3076" name="Picture 4" descr="C:\Users\nhs50302\Downloads\7h8TFU1500000693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06" y="2301746"/>
              <a:ext cx="3619500" cy="75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 descr="C:\Users\nhs50302\Downloads\UOTkq91500000640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426" y="2231087"/>
              <a:ext cx="3619500" cy="75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2" name="Picture 19" descr="C:\Users\nhs50302\Desktop\素材\han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06764">
            <a:off x="8848705" y="930968"/>
            <a:ext cx="371657" cy="828836"/>
          </a:xfrm>
          <a:prstGeom prst="rect">
            <a:avLst/>
          </a:prstGeom>
          <a:noFill/>
          <a:effectLst>
            <a:outerShdw blurRad="254000" dist="38100" dir="2700000" sx="97000" sy="97000" algn="tl" rotWithShape="0">
              <a:srgbClr val="FFFF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9" descr="C:\Users\nhs50302\Desktop\素材\han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34401">
            <a:off x="8974558" y="3094849"/>
            <a:ext cx="264130" cy="589039"/>
          </a:xfrm>
          <a:prstGeom prst="rect">
            <a:avLst/>
          </a:prstGeom>
          <a:noFill/>
          <a:effectLst>
            <a:outerShdw blurRad="254000" dist="38100" dir="2700000" sx="97000" sy="97000" algn="tl" rotWithShape="0">
              <a:srgbClr val="FFFF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3296816" y="3284984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accent5">
                    <a:lumMod val="75000"/>
                  </a:schemeClr>
                </a:solidFill>
              </a:rPr>
              <a:t>ブリトルフォース</a:t>
            </a:r>
            <a:endParaRPr kumimoji="1" lang="ja-JP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34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0" descr="C:\Users\nhs50302\Desktop\素材\枠\94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5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/>
          <p:cNvSpPr txBox="1"/>
          <p:nvPr/>
        </p:nvSpPr>
        <p:spPr>
          <a:xfrm>
            <a:off x="3224808" y="390806"/>
            <a:ext cx="4392488" cy="584775"/>
          </a:xfrm>
          <a:prstGeom prst="rect">
            <a:avLst/>
          </a:prstGeom>
          <a:gradFill>
            <a:gsLst>
              <a:gs pos="0">
                <a:schemeClr val="tx1"/>
              </a:gs>
              <a:gs pos="23000">
                <a:srgbClr val="B73101"/>
              </a:gs>
              <a:gs pos="53000">
                <a:srgbClr val="FF0300"/>
              </a:gs>
              <a:gs pos="100000">
                <a:srgbClr val="FF0909">
                  <a:alpha val="0"/>
                </a:srgbClr>
              </a:gs>
            </a:gsLst>
            <a:lin ang="16200000" scaled="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貯蓄と融資の</a:t>
            </a:r>
            <a:r>
              <a:rPr kumimoji="1" lang="ja-JP" altLang="en-US" sz="32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ジレンマ</a:t>
            </a:r>
            <a:endParaRPr kumimoji="1" lang="ja-JP" altLang="en-US" sz="2800" dirty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</p:txBody>
      </p:sp>
      <p:grpSp>
        <p:nvGrpSpPr>
          <p:cNvPr id="63" name="グループ化 62"/>
          <p:cNvGrpSpPr/>
          <p:nvPr/>
        </p:nvGrpSpPr>
        <p:grpSpPr>
          <a:xfrm rot="21260773">
            <a:off x="40567" y="162480"/>
            <a:ext cx="3349536" cy="1033143"/>
            <a:chOff x="4160912" y="260648"/>
            <a:chExt cx="3349536" cy="1033143"/>
          </a:xfrm>
        </p:grpSpPr>
        <p:sp>
          <p:nvSpPr>
            <p:cNvPr id="95" name="横巻き 94"/>
            <p:cNvSpPr/>
            <p:nvPr/>
          </p:nvSpPr>
          <p:spPr>
            <a:xfrm>
              <a:off x="4160912" y="260648"/>
              <a:ext cx="3349536" cy="1033143"/>
            </a:xfrm>
            <a:prstGeom prst="horizontalScroll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7" name="Picture 3" descr="C:\Users\nhs50302\Downloads\コンセプト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5528" y="472419"/>
              <a:ext cx="2616201" cy="609600"/>
            </a:xfrm>
            <a:prstGeom prst="rect">
              <a:avLst/>
            </a:prstGeom>
            <a:noFill/>
            <a:effectLst>
              <a:outerShdw dist="101600" dir="2700000" algn="tl" rotWithShape="0">
                <a:srgbClr val="FFFF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72" name="テキスト ボックス 7171"/>
          <p:cNvSpPr txBox="1"/>
          <p:nvPr/>
        </p:nvSpPr>
        <p:spPr>
          <a:xfrm rot="21299130">
            <a:off x="997400" y="23557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err="1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ー</a:t>
            </a:r>
            <a:r>
              <a:rPr lang="ja-JP" altLang="en-US" sz="14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コンセプトー</a:t>
            </a:r>
            <a:endParaRPr kumimoji="1" lang="ja-JP" altLang="en-US" sz="1400" dirty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</p:txBody>
      </p:sp>
      <p:sp>
        <p:nvSpPr>
          <p:cNvPr id="64" name="円/楕円 63"/>
          <p:cNvSpPr/>
          <p:nvPr/>
        </p:nvSpPr>
        <p:spPr>
          <a:xfrm>
            <a:off x="1987890" y="1014935"/>
            <a:ext cx="4825758" cy="720080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4">
                    <a:lumMod val="7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天から遣わされた勇者の先導者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 rot="285679">
            <a:off x="336872" y="1918646"/>
            <a:ext cx="3057321" cy="1883949"/>
            <a:chOff x="606508" y="2998622"/>
            <a:chExt cx="2548185" cy="1570215"/>
          </a:xfrm>
        </p:grpSpPr>
        <p:grpSp>
          <p:nvGrpSpPr>
            <p:cNvPr id="109" name="グループ化 108"/>
            <p:cNvGrpSpPr/>
            <p:nvPr/>
          </p:nvGrpSpPr>
          <p:grpSpPr>
            <a:xfrm>
              <a:off x="606508" y="2998622"/>
              <a:ext cx="2548185" cy="1570215"/>
              <a:chOff x="4592754" y="1894734"/>
              <a:chExt cx="2548185" cy="1570215"/>
            </a:xfrm>
          </p:grpSpPr>
          <p:grpSp>
            <p:nvGrpSpPr>
              <p:cNvPr id="110" name="グループ化 109"/>
              <p:cNvGrpSpPr/>
              <p:nvPr/>
            </p:nvGrpSpPr>
            <p:grpSpPr>
              <a:xfrm rot="21334299">
                <a:off x="4592754" y="1894734"/>
                <a:ext cx="2548185" cy="1570215"/>
                <a:chOff x="5575339" y="1500767"/>
                <a:chExt cx="2266199" cy="1396453"/>
              </a:xfrm>
            </p:grpSpPr>
            <p:pic>
              <p:nvPicPr>
                <p:cNvPr id="116" name="Picture 7" descr="C:\Users\nhs50302\Desktop\素材\mura_2.JP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5339" y="1500767"/>
                  <a:ext cx="2266199" cy="1396453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7" name="Picture 8" descr="C:\Users\nhs50302\Desktop\素材\kisi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23540" y="1894681"/>
                  <a:ext cx="254150" cy="815826"/>
                </a:xfrm>
                <a:prstGeom prst="rect">
                  <a:avLst/>
                </a:prstGeom>
                <a:noFill/>
                <a:effectLst>
                  <a:outerShdw blurRad="139700" dist="38100" dir="2700000" sx="103000" sy="103000" algn="tl" rotWithShape="0">
                    <a:prstClr val="black">
                      <a:alpha val="73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11" name="グループ化 110"/>
              <p:cNvGrpSpPr/>
              <p:nvPr/>
            </p:nvGrpSpPr>
            <p:grpSpPr>
              <a:xfrm>
                <a:off x="4812953" y="1971758"/>
                <a:ext cx="1031072" cy="1447134"/>
                <a:chOff x="4144312" y="4775014"/>
                <a:chExt cx="1505502" cy="2113008"/>
              </a:xfrm>
            </p:grpSpPr>
            <p:pic>
              <p:nvPicPr>
                <p:cNvPr id="112" name="Picture 6" descr="C:\Users\nhs50302\Desktop\素材\電撃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34515" y="4891541"/>
                  <a:ext cx="1044660" cy="14050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3" name="Picture 6" descr="C:\Users\nhs50302\Desktop\素材\電撃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21066755">
                  <a:off x="4160263" y="4775014"/>
                  <a:ext cx="1044660" cy="14050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4" name="爆発 1 113"/>
                <p:cNvSpPr/>
                <p:nvPr/>
              </p:nvSpPr>
              <p:spPr>
                <a:xfrm>
                  <a:off x="4144312" y="5382520"/>
                  <a:ext cx="1505502" cy="1505502"/>
                </a:xfrm>
                <a:prstGeom prst="irregularSeal1">
                  <a:avLst/>
                </a:prstGeom>
                <a:solidFill>
                  <a:srgbClr val="FFFF99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115" name="Picture 9" descr="C:\Users\nhs50302\Desktop\素材\m18_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97868" y="5502785"/>
                  <a:ext cx="982127" cy="1237681"/>
                </a:xfrm>
                <a:prstGeom prst="rect">
                  <a:avLst/>
                </a:prstGeom>
                <a:noFill/>
                <a:effectLst>
                  <a:outerShdw blurRad="139700" dist="38100" dir="2700000" sx="103000" sy="103000" algn="tl" rotWithShape="0">
                    <a:prstClr val="black">
                      <a:alpha val="73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118" name="Picture 19" descr="C:\Users\nhs50302\Desktop\素材\hane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004699">
              <a:off x="1345895" y="2935557"/>
              <a:ext cx="290844" cy="648615"/>
            </a:xfrm>
            <a:prstGeom prst="rect">
              <a:avLst/>
            </a:prstGeom>
            <a:noFill/>
            <a:effectLst>
              <a:outerShdw blurRad="254000" dist="38100" dir="2700000" sx="97000" sy="97000" algn="tl" rotWithShape="0">
                <a:srgbClr val="FF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グループ化 6"/>
          <p:cNvGrpSpPr/>
          <p:nvPr/>
        </p:nvGrpSpPr>
        <p:grpSpPr>
          <a:xfrm rot="824754">
            <a:off x="651654" y="4246464"/>
            <a:ext cx="2890737" cy="1806712"/>
            <a:chOff x="-1815085" y="3108248"/>
            <a:chExt cx="2657049" cy="1660657"/>
          </a:xfrm>
        </p:grpSpPr>
        <p:pic>
          <p:nvPicPr>
            <p:cNvPr id="133" name="Picture 2" descr="C:\Users\nhs50302\Desktop\村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23685">
              <a:off x="-1815085" y="3108248"/>
              <a:ext cx="2657049" cy="1660657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2" descr="C:\Users\Kazuyoshi Ohsugi\Desktop\AP13A222\04\仲間_1_オレンジ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 rot="21086438">
              <a:off x="-1567849" y="3588808"/>
              <a:ext cx="654667" cy="1112299"/>
            </a:xfrm>
            <a:prstGeom prst="rect">
              <a:avLst/>
            </a:prstGeom>
            <a:noFill/>
          </p:spPr>
        </p:pic>
        <p:pic>
          <p:nvPicPr>
            <p:cNvPr id="135" name="Picture 3" descr="C:\Users\Kazuyoshi Ohsugi\Desktop\AP13A222\04\名称未設定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 rot="21038956">
              <a:off x="-134538" y="3353211"/>
              <a:ext cx="740150" cy="1136288"/>
            </a:xfrm>
            <a:prstGeom prst="rect">
              <a:avLst/>
            </a:prstGeom>
            <a:noFill/>
          </p:spPr>
        </p:pic>
        <p:grpSp>
          <p:nvGrpSpPr>
            <p:cNvPr id="5" name="グループ化 4"/>
            <p:cNvGrpSpPr/>
            <p:nvPr/>
          </p:nvGrpSpPr>
          <p:grpSpPr>
            <a:xfrm rot="20975365">
              <a:off x="-1080839" y="3558059"/>
              <a:ext cx="1188554" cy="1142300"/>
              <a:chOff x="1223208" y="4229855"/>
              <a:chExt cx="1994032" cy="1916431"/>
            </a:xfrm>
          </p:grpSpPr>
          <p:pic>
            <p:nvPicPr>
              <p:cNvPr id="132" name="Picture 5" descr="C:\Users\nhs50302\Desktop\素材\b1.gif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369373">
                <a:off x="1802324" y="4489913"/>
                <a:ext cx="907483" cy="6498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" name="グループ化 3"/>
              <p:cNvGrpSpPr/>
              <p:nvPr/>
            </p:nvGrpSpPr>
            <p:grpSpPr>
              <a:xfrm>
                <a:off x="1223208" y="4229855"/>
                <a:ext cx="1994032" cy="1916431"/>
                <a:chOff x="1223208" y="4229855"/>
                <a:chExt cx="1994032" cy="1916431"/>
              </a:xfrm>
            </p:grpSpPr>
            <p:pic>
              <p:nvPicPr>
                <p:cNvPr id="120" name="Picture 19" descr="C:\Users\nhs50302\Desktop\素材\hane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7200000">
                  <a:off x="1387372" y="5715214"/>
                  <a:ext cx="266908" cy="595235"/>
                </a:xfrm>
                <a:prstGeom prst="rect">
                  <a:avLst/>
                </a:prstGeom>
                <a:noFill/>
                <a:effectLst>
                  <a:outerShdw blurRad="254000" dist="38100" dir="2700000" sx="97000" sy="97000" algn="tl" rotWithShape="0">
                    <a:srgbClr val="FFFF00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5" name="Picture 19" descr="C:\Users\nhs50302\Desktop\素材\hane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3511016">
                  <a:off x="2422472" y="5522048"/>
                  <a:ext cx="205836" cy="459038"/>
                </a:xfrm>
                <a:prstGeom prst="rect">
                  <a:avLst/>
                </a:prstGeom>
                <a:noFill/>
                <a:effectLst>
                  <a:outerShdw blurRad="254000" dist="38100" dir="2700000" sx="97000" sy="97000" algn="tl" rotWithShape="0">
                    <a:srgbClr val="FFFF00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6" name="Picture 19" descr="C:\Users\nhs50302\Desktop\素材\hane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116288">
                  <a:off x="1871867" y="5661584"/>
                  <a:ext cx="266908" cy="595235"/>
                </a:xfrm>
                <a:prstGeom prst="rect">
                  <a:avLst/>
                </a:prstGeom>
                <a:noFill/>
                <a:effectLst>
                  <a:outerShdw blurRad="254000" dist="38100" dir="2700000" sx="97000" sy="97000" algn="tl" rotWithShape="0">
                    <a:srgbClr val="FFFF00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7" name="Picture 19" descr="C:\Users\nhs50302\Desktop\素材\hane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6694560">
                  <a:off x="2786169" y="5560634"/>
                  <a:ext cx="266908" cy="595235"/>
                </a:xfrm>
                <a:prstGeom prst="rect">
                  <a:avLst/>
                </a:prstGeom>
                <a:noFill/>
                <a:effectLst>
                  <a:outerShdw blurRad="254000" dist="38100" dir="2700000" sx="97000" sy="97000" algn="tl" rotWithShape="0">
                    <a:srgbClr val="FFFF00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8" name="Picture 19" descr="C:\Users\nhs50302\Desktop\素材\hane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7200000">
                  <a:off x="1547395" y="5438110"/>
                  <a:ext cx="266908" cy="595235"/>
                </a:xfrm>
                <a:prstGeom prst="rect">
                  <a:avLst/>
                </a:prstGeom>
                <a:noFill/>
                <a:effectLst>
                  <a:outerShdw blurRad="254000" dist="38100" dir="2700000" sx="97000" sy="97000" algn="tl" rotWithShape="0">
                    <a:srgbClr val="FFFF00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9" name="Picture 19" descr="C:\Users\nhs50302\Desktop\素材\hane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7200000">
                  <a:off x="2515582" y="5291621"/>
                  <a:ext cx="266908" cy="595235"/>
                </a:xfrm>
                <a:prstGeom prst="rect">
                  <a:avLst/>
                </a:prstGeom>
                <a:noFill/>
                <a:effectLst>
                  <a:outerShdw blurRad="254000" dist="38100" dir="2700000" sx="97000" sy="97000" algn="tl" rotWithShape="0">
                    <a:srgbClr val="FFFF00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0" name="Picture 19" descr="C:\Users\nhs50302\Desktop\素材\hane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4940346">
                  <a:off x="2560177" y="5607885"/>
                  <a:ext cx="266908" cy="595235"/>
                </a:xfrm>
                <a:prstGeom prst="rect">
                  <a:avLst/>
                </a:prstGeom>
                <a:noFill/>
                <a:effectLst>
                  <a:outerShdw blurRad="254000" dist="38100" dir="2700000" sx="97000" sy="97000" algn="tl" rotWithShape="0">
                    <a:srgbClr val="FFFF00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1" name="Picture 19" descr="C:\Users\nhs50302\Desktop\素材\hane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4022404">
                  <a:off x="2127426" y="5503601"/>
                  <a:ext cx="266908" cy="595235"/>
                </a:xfrm>
                <a:prstGeom prst="rect">
                  <a:avLst/>
                </a:prstGeom>
                <a:noFill/>
                <a:effectLst>
                  <a:outerShdw blurRad="254000" dist="38100" dir="2700000" sx="97000" sy="97000" algn="tl" rotWithShape="0">
                    <a:srgbClr val="FFFF00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9" name="Picture 6" descr="C:\Users\nhs50302\Desktop\素材\th6KBW3LJR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34669" y="4229855"/>
                  <a:ext cx="1131828" cy="17745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pic>
        <p:nvPicPr>
          <p:cNvPr id="136" name="Picture 18" descr="C:\Users\nhs50302\Desktop\素材\th1IFJYS7R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28730">
            <a:off x="4907407" y="1852570"/>
            <a:ext cx="4863571" cy="2691176"/>
          </a:xfrm>
          <a:prstGeom prst="rect">
            <a:avLst/>
          </a:prstGeom>
          <a:noFill/>
          <a:ln w="635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17" descr="C:\Users\nhs50302\Desktop\素材\m36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755" y="1073507"/>
            <a:ext cx="3632724" cy="3978036"/>
          </a:xfrm>
          <a:prstGeom prst="rect">
            <a:avLst/>
          </a:prstGeom>
          <a:noFill/>
          <a:effectLst>
            <a:outerShdw blurRad="101600" dist="63500" dir="2700000" sx="102000" sy="102000" algn="tl" rotWithShape="0">
              <a:schemeClr val="accent4">
                <a:lumMod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グループ化 1"/>
          <p:cNvGrpSpPr/>
          <p:nvPr/>
        </p:nvGrpSpPr>
        <p:grpSpPr>
          <a:xfrm>
            <a:off x="2753345" y="1607563"/>
            <a:ext cx="3067518" cy="3338124"/>
            <a:chOff x="38331" y="1537264"/>
            <a:chExt cx="3067518" cy="3338124"/>
          </a:xfrm>
        </p:grpSpPr>
        <p:pic>
          <p:nvPicPr>
            <p:cNvPr id="98" name="Picture 19" descr="C:\Users\nhs50302\Desktop\素材\hane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685702">
              <a:off x="2524103" y="2029098"/>
              <a:ext cx="581746" cy="1297359"/>
            </a:xfrm>
            <a:prstGeom prst="rect">
              <a:avLst/>
            </a:prstGeom>
            <a:noFill/>
            <a:effectLst>
              <a:outerShdw blurRad="254000" dist="38100" dir="2700000" sx="97000" sy="97000" algn="tl" rotWithShape="0">
                <a:srgbClr val="FFFF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19" descr="C:\Users\nhs50302\Desktop\素材\hane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799683">
              <a:off x="500162" y="1387267"/>
              <a:ext cx="243875" cy="543869"/>
            </a:xfrm>
            <a:prstGeom prst="rect">
              <a:avLst/>
            </a:prstGeom>
            <a:noFill/>
            <a:effectLst>
              <a:outerShdw blurRad="254000" dist="38100" dir="2700000" sx="97000" sy="97000" algn="tl" rotWithShape="0">
                <a:srgbClr val="FFFF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19" descr="C:\Users\nhs50302\Desktop\素材\hane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71600">
              <a:off x="217217" y="3233094"/>
              <a:ext cx="290844" cy="648615"/>
            </a:xfrm>
            <a:prstGeom prst="rect">
              <a:avLst/>
            </a:prstGeom>
            <a:noFill/>
            <a:effectLst>
              <a:outerShdw blurRad="254000" dist="38100" dir="2700000" sx="97000" sy="97000" algn="tl" rotWithShape="0">
                <a:srgbClr val="FFFF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19" descr="C:\Users\nhs50302\Desktop\素材\hane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45999">
              <a:off x="1724469" y="3700469"/>
              <a:ext cx="526843" cy="1174919"/>
            </a:xfrm>
            <a:prstGeom prst="rect">
              <a:avLst/>
            </a:prstGeom>
            <a:noFill/>
            <a:effectLst>
              <a:outerShdw blurRad="254000" dist="38100" dir="2700000" sx="97000" sy="97000" algn="tl" rotWithShape="0">
                <a:srgbClr val="FFFF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グループ化 9"/>
            <p:cNvGrpSpPr/>
            <p:nvPr/>
          </p:nvGrpSpPr>
          <p:grpSpPr>
            <a:xfrm>
              <a:off x="290240" y="1607563"/>
              <a:ext cx="2524735" cy="3024773"/>
              <a:chOff x="9473762" y="323179"/>
              <a:chExt cx="3888432" cy="4658559"/>
            </a:xfrm>
            <a:effectLst>
              <a:outerShdw blurRad="203200" dist="76200" dir="2700000" sx="101000" sy="101000" algn="tl" rotWithShape="0">
                <a:prstClr val="black"/>
              </a:outerShdw>
            </a:effectLst>
          </p:grpSpPr>
          <p:pic>
            <p:nvPicPr>
              <p:cNvPr id="11" name="Picture 5" descr="C:\Users\nhs50302\Desktop\素材\b1.gif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73762" y="323179"/>
                <a:ext cx="3888432" cy="41420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6" descr="C:\Users\nhs50302\Desktop\素材\th6KBW3LJ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90050" y="1019337"/>
                <a:ext cx="2527300" cy="3962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99" name="Picture 19" descr="C:\Users\nhs50302\Desktop\素材\hane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317287">
              <a:off x="902942" y="3889396"/>
              <a:ext cx="290844" cy="648615"/>
            </a:xfrm>
            <a:prstGeom prst="rect">
              <a:avLst/>
            </a:prstGeom>
            <a:noFill/>
            <a:effectLst>
              <a:outerShdw blurRad="254000" dist="38100" dir="2700000" sx="97000" sy="97000" algn="tl" rotWithShape="0">
                <a:srgbClr val="FFFF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19" descr="C:\Users\nhs50302\Desktop\素材\hane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26529">
              <a:off x="1677826" y="2944778"/>
              <a:ext cx="290844" cy="648615"/>
            </a:xfrm>
            <a:prstGeom prst="rect">
              <a:avLst/>
            </a:prstGeom>
            <a:noFill/>
            <a:effectLst>
              <a:outerShdw blurRad="254000" dist="38100" dir="2700000" sx="97000" sy="97000" algn="tl" rotWithShape="0">
                <a:srgbClr val="FFFF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1" name="テキスト ボックス 60"/>
          <p:cNvSpPr txBox="1"/>
          <p:nvPr/>
        </p:nvSpPr>
        <p:spPr>
          <a:xfrm rot="569097">
            <a:off x="212295" y="1794143"/>
            <a:ext cx="3975755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絶大なる神の力、奇跡の代償は羽根一枚</a:t>
            </a:r>
            <a:endParaRPr lang="ja-JP" altLang="en-US" sz="1600" dirty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6104151" y="1767788"/>
            <a:ext cx="3337803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自らの力で、天啓を</a:t>
            </a:r>
            <a:r>
              <a:rPr lang="ja-JP" altLang="en-US" sz="16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体現</a:t>
            </a:r>
            <a:r>
              <a:rPr lang="ja-JP" altLang="en-US" sz="16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するか</a:t>
            </a:r>
            <a:r>
              <a:rPr lang="en-US" altLang="ja-JP" sz="16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…</a:t>
            </a:r>
            <a:endParaRPr lang="ja-JP" altLang="en-US" sz="1600" dirty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 rot="224572">
            <a:off x="5656959" y="3868121"/>
            <a:ext cx="3908319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先導者として勇者のために力を揮うか</a:t>
            </a:r>
            <a:r>
              <a:rPr lang="en-US" altLang="ja-JP" sz="16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…</a:t>
            </a:r>
            <a:endParaRPr lang="ja-JP" altLang="en-US" sz="1600" dirty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</p:txBody>
      </p:sp>
      <p:pic>
        <p:nvPicPr>
          <p:cNvPr id="138" name="Picture 2" descr="C:\Users\nhs50302\Desktop\素材\thORHN8A08.jp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1628">
            <a:off x="4351368" y="4672728"/>
            <a:ext cx="2911009" cy="1523987"/>
          </a:xfrm>
          <a:prstGeom prst="rect">
            <a:avLst/>
          </a:prstGeom>
          <a:noFill/>
          <a:ln w="635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2" descr="C:\Users\nhs50302\Desktop\村.jp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439">
            <a:off x="5367424" y="5236683"/>
            <a:ext cx="2376805" cy="1485504"/>
          </a:xfrm>
          <a:prstGeom prst="rect">
            <a:avLst/>
          </a:prstGeom>
          <a:noFill/>
          <a:ln w="635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nhs50302\Desktop\mura.png"/>
          <p:cNvPicPr>
            <a:picLocks noChangeAspect="1" noChangeArrowheads="1"/>
          </p:cNvPicPr>
          <p:nvPr/>
        </p:nvPicPr>
        <p:blipFill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2375">
            <a:off x="6645622" y="4667208"/>
            <a:ext cx="2926864" cy="1530460"/>
          </a:xfrm>
          <a:prstGeom prst="rect">
            <a:avLst/>
          </a:prstGeom>
          <a:noFill/>
          <a:ln w="635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円/楕円 67"/>
          <p:cNvSpPr/>
          <p:nvPr/>
        </p:nvSpPr>
        <p:spPr>
          <a:xfrm>
            <a:off x="4880992" y="5504410"/>
            <a:ext cx="4176466" cy="720080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4">
                    <a:lumMod val="7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絶望へ進む世界</a:t>
            </a:r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…</a:t>
            </a:r>
            <a:endParaRPr lang="en-US" altLang="ja-JP" dirty="0" smtClean="0">
              <a:solidFill>
                <a:schemeClr val="accent4">
                  <a:lumMod val="75000"/>
                </a:schemeClr>
              </a:solidFill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pPr algn="ctr"/>
            <a:r>
              <a:rPr lang="ja-JP" altLang="en-US" dirty="0">
                <a:solidFill>
                  <a:schemeClr val="accent4">
                    <a:lumMod val="7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神の代弁者になるの</a:t>
            </a:r>
            <a:r>
              <a:rPr lang="ja-JP" altLang="en-US" dirty="0" smtClean="0">
                <a:solidFill>
                  <a:schemeClr val="accent4">
                    <a:lumMod val="7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は誰だ</a:t>
            </a:r>
            <a:endParaRPr kumimoji="1" lang="en-US" altLang="ja-JP" dirty="0" smtClean="0">
              <a:solidFill>
                <a:schemeClr val="accent4">
                  <a:lumMod val="75000"/>
                </a:schemeClr>
              </a:solidFill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 rot="21257778">
            <a:off x="410317" y="5876251"/>
            <a:ext cx="3865341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羽根</a:t>
            </a:r>
            <a:r>
              <a:rPr lang="ja-JP" altLang="en-US" sz="16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が尽きるとき</a:t>
            </a:r>
            <a:r>
              <a:rPr lang="ja-JP" altLang="en-US" sz="16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、</a:t>
            </a:r>
            <a:r>
              <a:rPr lang="ja-JP" altLang="en-US" sz="1600" dirty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先導者</a:t>
            </a:r>
            <a:r>
              <a:rPr lang="ja-JP" altLang="en-US" sz="16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は人へ還る</a:t>
            </a:r>
            <a:endParaRPr lang="ja-JP" altLang="en-US" sz="1600" dirty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</p:txBody>
      </p:sp>
      <p:pic>
        <p:nvPicPr>
          <p:cNvPr id="96" name="Picture 3" descr="C:\Users\nhs50302\Desktop\素材\hane12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91310">
            <a:off x="8744859" y="5582478"/>
            <a:ext cx="887135" cy="1292425"/>
          </a:xfrm>
          <a:prstGeom prst="rect">
            <a:avLst/>
          </a:prstGeom>
          <a:noFill/>
          <a:effectLst>
            <a:outerShdw dist="63500" dir="2700000" sx="101000" sy="101000" algn="tl" rotWithShape="0">
              <a:schemeClr val="tx1">
                <a:alpha val="38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4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C:\Users\nhs50302\Desktop\素材\枠\94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8" y="-27337"/>
            <a:ext cx="98802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3" descr="C:\Users\nhs50302\Desktop\素材\実機\3D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1628800"/>
            <a:ext cx="4032448" cy="443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グループ化 26"/>
          <p:cNvGrpSpPr/>
          <p:nvPr/>
        </p:nvGrpSpPr>
        <p:grpSpPr>
          <a:xfrm rot="21336565">
            <a:off x="1292549" y="4086733"/>
            <a:ext cx="2220291" cy="1430500"/>
            <a:chOff x="4739588" y="443276"/>
            <a:chExt cx="4511266" cy="2937568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4739588" y="443276"/>
              <a:ext cx="4511266" cy="2937568"/>
              <a:chOff x="4739588" y="443276"/>
              <a:chExt cx="4511266" cy="2937568"/>
            </a:xfrm>
          </p:grpSpPr>
          <p:pic>
            <p:nvPicPr>
              <p:cNvPr id="1034" name="Picture 10" descr="C:\Users\nhs50302\Desktop\素材\th07GVEB65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5830">
                <a:off x="4739588" y="443276"/>
                <a:ext cx="4511266" cy="2937568"/>
              </a:xfrm>
              <a:prstGeom prst="rect">
                <a:avLst/>
              </a:prstGeom>
              <a:noFill/>
              <a:ln w="1079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11" descr="C:\Users\nhs50302\Desktop\素材\th24VMWVHC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6406" y="532854"/>
                <a:ext cx="698802" cy="698802"/>
              </a:xfrm>
              <a:prstGeom prst="rect">
                <a:avLst/>
              </a:prstGeom>
              <a:noFill/>
              <a:effectLst>
                <a:outerShdw blurRad="50800" dist="241300" dir="2700000" sx="112000" sy="112000" algn="tl" rotWithShape="0">
                  <a:prstClr val="black">
                    <a:alpha val="45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11" descr="C:\Users\nhs50302\Desktop\素材\th24VMWVHC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06420" y="1742215"/>
                <a:ext cx="698802" cy="698802"/>
              </a:xfrm>
              <a:prstGeom prst="rect">
                <a:avLst/>
              </a:prstGeom>
              <a:noFill/>
              <a:effectLst>
                <a:outerShdw blurRad="50800" dist="241300" dir="2700000" sx="112000" sy="112000" algn="tl" rotWithShape="0">
                  <a:prstClr val="black">
                    <a:alpha val="45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11" descr="C:\Users\nhs50302\Desktop\素材\th24VMWVHC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42198" y="1231656"/>
                <a:ext cx="698802" cy="698802"/>
              </a:xfrm>
              <a:prstGeom prst="rect">
                <a:avLst/>
              </a:prstGeom>
              <a:noFill/>
              <a:effectLst>
                <a:outerShdw blurRad="50800" dist="241300" dir="2700000" sx="112000" sy="112000" algn="tl" rotWithShape="0">
                  <a:prstClr val="black">
                    <a:alpha val="45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11" descr="C:\Users\nhs50302\Desktop\素材\th24VMWVHC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2568" y="882255"/>
                <a:ext cx="698802" cy="698802"/>
              </a:xfrm>
              <a:prstGeom prst="rect">
                <a:avLst/>
              </a:prstGeom>
              <a:noFill/>
              <a:effectLst>
                <a:outerShdw blurRad="50800" dist="241300" dir="2700000" sx="112000" sy="112000" algn="tl" rotWithShape="0">
                  <a:prstClr val="black">
                    <a:alpha val="45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11" descr="C:\Users\nhs50302\Desktop\素材\th24VMWVHC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3396" y="2532346"/>
                <a:ext cx="698802" cy="698802"/>
              </a:xfrm>
              <a:prstGeom prst="rect">
                <a:avLst/>
              </a:prstGeom>
              <a:noFill/>
              <a:effectLst>
                <a:outerShdw blurRad="50800" dist="241300" dir="2700000" sx="112000" sy="112000" algn="tl" rotWithShape="0">
                  <a:prstClr val="black">
                    <a:alpha val="45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6" name="Picture 12" descr="C:\Users\nhs50302\Desktop\素材\名称未設定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2677" y="903251"/>
              <a:ext cx="420107" cy="562297"/>
            </a:xfrm>
            <a:prstGeom prst="rect">
              <a:avLst/>
            </a:prstGeom>
            <a:noFill/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13" descr="C:\Users\nhs50302\Desktop\素材\魔法使い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9857" y="1764145"/>
              <a:ext cx="501901" cy="541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C:\Users\nhs50302\Desktop\素材\nigh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9536" y="2313962"/>
              <a:ext cx="410646" cy="547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9" name="Picture 15" descr="C:\Users\nhs50302\Desktop\素材\グリフォン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9482" y="1971441"/>
              <a:ext cx="547528" cy="521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C:\Users\nhs50302\Desktop\素材\狼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3240" y="727325"/>
              <a:ext cx="482346" cy="50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グループ化 9"/>
          <p:cNvGrpSpPr/>
          <p:nvPr/>
        </p:nvGrpSpPr>
        <p:grpSpPr>
          <a:xfrm>
            <a:off x="1280592" y="4115179"/>
            <a:ext cx="325369" cy="321933"/>
            <a:chOff x="-1802651" y="3513456"/>
            <a:chExt cx="615120" cy="615120"/>
          </a:xfrm>
        </p:grpSpPr>
        <p:sp>
          <p:nvSpPr>
            <p:cNvPr id="62" name="円/楕円 61"/>
            <p:cNvSpPr/>
            <p:nvPr/>
          </p:nvSpPr>
          <p:spPr>
            <a:xfrm rot="576151">
              <a:off x="-1802651" y="3513456"/>
              <a:ext cx="615120" cy="6151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>
                  <a:solidFill>
                    <a:schemeClr val="tx2"/>
                  </a:solidFill>
                </a:ln>
                <a:noFill/>
              </a:endParaRPr>
            </a:p>
          </p:txBody>
        </p:sp>
        <p:pic>
          <p:nvPicPr>
            <p:cNvPr id="4098" name="Picture 2" descr="C:\Users\nhs50302\Desktop\th5QX2RUZW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94409" y="3623408"/>
              <a:ext cx="398636" cy="329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9" name="Picture 3" descr="C:\Users\nhs50302\Desktop\th0VOGR4SK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433" y="4077073"/>
            <a:ext cx="189580" cy="18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爆発 1 27"/>
          <p:cNvSpPr/>
          <p:nvPr/>
        </p:nvSpPr>
        <p:spPr>
          <a:xfrm>
            <a:off x="1784648" y="5085184"/>
            <a:ext cx="255870" cy="255870"/>
          </a:xfrm>
          <a:prstGeom prst="irregularSeal1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爆発 1 68"/>
          <p:cNvSpPr/>
          <p:nvPr/>
        </p:nvSpPr>
        <p:spPr>
          <a:xfrm>
            <a:off x="2216696" y="4437112"/>
            <a:ext cx="255870" cy="255870"/>
          </a:xfrm>
          <a:prstGeom prst="irregularSeal1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/>
        </p:nvGrpSpPr>
        <p:grpSpPr>
          <a:xfrm>
            <a:off x="8744859" y="5582478"/>
            <a:ext cx="1137658" cy="1292425"/>
            <a:chOff x="8744859" y="5582478"/>
            <a:chExt cx="1137658" cy="1292425"/>
          </a:xfrm>
        </p:grpSpPr>
        <p:pic>
          <p:nvPicPr>
            <p:cNvPr id="70" name="Picture 3" descr="C:\Users\nhs50302\Desktop\素材\hane12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891310">
              <a:off x="8744859" y="5582478"/>
              <a:ext cx="887135" cy="1292425"/>
            </a:xfrm>
            <a:prstGeom prst="rect">
              <a:avLst/>
            </a:prstGeom>
            <a:noFill/>
            <a:effectLst>
              <a:outerShdw dist="63500" dir="2700000" sx="101000" sy="101000" algn="tl" rotWithShape="0">
                <a:schemeClr val="tx1">
                  <a:alpha val="38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3" descr="C:\Users\nhs50302\Desktop\素材\hane12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941608">
              <a:off x="9019913" y="5662362"/>
              <a:ext cx="887135" cy="838072"/>
            </a:xfrm>
            <a:prstGeom prst="rect">
              <a:avLst/>
            </a:prstGeom>
            <a:noFill/>
            <a:effectLst>
              <a:outerShdw dist="63500" dir="2700000" sx="101000" sy="101000" algn="tl" rotWithShape="0">
                <a:schemeClr val="tx1">
                  <a:alpha val="38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テキスト ボックス 45"/>
          <p:cNvSpPr txBox="1"/>
          <p:nvPr/>
        </p:nvSpPr>
        <p:spPr>
          <a:xfrm>
            <a:off x="890716" y="5601810"/>
            <a:ext cx="3918268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時間や数値</a:t>
            </a:r>
            <a:r>
              <a:rPr lang="ja-JP" altLang="en-US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を管理せず、直感操作で</a:t>
            </a:r>
            <a:endParaRPr lang="en-US" altLang="ja-JP" dirty="0" smtClean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pPr algn="ctr"/>
            <a:r>
              <a:rPr lang="ja-JP" altLang="en-US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進めるライトなＲＴＳスタイル</a:t>
            </a:r>
            <a:endParaRPr kumimoji="1" lang="en-US" altLang="ja-JP" dirty="0" smtClean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</p:txBody>
      </p:sp>
      <p:grpSp>
        <p:nvGrpSpPr>
          <p:cNvPr id="48" name="グループ化 47"/>
          <p:cNvGrpSpPr/>
          <p:nvPr/>
        </p:nvGrpSpPr>
        <p:grpSpPr>
          <a:xfrm rot="20980797">
            <a:off x="87388" y="358052"/>
            <a:ext cx="3349536" cy="1033143"/>
            <a:chOff x="121274" y="162481"/>
            <a:chExt cx="3349536" cy="1033143"/>
          </a:xfrm>
        </p:grpSpPr>
        <p:sp>
          <p:nvSpPr>
            <p:cNvPr id="88" name="横巻き 87"/>
            <p:cNvSpPr/>
            <p:nvPr/>
          </p:nvSpPr>
          <p:spPr>
            <a:xfrm>
              <a:off x="121274" y="162481"/>
              <a:ext cx="3349536" cy="1033143"/>
            </a:xfrm>
            <a:prstGeom prst="horizontalScroll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100" name="Picture 4" descr="C:\Users\nhs50302\Downloads\ゲーム概要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417" y="425052"/>
              <a:ext cx="2921000" cy="508000"/>
            </a:xfrm>
            <a:prstGeom prst="rect">
              <a:avLst/>
            </a:prstGeom>
            <a:noFill/>
            <a:effectLst>
              <a:outerShdw dist="101600" dir="2700000" algn="tl" rotWithShape="0">
                <a:srgbClr val="FFFF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テキスト ボックス 48"/>
          <p:cNvSpPr txBox="1"/>
          <p:nvPr/>
        </p:nvSpPr>
        <p:spPr>
          <a:xfrm rot="20995584">
            <a:off x="1032269" y="43941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err="1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ー</a:t>
            </a:r>
            <a:r>
              <a:rPr kumimoji="1" lang="ja-JP" altLang="en-US" sz="14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ゲーム概要</a:t>
            </a:r>
            <a:r>
              <a:rPr kumimoji="1" lang="ja-JP" altLang="en-US" sz="1400" dirty="0" err="1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ー</a:t>
            </a:r>
            <a:endParaRPr kumimoji="1" lang="ja-JP" altLang="en-US" sz="1400" dirty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</p:txBody>
      </p:sp>
      <p:pic>
        <p:nvPicPr>
          <p:cNvPr id="51" name="Picture 7" descr="C:\Users\nhs50302\Desktop\素材\mura_2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60" y="1916832"/>
            <a:ext cx="2736304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8" descr="C:\Users\nhs50302\Desktop\素材\kisi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667" y="2404324"/>
            <a:ext cx="306871" cy="1009632"/>
          </a:xfrm>
          <a:prstGeom prst="rect">
            <a:avLst/>
          </a:prstGeom>
          <a:noFill/>
          <a:effectLst>
            <a:outerShdw blurRad="139700" dist="38100" dir="2700000" sx="103000" sy="103000" algn="tl" rotWithShape="0">
              <a:prstClr val="black">
                <a:alpha val="7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グループ化 88"/>
          <p:cNvGrpSpPr/>
          <p:nvPr/>
        </p:nvGrpSpPr>
        <p:grpSpPr>
          <a:xfrm rot="21336565">
            <a:off x="4690810" y="1364435"/>
            <a:ext cx="4798694" cy="3504725"/>
            <a:chOff x="4739588" y="443276"/>
            <a:chExt cx="4511266" cy="2937568"/>
          </a:xfrm>
        </p:grpSpPr>
        <p:grpSp>
          <p:nvGrpSpPr>
            <p:cNvPr id="67" name="グループ化 96"/>
            <p:cNvGrpSpPr/>
            <p:nvPr/>
          </p:nvGrpSpPr>
          <p:grpSpPr>
            <a:xfrm>
              <a:off x="4739588" y="443276"/>
              <a:ext cx="4511266" cy="2937568"/>
              <a:chOff x="4739588" y="443276"/>
              <a:chExt cx="4511266" cy="2937568"/>
            </a:xfrm>
          </p:grpSpPr>
          <p:pic>
            <p:nvPicPr>
              <p:cNvPr id="81" name="Picture 10" descr="C:\Users\nhs50302\Desktop\素材\th07GVEB65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5830">
                <a:off x="4739588" y="443276"/>
                <a:ext cx="4511266" cy="2937568"/>
              </a:xfrm>
              <a:prstGeom prst="rect">
                <a:avLst/>
              </a:prstGeom>
              <a:noFill/>
              <a:ln w="1079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" name="Picture 11" descr="C:\Users\nhs50302\Desktop\素材\th24VMWVHC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6406" y="532854"/>
                <a:ext cx="698802" cy="698802"/>
              </a:xfrm>
              <a:prstGeom prst="rect">
                <a:avLst/>
              </a:prstGeom>
              <a:noFill/>
              <a:effectLst>
                <a:outerShdw blurRad="50800" dist="241300" dir="2700000" sx="112000" sy="112000" algn="tl" rotWithShape="0">
                  <a:prstClr val="black">
                    <a:alpha val="45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3" name="Picture 11" descr="C:\Users\nhs50302\Desktop\素材\th24VMWVHC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06420" y="1742215"/>
                <a:ext cx="698802" cy="698802"/>
              </a:xfrm>
              <a:prstGeom prst="rect">
                <a:avLst/>
              </a:prstGeom>
              <a:noFill/>
              <a:effectLst>
                <a:outerShdw blurRad="50800" dist="241300" dir="2700000" sx="112000" sy="112000" algn="tl" rotWithShape="0">
                  <a:prstClr val="black">
                    <a:alpha val="45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11" descr="C:\Users\nhs50302\Desktop\素材\th24VMWVHC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42198" y="1231656"/>
                <a:ext cx="698802" cy="698802"/>
              </a:xfrm>
              <a:prstGeom prst="rect">
                <a:avLst/>
              </a:prstGeom>
              <a:noFill/>
              <a:effectLst>
                <a:outerShdw blurRad="50800" dist="241300" dir="2700000" sx="112000" sy="112000" algn="tl" rotWithShape="0">
                  <a:prstClr val="black">
                    <a:alpha val="45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11" descr="C:\Users\nhs50302\Desktop\素材\th24VMWVHC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2568" y="882255"/>
                <a:ext cx="698802" cy="698802"/>
              </a:xfrm>
              <a:prstGeom prst="rect">
                <a:avLst/>
              </a:prstGeom>
              <a:noFill/>
              <a:effectLst>
                <a:outerShdw blurRad="50800" dist="241300" dir="2700000" sx="112000" sy="112000" algn="tl" rotWithShape="0">
                  <a:prstClr val="black">
                    <a:alpha val="45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7" name="Picture 11" descr="C:\Users\nhs50302\Desktop\素材\th24VMWVHC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3396" y="2532346"/>
                <a:ext cx="698802" cy="698802"/>
              </a:xfrm>
              <a:prstGeom prst="rect">
                <a:avLst/>
              </a:prstGeom>
              <a:noFill/>
              <a:effectLst>
                <a:outerShdw blurRad="50800" dist="241300" dir="2700000" sx="112000" sy="112000" algn="tl" rotWithShape="0">
                  <a:prstClr val="black">
                    <a:alpha val="45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8" name="Picture 12" descr="C:\Users\nhs50302\Desktop\素材\名称未設定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3656" y="1205193"/>
              <a:ext cx="420107" cy="562297"/>
            </a:xfrm>
            <a:prstGeom prst="rect">
              <a:avLst/>
            </a:prstGeom>
            <a:noFill/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13" descr="C:\Users\nhs50302\Desktop\素材\魔法使い.png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1020" y="1962836"/>
              <a:ext cx="501901" cy="541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14" descr="C:\Users\nhs50302\Desktop\素材\night.png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6470" y="2059433"/>
              <a:ext cx="410645" cy="547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15" descr="C:\Users\nhs50302\Desktop\素材\グリフォン.png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9482" y="1971441"/>
              <a:ext cx="547528" cy="521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16" descr="C:\Users\nhs50302\Desktop\素材\狼.png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500" y="802868"/>
              <a:ext cx="482346" cy="50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6" name="グループ化 95"/>
          <p:cNvGrpSpPr/>
          <p:nvPr/>
        </p:nvGrpSpPr>
        <p:grpSpPr>
          <a:xfrm>
            <a:off x="4797276" y="4079005"/>
            <a:ext cx="687216" cy="770788"/>
            <a:chOff x="4858818" y="4215711"/>
            <a:chExt cx="632855" cy="687652"/>
          </a:xfrm>
        </p:grpSpPr>
        <p:sp>
          <p:nvSpPr>
            <p:cNvPr id="65" name="円/楕円 64"/>
            <p:cNvSpPr/>
            <p:nvPr/>
          </p:nvSpPr>
          <p:spPr>
            <a:xfrm rot="576151">
              <a:off x="4858818" y="4215711"/>
              <a:ext cx="632855" cy="68765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>
                  <a:solidFill>
                    <a:schemeClr val="tx2"/>
                  </a:solidFill>
                </a:ln>
                <a:noFill/>
              </a:endParaRPr>
            </a:p>
          </p:txBody>
        </p:sp>
        <p:pic>
          <p:nvPicPr>
            <p:cNvPr id="66" name="Picture 19" descr="C:\Users\nhs50302\Desktop\素材\hane.png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154842">
              <a:off x="5035674" y="4224803"/>
              <a:ext cx="265034" cy="642238"/>
            </a:xfrm>
            <a:prstGeom prst="rect">
              <a:avLst/>
            </a:prstGeom>
            <a:noFill/>
            <a:effectLst>
              <a:outerShdw blurRad="254000" dist="38100" dir="2700000" sx="97000" sy="97000" algn="tl" rotWithShape="0">
                <a:srgbClr val="FFFF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グループ化 90"/>
          <p:cNvGrpSpPr/>
          <p:nvPr/>
        </p:nvGrpSpPr>
        <p:grpSpPr>
          <a:xfrm>
            <a:off x="4737802" y="1434129"/>
            <a:ext cx="576064" cy="646118"/>
            <a:chOff x="-1802651" y="3513456"/>
            <a:chExt cx="615120" cy="615120"/>
          </a:xfrm>
        </p:grpSpPr>
        <p:sp>
          <p:nvSpPr>
            <p:cNvPr id="63" name="円/楕円 62"/>
            <p:cNvSpPr/>
            <p:nvPr/>
          </p:nvSpPr>
          <p:spPr>
            <a:xfrm rot="576151">
              <a:off x="-1802651" y="3513456"/>
              <a:ext cx="615120" cy="6151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>
                  <a:solidFill>
                    <a:schemeClr val="tx2"/>
                  </a:solidFill>
                </a:ln>
                <a:noFill/>
              </a:endParaRPr>
            </a:p>
          </p:txBody>
        </p:sp>
        <p:pic>
          <p:nvPicPr>
            <p:cNvPr id="64" name="Picture 2" descr="C:\Users\nhs50302\Desktop\th5QX2RUZW.png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94409" y="3623408"/>
              <a:ext cx="398636" cy="329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フリーフォーム 29"/>
          <p:cNvSpPr/>
          <p:nvPr/>
        </p:nvSpPr>
        <p:spPr>
          <a:xfrm>
            <a:off x="6173881" y="2874327"/>
            <a:ext cx="1320032" cy="510691"/>
          </a:xfrm>
          <a:custGeom>
            <a:avLst/>
            <a:gdLst>
              <a:gd name="connsiteX0" fmla="*/ 1215614 w 1215614"/>
              <a:gd name="connsiteY0" fmla="*/ 0 h 455609"/>
              <a:gd name="connsiteX1" fmla="*/ 1075765 w 1215614"/>
              <a:gd name="connsiteY1" fmla="*/ 53788 h 455609"/>
              <a:gd name="connsiteX2" fmla="*/ 1011219 w 1215614"/>
              <a:gd name="connsiteY2" fmla="*/ 107576 h 455609"/>
              <a:gd name="connsiteX3" fmla="*/ 978946 w 1215614"/>
              <a:gd name="connsiteY3" fmla="*/ 118334 h 455609"/>
              <a:gd name="connsiteX4" fmla="*/ 849854 w 1215614"/>
              <a:gd name="connsiteY4" fmla="*/ 182880 h 455609"/>
              <a:gd name="connsiteX5" fmla="*/ 817581 w 1215614"/>
              <a:gd name="connsiteY5" fmla="*/ 193637 h 455609"/>
              <a:gd name="connsiteX6" fmla="*/ 753035 w 1215614"/>
              <a:gd name="connsiteY6" fmla="*/ 236668 h 455609"/>
              <a:gd name="connsiteX7" fmla="*/ 720762 w 1215614"/>
              <a:gd name="connsiteY7" fmla="*/ 247426 h 455609"/>
              <a:gd name="connsiteX8" fmla="*/ 688489 w 1215614"/>
              <a:gd name="connsiteY8" fmla="*/ 268941 h 455609"/>
              <a:gd name="connsiteX9" fmla="*/ 656216 w 1215614"/>
              <a:gd name="connsiteY9" fmla="*/ 279699 h 455609"/>
              <a:gd name="connsiteX10" fmla="*/ 623943 w 1215614"/>
              <a:gd name="connsiteY10" fmla="*/ 301214 h 455609"/>
              <a:gd name="connsiteX11" fmla="*/ 559398 w 1215614"/>
              <a:gd name="connsiteY11" fmla="*/ 322729 h 455609"/>
              <a:gd name="connsiteX12" fmla="*/ 484094 w 1215614"/>
              <a:gd name="connsiteY12" fmla="*/ 365760 h 455609"/>
              <a:gd name="connsiteX13" fmla="*/ 419548 w 1215614"/>
              <a:gd name="connsiteY13" fmla="*/ 387275 h 455609"/>
              <a:gd name="connsiteX14" fmla="*/ 355002 w 1215614"/>
              <a:gd name="connsiteY14" fmla="*/ 408790 h 455609"/>
              <a:gd name="connsiteX15" fmla="*/ 301214 w 1215614"/>
              <a:gd name="connsiteY15" fmla="*/ 419548 h 455609"/>
              <a:gd name="connsiteX16" fmla="*/ 161365 w 1215614"/>
              <a:gd name="connsiteY16" fmla="*/ 441063 h 455609"/>
              <a:gd name="connsiteX17" fmla="*/ 0 w 1215614"/>
              <a:gd name="connsiteY17" fmla="*/ 451821 h 45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5614" h="455609">
                <a:moveTo>
                  <a:pt x="1215614" y="0"/>
                </a:moveTo>
                <a:cubicBezTo>
                  <a:pt x="1150329" y="21762"/>
                  <a:pt x="1127186" y="24405"/>
                  <a:pt x="1075765" y="53788"/>
                </a:cubicBezTo>
                <a:cubicBezTo>
                  <a:pt x="952585" y="124176"/>
                  <a:pt x="1144709" y="18582"/>
                  <a:pt x="1011219" y="107576"/>
                </a:cubicBezTo>
                <a:cubicBezTo>
                  <a:pt x="1001784" y="113866"/>
                  <a:pt x="988859" y="112827"/>
                  <a:pt x="978946" y="118334"/>
                </a:cubicBezTo>
                <a:cubicBezTo>
                  <a:pt x="853828" y="187845"/>
                  <a:pt x="975506" y="140997"/>
                  <a:pt x="849854" y="182880"/>
                </a:cubicBezTo>
                <a:lnTo>
                  <a:pt x="817581" y="193637"/>
                </a:lnTo>
                <a:cubicBezTo>
                  <a:pt x="796066" y="207981"/>
                  <a:pt x="777566" y="228491"/>
                  <a:pt x="753035" y="236668"/>
                </a:cubicBezTo>
                <a:cubicBezTo>
                  <a:pt x="742277" y="240254"/>
                  <a:pt x="730904" y="242355"/>
                  <a:pt x="720762" y="247426"/>
                </a:cubicBezTo>
                <a:cubicBezTo>
                  <a:pt x="709198" y="253208"/>
                  <a:pt x="700053" y="263159"/>
                  <a:pt x="688489" y="268941"/>
                </a:cubicBezTo>
                <a:cubicBezTo>
                  <a:pt x="678347" y="274012"/>
                  <a:pt x="666358" y="274628"/>
                  <a:pt x="656216" y="279699"/>
                </a:cubicBezTo>
                <a:cubicBezTo>
                  <a:pt x="644652" y="285481"/>
                  <a:pt x="635758" y="295963"/>
                  <a:pt x="623943" y="301214"/>
                </a:cubicBezTo>
                <a:cubicBezTo>
                  <a:pt x="603219" y="310425"/>
                  <a:pt x="559398" y="322729"/>
                  <a:pt x="559398" y="322729"/>
                </a:cubicBezTo>
                <a:cubicBezTo>
                  <a:pt x="530286" y="342138"/>
                  <a:pt x="518219" y="352110"/>
                  <a:pt x="484094" y="365760"/>
                </a:cubicBezTo>
                <a:cubicBezTo>
                  <a:pt x="463037" y="374183"/>
                  <a:pt x="441063" y="380103"/>
                  <a:pt x="419548" y="387275"/>
                </a:cubicBezTo>
                <a:lnTo>
                  <a:pt x="355002" y="408790"/>
                </a:lnTo>
                <a:lnTo>
                  <a:pt x="301214" y="419548"/>
                </a:lnTo>
                <a:cubicBezTo>
                  <a:pt x="246475" y="429501"/>
                  <a:pt x="217787" y="433003"/>
                  <a:pt x="161365" y="441063"/>
                </a:cubicBezTo>
                <a:cubicBezTo>
                  <a:pt x="88270" y="465429"/>
                  <a:pt x="140432" y="451821"/>
                  <a:pt x="0" y="451821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リーフォーム 30"/>
          <p:cNvSpPr/>
          <p:nvPr/>
        </p:nvSpPr>
        <p:spPr>
          <a:xfrm>
            <a:off x="6095688" y="3197182"/>
            <a:ext cx="2032617" cy="639224"/>
          </a:xfrm>
          <a:custGeom>
            <a:avLst/>
            <a:gdLst>
              <a:gd name="connsiteX0" fmla="*/ 1871831 w 1871831"/>
              <a:gd name="connsiteY0" fmla="*/ 107699 h 570278"/>
              <a:gd name="connsiteX1" fmla="*/ 1785770 w 1871831"/>
              <a:gd name="connsiteY1" fmla="*/ 43153 h 570278"/>
              <a:gd name="connsiteX2" fmla="*/ 1721224 w 1871831"/>
              <a:gd name="connsiteY2" fmla="*/ 21638 h 570278"/>
              <a:gd name="connsiteX3" fmla="*/ 1624405 w 1871831"/>
              <a:gd name="connsiteY3" fmla="*/ 123 h 570278"/>
              <a:gd name="connsiteX4" fmla="*/ 1086523 w 1871831"/>
              <a:gd name="connsiteY4" fmla="*/ 21638 h 570278"/>
              <a:gd name="connsiteX5" fmla="*/ 1054250 w 1871831"/>
              <a:gd name="connsiteY5" fmla="*/ 32396 h 570278"/>
              <a:gd name="connsiteX6" fmla="*/ 1011219 w 1871831"/>
              <a:gd name="connsiteY6" fmla="*/ 43153 h 570278"/>
              <a:gd name="connsiteX7" fmla="*/ 946673 w 1871831"/>
              <a:gd name="connsiteY7" fmla="*/ 86184 h 570278"/>
              <a:gd name="connsiteX8" fmla="*/ 914400 w 1871831"/>
              <a:gd name="connsiteY8" fmla="*/ 118457 h 570278"/>
              <a:gd name="connsiteX9" fmla="*/ 892885 w 1871831"/>
              <a:gd name="connsiteY9" fmla="*/ 150730 h 570278"/>
              <a:gd name="connsiteX10" fmla="*/ 860612 w 1871831"/>
              <a:gd name="connsiteY10" fmla="*/ 172245 h 570278"/>
              <a:gd name="connsiteX11" fmla="*/ 817582 w 1871831"/>
              <a:gd name="connsiteY11" fmla="*/ 236791 h 570278"/>
              <a:gd name="connsiteX12" fmla="*/ 774551 w 1871831"/>
              <a:gd name="connsiteY12" fmla="*/ 279822 h 570278"/>
              <a:gd name="connsiteX13" fmla="*/ 731520 w 1871831"/>
              <a:gd name="connsiteY13" fmla="*/ 333610 h 570278"/>
              <a:gd name="connsiteX14" fmla="*/ 677732 w 1871831"/>
              <a:gd name="connsiteY14" fmla="*/ 398156 h 570278"/>
              <a:gd name="connsiteX15" fmla="*/ 645459 w 1871831"/>
              <a:gd name="connsiteY15" fmla="*/ 419671 h 570278"/>
              <a:gd name="connsiteX16" fmla="*/ 580913 w 1871831"/>
              <a:gd name="connsiteY16" fmla="*/ 484217 h 570278"/>
              <a:gd name="connsiteX17" fmla="*/ 451822 w 1871831"/>
              <a:gd name="connsiteY17" fmla="*/ 548763 h 570278"/>
              <a:gd name="connsiteX18" fmla="*/ 419549 w 1871831"/>
              <a:gd name="connsiteY18" fmla="*/ 559521 h 570278"/>
              <a:gd name="connsiteX19" fmla="*/ 387276 w 1871831"/>
              <a:gd name="connsiteY19" fmla="*/ 570278 h 570278"/>
              <a:gd name="connsiteX20" fmla="*/ 279699 w 1871831"/>
              <a:gd name="connsiteY20" fmla="*/ 559521 h 570278"/>
              <a:gd name="connsiteX21" fmla="*/ 247426 w 1871831"/>
              <a:gd name="connsiteY21" fmla="*/ 548763 h 570278"/>
              <a:gd name="connsiteX22" fmla="*/ 64546 w 1871831"/>
              <a:gd name="connsiteY22" fmla="*/ 538005 h 570278"/>
              <a:gd name="connsiteX23" fmla="*/ 21516 w 1871831"/>
              <a:gd name="connsiteY23" fmla="*/ 473459 h 570278"/>
              <a:gd name="connsiteX24" fmla="*/ 0 w 1871831"/>
              <a:gd name="connsiteY24" fmla="*/ 441186 h 57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71831" h="570278">
                <a:moveTo>
                  <a:pt x="1871831" y="107699"/>
                </a:moveTo>
                <a:cubicBezTo>
                  <a:pt x="1864978" y="102216"/>
                  <a:pt x="1805033" y="51714"/>
                  <a:pt x="1785770" y="43153"/>
                </a:cubicBezTo>
                <a:cubicBezTo>
                  <a:pt x="1765046" y="33942"/>
                  <a:pt x="1742739" y="28810"/>
                  <a:pt x="1721224" y="21638"/>
                </a:cubicBezTo>
                <a:cubicBezTo>
                  <a:pt x="1668261" y="3984"/>
                  <a:pt x="1700130" y="12744"/>
                  <a:pt x="1624405" y="123"/>
                </a:cubicBezTo>
                <a:cubicBezTo>
                  <a:pt x="1585098" y="1059"/>
                  <a:pt x="1237361" y="-5787"/>
                  <a:pt x="1086523" y="21638"/>
                </a:cubicBezTo>
                <a:cubicBezTo>
                  <a:pt x="1075366" y="23666"/>
                  <a:pt x="1065153" y="29281"/>
                  <a:pt x="1054250" y="32396"/>
                </a:cubicBezTo>
                <a:cubicBezTo>
                  <a:pt x="1040034" y="36458"/>
                  <a:pt x="1025563" y="39567"/>
                  <a:pt x="1011219" y="43153"/>
                </a:cubicBezTo>
                <a:cubicBezTo>
                  <a:pt x="989704" y="57497"/>
                  <a:pt x="964958" y="67899"/>
                  <a:pt x="946673" y="86184"/>
                </a:cubicBezTo>
                <a:cubicBezTo>
                  <a:pt x="935915" y="96942"/>
                  <a:pt x="924139" y="106770"/>
                  <a:pt x="914400" y="118457"/>
                </a:cubicBezTo>
                <a:cubicBezTo>
                  <a:pt x="906123" y="128389"/>
                  <a:pt x="902027" y="141588"/>
                  <a:pt x="892885" y="150730"/>
                </a:cubicBezTo>
                <a:cubicBezTo>
                  <a:pt x="883743" y="159872"/>
                  <a:pt x="871370" y="165073"/>
                  <a:pt x="860612" y="172245"/>
                </a:cubicBezTo>
                <a:cubicBezTo>
                  <a:pt x="846269" y="193760"/>
                  <a:pt x="835866" y="218507"/>
                  <a:pt x="817582" y="236791"/>
                </a:cubicBezTo>
                <a:cubicBezTo>
                  <a:pt x="803238" y="251135"/>
                  <a:pt x="785803" y="262944"/>
                  <a:pt x="774551" y="279822"/>
                </a:cubicBezTo>
                <a:cubicBezTo>
                  <a:pt x="708330" y="379155"/>
                  <a:pt x="792835" y="256967"/>
                  <a:pt x="731520" y="333610"/>
                </a:cubicBezTo>
                <a:cubicBezTo>
                  <a:pt x="697670" y="375922"/>
                  <a:pt x="723732" y="359823"/>
                  <a:pt x="677732" y="398156"/>
                </a:cubicBezTo>
                <a:cubicBezTo>
                  <a:pt x="667800" y="406433"/>
                  <a:pt x="655122" y="411081"/>
                  <a:pt x="645459" y="419671"/>
                </a:cubicBezTo>
                <a:cubicBezTo>
                  <a:pt x="622717" y="439886"/>
                  <a:pt x="606230" y="467339"/>
                  <a:pt x="580913" y="484217"/>
                </a:cubicBezTo>
                <a:cubicBezTo>
                  <a:pt x="497496" y="539829"/>
                  <a:pt x="540899" y="519070"/>
                  <a:pt x="451822" y="548763"/>
                </a:cubicBezTo>
                <a:lnTo>
                  <a:pt x="419549" y="559521"/>
                </a:lnTo>
                <a:lnTo>
                  <a:pt x="387276" y="570278"/>
                </a:lnTo>
                <a:cubicBezTo>
                  <a:pt x="351417" y="566692"/>
                  <a:pt x="315318" y="565001"/>
                  <a:pt x="279699" y="559521"/>
                </a:cubicBezTo>
                <a:cubicBezTo>
                  <a:pt x="268491" y="557797"/>
                  <a:pt x="258709" y="549891"/>
                  <a:pt x="247426" y="548763"/>
                </a:cubicBezTo>
                <a:cubicBezTo>
                  <a:pt x="186664" y="542687"/>
                  <a:pt x="125506" y="541591"/>
                  <a:pt x="64546" y="538005"/>
                </a:cubicBezTo>
                <a:cubicBezTo>
                  <a:pt x="50203" y="516490"/>
                  <a:pt x="29693" y="497990"/>
                  <a:pt x="21516" y="473459"/>
                </a:cubicBezTo>
                <a:cubicBezTo>
                  <a:pt x="9624" y="437784"/>
                  <a:pt x="22098" y="441186"/>
                  <a:pt x="0" y="441186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6" name="Picture 2" descr="C:\Users\nhs50302\Desktop\teisi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053" y="1340768"/>
            <a:ext cx="509135" cy="52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" descr="C:\Users\nhs50302\Desktop\th0VOGR4SK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468" y="1355977"/>
            <a:ext cx="409736" cy="45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円/楕円 90"/>
          <p:cNvSpPr/>
          <p:nvPr/>
        </p:nvSpPr>
        <p:spPr>
          <a:xfrm rot="576151">
            <a:off x="7617827" y="1965198"/>
            <a:ext cx="234580" cy="2631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tx2"/>
                </a:solidFill>
              </a:ln>
              <a:noFill/>
            </a:endParaRPr>
          </a:p>
        </p:txBody>
      </p:sp>
      <p:pic>
        <p:nvPicPr>
          <p:cNvPr id="92" name="Picture 2" descr="C:\Users\nhs50302\Desktop\th5QX2RUZW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04" y="2012228"/>
            <a:ext cx="152022" cy="14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 rot="21182300">
            <a:off x="1018270" y="1271632"/>
            <a:ext cx="365130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注目キャラにカメラを</a:t>
            </a:r>
            <a:r>
              <a:rPr lang="ja-JP" altLang="en-US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セット、</a:t>
            </a:r>
            <a:endParaRPr lang="en-US" altLang="ja-JP" dirty="0" smtClean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r>
              <a:rPr kumimoji="1" lang="ja-JP" altLang="en-US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オートバトルに「奇跡」で介入！</a:t>
            </a:r>
            <a:endParaRPr kumimoji="1" lang="ja-JP" altLang="en-US" dirty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</p:txBody>
      </p:sp>
      <p:pic>
        <p:nvPicPr>
          <p:cNvPr id="79" name="Picture 19" descr="C:\Users\nhs50302\Desktop\素材\hane.png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72211">
            <a:off x="2548451" y="2067656"/>
            <a:ext cx="290844" cy="648615"/>
          </a:xfrm>
          <a:prstGeom prst="rect">
            <a:avLst/>
          </a:prstGeom>
          <a:noFill/>
          <a:effectLst>
            <a:outerShdw blurRad="254000" dist="38100" dir="2700000" sx="97000" sy="97000" algn="tl" rotWithShape="0">
              <a:srgbClr val="FFFF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3" name="グループ化 92"/>
          <p:cNvGrpSpPr/>
          <p:nvPr/>
        </p:nvGrpSpPr>
        <p:grpSpPr>
          <a:xfrm>
            <a:off x="2442585" y="4131324"/>
            <a:ext cx="149754" cy="162720"/>
            <a:chOff x="-1802651" y="3513456"/>
            <a:chExt cx="615120" cy="615120"/>
          </a:xfrm>
        </p:grpSpPr>
        <p:sp>
          <p:nvSpPr>
            <p:cNvPr id="94" name="円/楕円 93"/>
            <p:cNvSpPr/>
            <p:nvPr/>
          </p:nvSpPr>
          <p:spPr>
            <a:xfrm rot="576151">
              <a:off x="-1802651" y="3513456"/>
              <a:ext cx="615120" cy="6151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>
                  <a:solidFill>
                    <a:schemeClr val="tx2"/>
                  </a:solidFill>
                </a:ln>
                <a:noFill/>
              </a:endParaRPr>
            </a:p>
          </p:txBody>
        </p:sp>
        <p:pic>
          <p:nvPicPr>
            <p:cNvPr id="95" name="Picture 2" descr="C:\Users\nhs50302\Desktop\th5QX2RUZW.png"/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94409" y="3623408"/>
              <a:ext cx="398636" cy="329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9" name="Picture 5" descr="C:\Users\nhs50302\Desktop\素材\実機\タッチペン.png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66539">
            <a:off x="6455213" y="3248934"/>
            <a:ext cx="2285567" cy="255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角丸四角形吹き出し 99"/>
          <p:cNvSpPr/>
          <p:nvPr/>
        </p:nvSpPr>
        <p:spPr>
          <a:xfrm>
            <a:off x="4953000" y="4797152"/>
            <a:ext cx="2232248" cy="1152128"/>
          </a:xfrm>
          <a:prstGeom prst="wedgeRoundRectCallout">
            <a:avLst>
              <a:gd name="adj1" fmla="val -42960"/>
              <a:gd name="adj2" fmla="val -79133"/>
              <a:gd name="adj3" fmla="val 16667"/>
            </a:avLst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ln>
            <a:gradFill>
              <a:gsLst>
                <a:gs pos="0">
                  <a:srgbClr val="825600"/>
                </a:gs>
                <a:gs pos="13000">
                  <a:srgbClr val="FFA800"/>
                </a:gs>
                <a:gs pos="28000">
                  <a:srgbClr val="825600"/>
                </a:gs>
                <a:gs pos="42999">
                  <a:srgbClr val="FFA800"/>
                </a:gs>
                <a:gs pos="58000">
                  <a:srgbClr val="825600"/>
                </a:gs>
                <a:gs pos="72000">
                  <a:srgbClr val="FFA800"/>
                </a:gs>
                <a:gs pos="87000">
                  <a:srgbClr val="825600"/>
                </a:gs>
                <a:gs pos="100000">
                  <a:srgbClr val="FFA80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敵を倒すため、</a:t>
            </a:r>
            <a:endParaRPr lang="en-US" altLang="ja-JP" dirty="0" smtClean="0">
              <a:solidFill>
                <a:schemeClr val="tx1"/>
              </a:solidFill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仲間を救うため、</a:t>
            </a:r>
            <a:endParaRPr lang="en-US" altLang="ja-JP" dirty="0" smtClean="0">
              <a:solidFill>
                <a:schemeClr val="tx1"/>
              </a:solidFill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神の力「奇跡」を</a:t>
            </a:r>
            <a:endParaRPr lang="en-US" altLang="ja-JP" dirty="0" smtClean="0">
              <a:solidFill>
                <a:schemeClr val="tx1"/>
              </a:solidFill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行使する</a:t>
            </a:r>
            <a:r>
              <a:rPr lang="en-US" altLang="ja-JP" dirty="0" smtClean="0">
                <a:solidFill>
                  <a:schemeClr val="tx1"/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…!?</a:t>
            </a:r>
            <a:endParaRPr lang="ja-JP" altLang="en-US" dirty="0" smtClean="0">
              <a:solidFill>
                <a:schemeClr val="tx1"/>
              </a:solidFill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</p:txBody>
      </p:sp>
      <p:grpSp>
        <p:nvGrpSpPr>
          <p:cNvPr id="75" name="グループ化 74"/>
          <p:cNvGrpSpPr/>
          <p:nvPr/>
        </p:nvGrpSpPr>
        <p:grpSpPr>
          <a:xfrm rot="21369373">
            <a:off x="7234830" y="4749677"/>
            <a:ext cx="947505" cy="1511060"/>
            <a:chOff x="9877104" y="918525"/>
            <a:chExt cx="2673913" cy="3962401"/>
          </a:xfrm>
          <a:effectLst>
            <a:outerShdw blurRad="203200" dist="76200" dir="2700000" sx="101000" sy="101000" algn="tl" rotWithShape="0">
              <a:prstClr val="black"/>
            </a:outerShdw>
          </a:effectLst>
        </p:grpSpPr>
        <p:pic>
          <p:nvPicPr>
            <p:cNvPr id="76" name="Picture 5" descr="C:\Users\nhs50302\Desktop\素材\b1.gif"/>
            <p:cNvPicPr>
              <a:picLocks noChangeAspect="1" noChangeArrowheads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0049" y="1378522"/>
              <a:ext cx="2560968" cy="1703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6" descr="C:\Users\nhs50302\Desktop\素材\th6KBW3LJR.png"/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7104" y="918525"/>
              <a:ext cx="2527301" cy="3962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テキスト ボックス 22"/>
          <p:cNvSpPr txBox="1"/>
          <p:nvPr/>
        </p:nvSpPr>
        <p:spPr>
          <a:xfrm rot="306630">
            <a:off x="5104840" y="813234"/>
            <a:ext cx="433965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移動の軌跡を描</a:t>
            </a:r>
            <a:r>
              <a:rPr lang="ja-JP" altLang="en-US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き、敵勢力を粉砕せよ！</a:t>
            </a:r>
            <a:endParaRPr kumimoji="1" lang="ja-JP" altLang="en-US" dirty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</p:txBody>
      </p:sp>
      <p:pic>
        <p:nvPicPr>
          <p:cNvPr id="78" name="Picture 19" descr="C:\Users\nhs50302\Desktop\素材\hane.png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799683">
            <a:off x="7668869" y="5154404"/>
            <a:ext cx="182936" cy="407967"/>
          </a:xfrm>
          <a:prstGeom prst="rect">
            <a:avLst/>
          </a:prstGeom>
          <a:noFill/>
          <a:effectLst>
            <a:outerShdw blurRad="254000" dist="38100" dir="2700000" sx="97000" sy="97000" algn="tl" rotWithShape="0">
              <a:srgbClr val="FFFF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 descr="C:\Users\nhs50302\Desktop\teisi.png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710" y="4088351"/>
            <a:ext cx="216880" cy="21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8" descr="C:\Users\nhs50302\Desktop\素材\m50.png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99719">
            <a:off x="1032878" y="2101166"/>
            <a:ext cx="1426435" cy="1426435"/>
          </a:xfrm>
          <a:prstGeom prst="rect">
            <a:avLst/>
          </a:prstGeom>
          <a:noFill/>
          <a:effectLst>
            <a:outerShdw blurRad="114300" dist="38100" dir="2700000" sx="103000" sy="103000" algn="tl" rotWithShape="0">
              <a:prstClr val="black">
                <a:alpha val="75000"/>
              </a:prstClr>
            </a:outerShdw>
          </a:effectLst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グループ化 79"/>
          <p:cNvGrpSpPr/>
          <p:nvPr/>
        </p:nvGrpSpPr>
        <p:grpSpPr>
          <a:xfrm>
            <a:off x="1352601" y="5157192"/>
            <a:ext cx="302012" cy="338740"/>
            <a:chOff x="4858818" y="4215711"/>
            <a:chExt cx="632855" cy="687652"/>
          </a:xfrm>
        </p:grpSpPr>
        <p:sp>
          <p:nvSpPr>
            <p:cNvPr id="103" name="円/楕円 102"/>
            <p:cNvSpPr/>
            <p:nvPr/>
          </p:nvSpPr>
          <p:spPr>
            <a:xfrm rot="576151">
              <a:off x="4858818" y="4215711"/>
              <a:ext cx="632855" cy="68765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>
                  <a:solidFill>
                    <a:schemeClr val="tx2"/>
                  </a:solidFill>
                </a:ln>
                <a:noFill/>
              </a:endParaRPr>
            </a:p>
          </p:txBody>
        </p:sp>
        <p:pic>
          <p:nvPicPr>
            <p:cNvPr id="104" name="Picture 19" descr="C:\Users\nhs50302\Desktop\素材\hane.png"/>
            <p:cNvPicPr>
              <a:picLocks noChangeAspect="1" noChangeArrowheads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154842">
              <a:off x="5035674" y="4224803"/>
              <a:ext cx="265034" cy="642238"/>
            </a:xfrm>
            <a:prstGeom prst="rect">
              <a:avLst/>
            </a:prstGeom>
            <a:noFill/>
            <a:effectLst>
              <a:outerShdw blurRad="254000" dist="38100" dir="2700000" sx="97000" sy="97000" algn="tl" rotWithShape="0">
                <a:srgbClr val="FFFF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0" name="Picture 3" descr="C:\Users\nhs50302\Desktop\素材\小物\gage2.png"/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094" y="3449222"/>
            <a:ext cx="1063919" cy="14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 descr="C:\Users\nhs50302\Desktop\gage.png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71" y="3453779"/>
            <a:ext cx="1001630" cy="12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33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20" descr="C:\Users\nhs50302\Desktop\素材\枠\94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905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9" name="グループ化 148"/>
          <p:cNvGrpSpPr/>
          <p:nvPr/>
        </p:nvGrpSpPr>
        <p:grpSpPr>
          <a:xfrm>
            <a:off x="4808984" y="3244795"/>
            <a:ext cx="4215481" cy="2888795"/>
            <a:chOff x="4293304" y="3244795"/>
            <a:chExt cx="4215481" cy="2888795"/>
          </a:xfrm>
        </p:grpSpPr>
        <p:grpSp>
          <p:nvGrpSpPr>
            <p:cNvPr id="50" name="グループ化 49"/>
            <p:cNvGrpSpPr/>
            <p:nvPr/>
          </p:nvGrpSpPr>
          <p:grpSpPr>
            <a:xfrm rot="21356599">
              <a:off x="4293304" y="3244795"/>
              <a:ext cx="4215481" cy="2888795"/>
              <a:chOff x="4735514" y="595252"/>
              <a:chExt cx="4511266" cy="3067605"/>
            </a:xfrm>
          </p:grpSpPr>
          <p:grpSp>
            <p:nvGrpSpPr>
              <p:cNvPr id="52" name="グループ化 51"/>
              <p:cNvGrpSpPr/>
              <p:nvPr/>
            </p:nvGrpSpPr>
            <p:grpSpPr>
              <a:xfrm>
                <a:off x="4735514" y="595252"/>
                <a:ext cx="4511266" cy="3067605"/>
                <a:chOff x="4735514" y="595252"/>
                <a:chExt cx="4511266" cy="3067605"/>
              </a:xfrm>
            </p:grpSpPr>
            <p:pic>
              <p:nvPicPr>
                <p:cNvPr id="58" name="Picture 10" descr="C:\Users\nhs50302\Desktop\素材\th07GVEB65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205830">
                  <a:off x="4735514" y="725289"/>
                  <a:ext cx="4511266" cy="2937568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9" name="Picture 11" descr="C:\Users\nhs50302\Desktop\素材\th24VMWVHC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81787" y="595252"/>
                  <a:ext cx="698801" cy="698801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241300" dir="2700000" sx="112000" sy="112000" algn="tl" rotWithShape="0">
                    <a:prstClr val="black">
                      <a:alpha val="45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0" name="Picture 11" descr="C:\Users\nhs50302\Desktop\素材\th24VMWVHC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06420" y="1742215"/>
                  <a:ext cx="698802" cy="698802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241300" dir="2700000" sx="112000" sy="112000" algn="tl" rotWithShape="0">
                    <a:prstClr val="black">
                      <a:alpha val="45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1" name="Picture 11" descr="C:\Users\nhs50302\Desktop\素材\th24VMWVHC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42198" y="1231656"/>
                  <a:ext cx="698802" cy="698802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241300" dir="2700000" sx="112000" sy="112000" algn="tl" rotWithShape="0">
                    <a:prstClr val="black">
                      <a:alpha val="45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2" name="Picture 11" descr="C:\Users\nhs50302\Desktop\素材\th24VMWVHC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52568" y="882255"/>
                  <a:ext cx="698802" cy="698802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241300" dir="2700000" sx="112000" sy="112000" algn="tl" rotWithShape="0">
                    <a:prstClr val="black">
                      <a:alpha val="45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" name="Picture 11" descr="C:\Users\nhs50302\Desktop\素材\th24VMWVHC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43396" y="2532346"/>
                  <a:ext cx="698802" cy="698802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241300" dir="2700000" sx="112000" sy="112000" algn="tl" rotWithShape="0">
                    <a:prstClr val="black">
                      <a:alpha val="45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53" name="Picture 12" descr="C:\Users\nhs50302\Desktop\素材\名称未設定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23734" y="1044461"/>
                <a:ext cx="420107" cy="562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13" descr="C:\Users\nhs50302\Desktop\素材\魔法使い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9868" y="969750"/>
                <a:ext cx="501901" cy="5410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16" descr="C:\Users\nhs50302\Desktop\素材\狼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3500" y="802868"/>
                <a:ext cx="482346" cy="508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Picture 15" descr="C:\Users\nhs50302\Desktop\素材\グリフォン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5595" y="2299485"/>
                <a:ext cx="547528" cy="5214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14" descr="C:\Users\nhs50302\Desktop\素材\night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30570" y="2284482"/>
                <a:ext cx="410647" cy="547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4" name="グループ化 133"/>
            <p:cNvGrpSpPr/>
            <p:nvPr/>
          </p:nvGrpSpPr>
          <p:grpSpPr>
            <a:xfrm>
              <a:off x="4448944" y="5445224"/>
              <a:ext cx="576064" cy="646120"/>
              <a:chOff x="4858818" y="4215711"/>
              <a:chExt cx="632855" cy="687652"/>
            </a:xfrm>
          </p:grpSpPr>
          <p:sp>
            <p:nvSpPr>
              <p:cNvPr id="135" name="円/楕円 134"/>
              <p:cNvSpPr/>
              <p:nvPr/>
            </p:nvSpPr>
            <p:spPr>
              <a:xfrm rot="576151">
                <a:off x="4858818" y="4215711"/>
                <a:ext cx="632855" cy="687652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>
                    <a:solidFill>
                      <a:schemeClr val="tx2"/>
                    </a:solidFill>
                  </a:ln>
                  <a:noFill/>
                </a:endParaRPr>
              </a:p>
            </p:txBody>
          </p:sp>
          <p:pic>
            <p:nvPicPr>
              <p:cNvPr id="136" name="Picture 19" descr="C:\Users\nhs50302\Desktop\素材\han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9154842">
                <a:off x="5035674" y="4224803"/>
                <a:ext cx="265034" cy="642238"/>
              </a:xfrm>
              <a:prstGeom prst="rect">
                <a:avLst/>
              </a:prstGeom>
              <a:noFill/>
              <a:effectLst>
                <a:outerShdw blurRad="254000" dist="38100" dir="2700000" sx="97000" sy="97000" algn="tl" rotWithShape="0">
                  <a:srgbClr val="FFFF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92" name="フリーフォーム 91"/>
          <p:cNvSpPr/>
          <p:nvPr/>
        </p:nvSpPr>
        <p:spPr>
          <a:xfrm>
            <a:off x="6108686" y="5368871"/>
            <a:ext cx="664546" cy="205236"/>
          </a:xfrm>
          <a:custGeom>
            <a:avLst/>
            <a:gdLst>
              <a:gd name="connsiteX0" fmla="*/ 472440 w 472440"/>
              <a:gd name="connsiteY0" fmla="*/ 0 h 144780"/>
              <a:gd name="connsiteX1" fmla="*/ 462280 w 472440"/>
              <a:gd name="connsiteY1" fmla="*/ 12700 h 144780"/>
              <a:gd name="connsiteX2" fmla="*/ 447040 w 472440"/>
              <a:gd name="connsiteY2" fmla="*/ 22860 h 144780"/>
              <a:gd name="connsiteX3" fmla="*/ 439420 w 472440"/>
              <a:gd name="connsiteY3" fmla="*/ 30480 h 144780"/>
              <a:gd name="connsiteX4" fmla="*/ 424180 w 472440"/>
              <a:gd name="connsiteY4" fmla="*/ 40640 h 144780"/>
              <a:gd name="connsiteX5" fmla="*/ 401320 w 472440"/>
              <a:gd name="connsiteY5" fmla="*/ 55880 h 144780"/>
              <a:gd name="connsiteX6" fmla="*/ 378460 w 472440"/>
              <a:gd name="connsiteY6" fmla="*/ 71120 h 144780"/>
              <a:gd name="connsiteX7" fmla="*/ 370840 w 472440"/>
              <a:gd name="connsiteY7" fmla="*/ 76200 h 144780"/>
              <a:gd name="connsiteX8" fmla="*/ 363220 w 472440"/>
              <a:gd name="connsiteY8" fmla="*/ 81280 h 144780"/>
              <a:gd name="connsiteX9" fmla="*/ 353060 w 472440"/>
              <a:gd name="connsiteY9" fmla="*/ 86360 h 144780"/>
              <a:gd name="connsiteX10" fmla="*/ 345440 w 472440"/>
              <a:gd name="connsiteY10" fmla="*/ 91440 h 144780"/>
              <a:gd name="connsiteX11" fmla="*/ 337820 w 472440"/>
              <a:gd name="connsiteY11" fmla="*/ 93980 h 144780"/>
              <a:gd name="connsiteX12" fmla="*/ 330200 w 472440"/>
              <a:gd name="connsiteY12" fmla="*/ 99060 h 144780"/>
              <a:gd name="connsiteX13" fmla="*/ 312420 w 472440"/>
              <a:gd name="connsiteY13" fmla="*/ 106680 h 144780"/>
              <a:gd name="connsiteX14" fmla="*/ 304800 w 472440"/>
              <a:gd name="connsiteY14" fmla="*/ 111760 h 144780"/>
              <a:gd name="connsiteX15" fmla="*/ 289560 w 472440"/>
              <a:gd name="connsiteY15" fmla="*/ 116840 h 144780"/>
              <a:gd name="connsiteX16" fmla="*/ 271780 w 472440"/>
              <a:gd name="connsiteY16" fmla="*/ 127000 h 144780"/>
              <a:gd name="connsiteX17" fmla="*/ 254000 w 472440"/>
              <a:gd name="connsiteY17" fmla="*/ 132080 h 144780"/>
              <a:gd name="connsiteX18" fmla="*/ 238760 w 472440"/>
              <a:gd name="connsiteY18" fmla="*/ 137160 h 144780"/>
              <a:gd name="connsiteX19" fmla="*/ 215900 w 472440"/>
              <a:gd name="connsiteY19" fmla="*/ 142240 h 144780"/>
              <a:gd name="connsiteX20" fmla="*/ 190500 w 472440"/>
              <a:gd name="connsiteY20" fmla="*/ 144780 h 144780"/>
              <a:gd name="connsiteX21" fmla="*/ 167640 w 472440"/>
              <a:gd name="connsiteY21" fmla="*/ 142240 h 144780"/>
              <a:gd name="connsiteX22" fmla="*/ 147320 w 472440"/>
              <a:gd name="connsiteY22" fmla="*/ 129540 h 144780"/>
              <a:gd name="connsiteX23" fmla="*/ 139700 w 472440"/>
              <a:gd name="connsiteY23" fmla="*/ 127000 h 144780"/>
              <a:gd name="connsiteX24" fmla="*/ 124460 w 472440"/>
              <a:gd name="connsiteY24" fmla="*/ 116840 h 144780"/>
              <a:gd name="connsiteX25" fmla="*/ 116840 w 472440"/>
              <a:gd name="connsiteY25" fmla="*/ 111760 h 144780"/>
              <a:gd name="connsiteX26" fmla="*/ 78740 w 472440"/>
              <a:gd name="connsiteY26" fmla="*/ 86360 h 144780"/>
              <a:gd name="connsiteX27" fmla="*/ 71120 w 472440"/>
              <a:gd name="connsiteY27" fmla="*/ 81280 h 144780"/>
              <a:gd name="connsiteX28" fmla="*/ 63500 w 472440"/>
              <a:gd name="connsiteY28" fmla="*/ 76200 h 144780"/>
              <a:gd name="connsiteX29" fmla="*/ 55880 w 472440"/>
              <a:gd name="connsiteY29" fmla="*/ 73660 h 144780"/>
              <a:gd name="connsiteX30" fmla="*/ 50800 w 472440"/>
              <a:gd name="connsiteY30" fmla="*/ 66040 h 144780"/>
              <a:gd name="connsiteX31" fmla="*/ 35560 w 472440"/>
              <a:gd name="connsiteY31" fmla="*/ 55880 h 144780"/>
              <a:gd name="connsiteX32" fmla="*/ 20320 w 472440"/>
              <a:gd name="connsiteY32" fmla="*/ 45720 h 144780"/>
              <a:gd name="connsiteX33" fmla="*/ 12700 w 472440"/>
              <a:gd name="connsiteY33" fmla="*/ 40640 h 144780"/>
              <a:gd name="connsiteX34" fmla="*/ 5080 w 472440"/>
              <a:gd name="connsiteY34" fmla="*/ 35560 h 144780"/>
              <a:gd name="connsiteX35" fmla="*/ 0 w 472440"/>
              <a:gd name="connsiteY35" fmla="*/ 30480 h 14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72440" h="144780">
                <a:moveTo>
                  <a:pt x="472440" y="0"/>
                </a:moveTo>
                <a:cubicBezTo>
                  <a:pt x="469053" y="4233"/>
                  <a:pt x="466310" y="9073"/>
                  <a:pt x="462280" y="12700"/>
                </a:cubicBezTo>
                <a:cubicBezTo>
                  <a:pt x="457742" y="16784"/>
                  <a:pt x="451357" y="18543"/>
                  <a:pt x="447040" y="22860"/>
                </a:cubicBezTo>
                <a:cubicBezTo>
                  <a:pt x="444500" y="25400"/>
                  <a:pt x="442255" y="28275"/>
                  <a:pt x="439420" y="30480"/>
                </a:cubicBezTo>
                <a:cubicBezTo>
                  <a:pt x="434601" y="34228"/>
                  <a:pt x="429260" y="37253"/>
                  <a:pt x="424180" y="40640"/>
                </a:cubicBezTo>
                <a:lnTo>
                  <a:pt x="401320" y="55880"/>
                </a:lnTo>
                <a:lnTo>
                  <a:pt x="378460" y="71120"/>
                </a:lnTo>
                <a:lnTo>
                  <a:pt x="370840" y="76200"/>
                </a:lnTo>
                <a:cubicBezTo>
                  <a:pt x="368300" y="77893"/>
                  <a:pt x="365950" y="79915"/>
                  <a:pt x="363220" y="81280"/>
                </a:cubicBezTo>
                <a:cubicBezTo>
                  <a:pt x="359833" y="82973"/>
                  <a:pt x="356348" y="84481"/>
                  <a:pt x="353060" y="86360"/>
                </a:cubicBezTo>
                <a:cubicBezTo>
                  <a:pt x="350410" y="87875"/>
                  <a:pt x="348170" y="90075"/>
                  <a:pt x="345440" y="91440"/>
                </a:cubicBezTo>
                <a:cubicBezTo>
                  <a:pt x="343045" y="92637"/>
                  <a:pt x="340215" y="92783"/>
                  <a:pt x="337820" y="93980"/>
                </a:cubicBezTo>
                <a:cubicBezTo>
                  <a:pt x="335090" y="95345"/>
                  <a:pt x="332850" y="97545"/>
                  <a:pt x="330200" y="99060"/>
                </a:cubicBezTo>
                <a:cubicBezTo>
                  <a:pt x="293202" y="120202"/>
                  <a:pt x="340916" y="92432"/>
                  <a:pt x="312420" y="106680"/>
                </a:cubicBezTo>
                <a:cubicBezTo>
                  <a:pt x="309690" y="108045"/>
                  <a:pt x="307590" y="110520"/>
                  <a:pt x="304800" y="111760"/>
                </a:cubicBezTo>
                <a:cubicBezTo>
                  <a:pt x="299907" y="113935"/>
                  <a:pt x="294015" y="113870"/>
                  <a:pt x="289560" y="116840"/>
                </a:cubicBezTo>
                <a:cubicBezTo>
                  <a:pt x="281907" y="121942"/>
                  <a:pt x="280803" y="123133"/>
                  <a:pt x="271780" y="127000"/>
                </a:cubicBezTo>
                <a:cubicBezTo>
                  <a:pt x="265141" y="129845"/>
                  <a:pt x="261161" y="129932"/>
                  <a:pt x="254000" y="132080"/>
                </a:cubicBezTo>
                <a:cubicBezTo>
                  <a:pt x="248871" y="133619"/>
                  <a:pt x="243955" y="135861"/>
                  <a:pt x="238760" y="137160"/>
                </a:cubicBezTo>
                <a:cubicBezTo>
                  <a:pt x="231862" y="138885"/>
                  <a:pt x="222810" y="141319"/>
                  <a:pt x="215900" y="142240"/>
                </a:cubicBezTo>
                <a:cubicBezTo>
                  <a:pt x="207466" y="143365"/>
                  <a:pt x="198967" y="143933"/>
                  <a:pt x="190500" y="144780"/>
                </a:cubicBezTo>
                <a:cubicBezTo>
                  <a:pt x="182880" y="143933"/>
                  <a:pt x="174870" y="144792"/>
                  <a:pt x="167640" y="142240"/>
                </a:cubicBezTo>
                <a:cubicBezTo>
                  <a:pt x="160108" y="139582"/>
                  <a:pt x="154898" y="132066"/>
                  <a:pt x="147320" y="129540"/>
                </a:cubicBezTo>
                <a:cubicBezTo>
                  <a:pt x="144780" y="128693"/>
                  <a:pt x="142040" y="128300"/>
                  <a:pt x="139700" y="127000"/>
                </a:cubicBezTo>
                <a:cubicBezTo>
                  <a:pt x="134363" y="124035"/>
                  <a:pt x="129540" y="120227"/>
                  <a:pt x="124460" y="116840"/>
                </a:cubicBezTo>
                <a:lnTo>
                  <a:pt x="116840" y="111760"/>
                </a:lnTo>
                <a:lnTo>
                  <a:pt x="78740" y="86360"/>
                </a:lnTo>
                <a:lnTo>
                  <a:pt x="71120" y="81280"/>
                </a:lnTo>
                <a:cubicBezTo>
                  <a:pt x="68580" y="79587"/>
                  <a:pt x="66396" y="77165"/>
                  <a:pt x="63500" y="76200"/>
                </a:cubicBezTo>
                <a:lnTo>
                  <a:pt x="55880" y="73660"/>
                </a:lnTo>
                <a:cubicBezTo>
                  <a:pt x="54187" y="71120"/>
                  <a:pt x="53097" y="68050"/>
                  <a:pt x="50800" y="66040"/>
                </a:cubicBezTo>
                <a:cubicBezTo>
                  <a:pt x="46205" y="62020"/>
                  <a:pt x="40640" y="59267"/>
                  <a:pt x="35560" y="55880"/>
                </a:cubicBezTo>
                <a:lnTo>
                  <a:pt x="20320" y="45720"/>
                </a:lnTo>
                <a:lnTo>
                  <a:pt x="12700" y="40640"/>
                </a:lnTo>
                <a:cubicBezTo>
                  <a:pt x="10160" y="38947"/>
                  <a:pt x="7239" y="37719"/>
                  <a:pt x="5080" y="35560"/>
                </a:cubicBezTo>
                <a:lnTo>
                  <a:pt x="0" y="30480"/>
                </a:lnTo>
              </a:path>
            </a:pathLst>
          </a:cu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フリーフォーム 92"/>
          <p:cNvSpPr/>
          <p:nvPr/>
        </p:nvSpPr>
        <p:spPr>
          <a:xfrm>
            <a:off x="6086730" y="5368871"/>
            <a:ext cx="258396" cy="199846"/>
          </a:xfrm>
          <a:custGeom>
            <a:avLst/>
            <a:gdLst>
              <a:gd name="connsiteX0" fmla="*/ 69782 w 283142"/>
              <a:gd name="connsiteY0" fmla="*/ 217293 h 217293"/>
              <a:gd name="connsiteX1" fmla="*/ 62162 w 283142"/>
              <a:gd name="connsiteY1" fmla="*/ 175383 h 217293"/>
              <a:gd name="connsiteX2" fmla="*/ 54542 w 283142"/>
              <a:gd name="connsiteY2" fmla="*/ 160143 h 217293"/>
              <a:gd name="connsiteX3" fmla="*/ 50732 w 283142"/>
              <a:gd name="connsiteY3" fmla="*/ 141093 h 217293"/>
              <a:gd name="connsiteX4" fmla="*/ 46922 w 283142"/>
              <a:gd name="connsiteY4" fmla="*/ 129663 h 217293"/>
              <a:gd name="connsiteX5" fmla="*/ 35492 w 283142"/>
              <a:gd name="connsiteY5" fmla="*/ 80133 h 217293"/>
              <a:gd name="connsiteX6" fmla="*/ 31682 w 283142"/>
              <a:gd name="connsiteY6" fmla="*/ 68703 h 217293"/>
              <a:gd name="connsiteX7" fmla="*/ 24062 w 283142"/>
              <a:gd name="connsiteY7" fmla="*/ 57273 h 217293"/>
              <a:gd name="connsiteX8" fmla="*/ 20252 w 283142"/>
              <a:gd name="connsiteY8" fmla="*/ 45843 h 217293"/>
              <a:gd name="connsiteX9" fmla="*/ 5012 w 283142"/>
              <a:gd name="connsiteY9" fmla="*/ 11553 h 217293"/>
              <a:gd name="connsiteX10" fmla="*/ 1202 w 283142"/>
              <a:gd name="connsiteY10" fmla="*/ 123 h 217293"/>
              <a:gd name="connsiteX11" fmla="*/ 27872 w 283142"/>
              <a:gd name="connsiteY11" fmla="*/ 7743 h 217293"/>
              <a:gd name="connsiteX12" fmla="*/ 39302 w 283142"/>
              <a:gd name="connsiteY12" fmla="*/ 11553 h 217293"/>
              <a:gd name="connsiteX13" fmla="*/ 54542 w 283142"/>
              <a:gd name="connsiteY13" fmla="*/ 15363 h 217293"/>
              <a:gd name="connsiteX14" fmla="*/ 77402 w 283142"/>
              <a:gd name="connsiteY14" fmla="*/ 22983 h 217293"/>
              <a:gd name="connsiteX15" fmla="*/ 88832 w 283142"/>
              <a:gd name="connsiteY15" fmla="*/ 26793 h 217293"/>
              <a:gd name="connsiteX16" fmla="*/ 283142 w 283142"/>
              <a:gd name="connsiteY16" fmla="*/ 22983 h 21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3142" h="217293">
                <a:moveTo>
                  <a:pt x="69782" y="217293"/>
                </a:moveTo>
                <a:cubicBezTo>
                  <a:pt x="69142" y="213455"/>
                  <a:pt x="63937" y="180708"/>
                  <a:pt x="62162" y="175383"/>
                </a:cubicBezTo>
                <a:cubicBezTo>
                  <a:pt x="60366" y="169995"/>
                  <a:pt x="57082" y="165223"/>
                  <a:pt x="54542" y="160143"/>
                </a:cubicBezTo>
                <a:cubicBezTo>
                  <a:pt x="53272" y="153793"/>
                  <a:pt x="52303" y="147375"/>
                  <a:pt x="50732" y="141093"/>
                </a:cubicBezTo>
                <a:cubicBezTo>
                  <a:pt x="49758" y="137197"/>
                  <a:pt x="47710" y="133601"/>
                  <a:pt x="46922" y="129663"/>
                </a:cubicBezTo>
                <a:cubicBezTo>
                  <a:pt x="37030" y="80204"/>
                  <a:pt x="50376" y="124784"/>
                  <a:pt x="35492" y="80133"/>
                </a:cubicBezTo>
                <a:cubicBezTo>
                  <a:pt x="34222" y="76323"/>
                  <a:pt x="33910" y="72045"/>
                  <a:pt x="31682" y="68703"/>
                </a:cubicBezTo>
                <a:cubicBezTo>
                  <a:pt x="29142" y="64893"/>
                  <a:pt x="26110" y="61369"/>
                  <a:pt x="24062" y="57273"/>
                </a:cubicBezTo>
                <a:cubicBezTo>
                  <a:pt x="22266" y="53681"/>
                  <a:pt x="22048" y="49435"/>
                  <a:pt x="20252" y="45843"/>
                </a:cubicBezTo>
                <a:cubicBezTo>
                  <a:pt x="2139" y="9617"/>
                  <a:pt x="24671" y="70530"/>
                  <a:pt x="5012" y="11553"/>
                </a:cubicBezTo>
                <a:cubicBezTo>
                  <a:pt x="3742" y="7743"/>
                  <a:pt x="-2608" y="-1147"/>
                  <a:pt x="1202" y="123"/>
                </a:cubicBezTo>
                <a:cubicBezTo>
                  <a:pt x="28607" y="9258"/>
                  <a:pt x="-5616" y="-1825"/>
                  <a:pt x="27872" y="7743"/>
                </a:cubicBezTo>
                <a:cubicBezTo>
                  <a:pt x="31734" y="8846"/>
                  <a:pt x="35440" y="10450"/>
                  <a:pt x="39302" y="11553"/>
                </a:cubicBezTo>
                <a:cubicBezTo>
                  <a:pt x="44337" y="12992"/>
                  <a:pt x="49526" y="13858"/>
                  <a:pt x="54542" y="15363"/>
                </a:cubicBezTo>
                <a:cubicBezTo>
                  <a:pt x="62235" y="17671"/>
                  <a:pt x="69782" y="20443"/>
                  <a:pt x="77402" y="22983"/>
                </a:cubicBezTo>
                <a:lnTo>
                  <a:pt x="88832" y="26793"/>
                </a:lnTo>
                <a:lnTo>
                  <a:pt x="283142" y="22983"/>
                </a:lnTo>
              </a:path>
            </a:pathLst>
          </a:cu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爆発 1 109"/>
          <p:cNvSpPr/>
          <p:nvPr/>
        </p:nvSpPr>
        <p:spPr>
          <a:xfrm>
            <a:off x="6393160" y="4797152"/>
            <a:ext cx="409830" cy="425382"/>
          </a:xfrm>
          <a:prstGeom prst="irregularSeal1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7" name="Picture 3" descr="C:\Users\nhs50302\Desktop\素材\小物\gage2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760" y="4869160"/>
            <a:ext cx="576064" cy="10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2" descr="C:\Users\nhs50302\Desktop\gag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81" y="2853839"/>
            <a:ext cx="576064" cy="11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19" descr="C:\Users\nhs50302\Desktop\素材\hane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78691">
            <a:off x="6449671" y="4310275"/>
            <a:ext cx="225234" cy="502296"/>
          </a:xfrm>
          <a:prstGeom prst="rect">
            <a:avLst/>
          </a:prstGeom>
          <a:noFill/>
          <a:effectLst>
            <a:outerShdw blurRad="698500" dist="38100" dir="2700000" sx="97000" sy="97000" algn="tl" rotWithShape="0">
              <a:srgbClr val="00B05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2" name="グループ化 111"/>
          <p:cNvGrpSpPr/>
          <p:nvPr/>
        </p:nvGrpSpPr>
        <p:grpSpPr>
          <a:xfrm>
            <a:off x="128464" y="332656"/>
            <a:ext cx="3349536" cy="1033143"/>
            <a:chOff x="-2607673" y="5652173"/>
            <a:chExt cx="3349536" cy="1033143"/>
          </a:xfrm>
        </p:grpSpPr>
        <p:grpSp>
          <p:nvGrpSpPr>
            <p:cNvPr id="115" name="グループ化 14"/>
            <p:cNvGrpSpPr/>
            <p:nvPr/>
          </p:nvGrpSpPr>
          <p:grpSpPr>
            <a:xfrm rot="20848367">
              <a:off x="-2607673" y="5652173"/>
              <a:ext cx="3349536" cy="1033143"/>
              <a:chOff x="121274" y="162481"/>
              <a:chExt cx="3349536" cy="1033143"/>
            </a:xfrm>
          </p:grpSpPr>
          <p:sp>
            <p:nvSpPr>
              <p:cNvPr id="117" name="横巻き 116"/>
              <p:cNvSpPr/>
              <p:nvPr/>
            </p:nvSpPr>
            <p:spPr>
              <a:xfrm>
                <a:off x="121274" y="162481"/>
                <a:ext cx="3349536" cy="1033143"/>
              </a:xfrm>
              <a:prstGeom prst="horizontalScroll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21" name="Picture 5" descr="C:\Users\nhs50302\Downloads\イメージ１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02" y="361552"/>
                <a:ext cx="2247901" cy="635000"/>
              </a:xfrm>
              <a:prstGeom prst="rect">
                <a:avLst/>
              </a:prstGeom>
              <a:noFill/>
              <a:effectLst>
                <a:outerShdw dist="101600" dir="2700000" algn="tl" rotWithShape="0">
                  <a:srgbClr val="FFFF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6" name="テキスト ボックス 115"/>
            <p:cNvSpPr txBox="1"/>
            <p:nvPr/>
          </p:nvSpPr>
          <p:spPr>
            <a:xfrm rot="20882347">
              <a:off x="-1653615" y="5733552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 err="1" smtClean="0">
                  <a:latin typeface="HG創英ﾌﾟﾚｾﾞﾝｽEB" panose="02020809000000000000" pitchFamily="17" charset="-128"/>
                  <a:ea typeface="HG創英ﾌﾟﾚｾﾞﾝｽEB" panose="02020809000000000000" pitchFamily="17" charset="-128"/>
                </a:rPr>
                <a:t>ー</a:t>
              </a:r>
              <a:r>
                <a:rPr kumimoji="1" lang="ja-JP" altLang="en-US" sz="1400" dirty="0" smtClean="0">
                  <a:latin typeface="HG創英ﾌﾟﾚｾﾞﾝｽEB" panose="02020809000000000000" pitchFamily="17" charset="-128"/>
                  <a:ea typeface="HG創英ﾌﾟﾚｾﾞﾝｽEB" panose="02020809000000000000" pitchFamily="17" charset="-128"/>
                </a:rPr>
                <a:t>イメージ１ー</a:t>
              </a:r>
              <a:endParaRPr kumimoji="1" lang="ja-JP" altLang="en-US" sz="1400" dirty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endParaRPr>
            </a:p>
          </p:txBody>
        </p:sp>
      </p:grpSp>
      <p:grpSp>
        <p:nvGrpSpPr>
          <p:cNvPr id="111" name="グループ化 110"/>
          <p:cNvGrpSpPr/>
          <p:nvPr/>
        </p:nvGrpSpPr>
        <p:grpSpPr>
          <a:xfrm>
            <a:off x="632521" y="3069863"/>
            <a:ext cx="302012" cy="338740"/>
            <a:chOff x="4858818" y="4215711"/>
            <a:chExt cx="632855" cy="687652"/>
          </a:xfrm>
        </p:grpSpPr>
        <p:sp>
          <p:nvSpPr>
            <p:cNvPr id="128" name="円/楕円 127"/>
            <p:cNvSpPr/>
            <p:nvPr/>
          </p:nvSpPr>
          <p:spPr>
            <a:xfrm rot="576151">
              <a:off x="4858818" y="4215711"/>
              <a:ext cx="632855" cy="68765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>
                  <a:solidFill>
                    <a:schemeClr val="tx2"/>
                  </a:solidFill>
                </a:ln>
                <a:noFill/>
              </a:endParaRPr>
            </a:p>
          </p:txBody>
        </p:sp>
        <p:pic>
          <p:nvPicPr>
            <p:cNvPr id="129" name="Picture 19" descr="C:\Users\nhs50302\Desktop\素材\hane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154842">
              <a:off x="5035674" y="4224803"/>
              <a:ext cx="265034" cy="642238"/>
            </a:xfrm>
            <a:prstGeom prst="rect">
              <a:avLst/>
            </a:prstGeom>
            <a:noFill/>
            <a:effectLst>
              <a:outerShdw blurRad="254000" dist="38100" dir="2700000" sx="97000" sy="97000" algn="tl" rotWithShape="0">
                <a:srgbClr val="FFFF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0" name="グループ化 129"/>
          <p:cNvGrpSpPr/>
          <p:nvPr/>
        </p:nvGrpSpPr>
        <p:grpSpPr>
          <a:xfrm>
            <a:off x="632520" y="5299374"/>
            <a:ext cx="432048" cy="484590"/>
            <a:chOff x="4858818" y="4215711"/>
            <a:chExt cx="632855" cy="687652"/>
          </a:xfrm>
        </p:grpSpPr>
        <p:sp>
          <p:nvSpPr>
            <p:cNvPr id="131" name="円/楕円 130"/>
            <p:cNvSpPr/>
            <p:nvPr/>
          </p:nvSpPr>
          <p:spPr>
            <a:xfrm rot="576151">
              <a:off x="4858818" y="4215711"/>
              <a:ext cx="632855" cy="68765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>
                  <a:solidFill>
                    <a:schemeClr val="tx2"/>
                  </a:solidFill>
                </a:ln>
                <a:noFill/>
              </a:endParaRPr>
            </a:p>
          </p:txBody>
        </p:sp>
        <p:pic>
          <p:nvPicPr>
            <p:cNvPr id="133" name="Picture 19" descr="C:\Users\nhs50302\Desktop\素材\hane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154842">
              <a:off x="5035674" y="4224803"/>
              <a:ext cx="265034" cy="642238"/>
            </a:xfrm>
            <a:prstGeom prst="rect">
              <a:avLst/>
            </a:prstGeom>
            <a:noFill/>
            <a:effectLst>
              <a:outerShdw blurRad="254000" dist="38100" dir="2700000" sx="97000" sy="97000" algn="tl" rotWithShape="0">
                <a:srgbClr val="FFFF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4" name="Picture 19" descr="C:\Users\nhs50302\Desktop\素材\hane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799683">
            <a:off x="2844333" y="4578339"/>
            <a:ext cx="182936" cy="407967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  <a:outerShdw blurRad="254000" dist="38100" dir="2700000" sx="97000" sy="97000" algn="tl" rotWithShape="0">
              <a:srgbClr val="FFFF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角丸四角形吹き出し 145"/>
          <p:cNvSpPr/>
          <p:nvPr/>
        </p:nvSpPr>
        <p:spPr>
          <a:xfrm>
            <a:off x="776536" y="4005064"/>
            <a:ext cx="1728192" cy="648072"/>
          </a:xfrm>
          <a:prstGeom prst="wedgeRoundRectCallout">
            <a:avLst>
              <a:gd name="adj1" fmla="val 40343"/>
              <a:gd name="adj2" fmla="val 74814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「奇跡」で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救い出す・・・</a:t>
            </a:r>
            <a:r>
              <a:rPr lang="en-US" altLang="ja-JP" dirty="0" smtClean="0">
                <a:solidFill>
                  <a:schemeClr val="tx1"/>
                </a:solidFill>
              </a:rPr>
              <a:t>!?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47" name="Picture 5" descr="C:\Users\nhs50302\Desktop\素材\実機\タッチペン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362138">
            <a:off x="3985078" y="5454794"/>
            <a:ext cx="944345" cy="1057666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19" descr="C:\Users\nhs50302\Desktop\素材\hane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833882">
            <a:off x="4260846" y="3461754"/>
            <a:ext cx="345026" cy="769446"/>
          </a:xfrm>
          <a:prstGeom prst="rect">
            <a:avLst/>
          </a:prstGeom>
          <a:noFill/>
          <a:effectLst>
            <a:outerShdw blurRad="698500" dist="38100" dir="2700000" sx="97000" sy="97000" algn="tl" rotWithShape="0">
              <a:srgbClr val="00B05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19" descr="C:\Users\nhs50302\Desktop\素材\hane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97058" y="3864862"/>
            <a:ext cx="345026" cy="769446"/>
          </a:xfrm>
          <a:prstGeom prst="rect">
            <a:avLst/>
          </a:prstGeom>
          <a:noFill/>
          <a:effectLst>
            <a:outerShdw blurRad="698500" dist="38100" dir="2700000" sx="97000" sy="97000" algn="tl" rotWithShape="0">
              <a:srgbClr val="00B05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4" name="グループ化 153"/>
          <p:cNvGrpSpPr/>
          <p:nvPr/>
        </p:nvGrpSpPr>
        <p:grpSpPr>
          <a:xfrm>
            <a:off x="8744859" y="5423924"/>
            <a:ext cx="1137658" cy="1450979"/>
            <a:chOff x="8744859" y="5423924"/>
            <a:chExt cx="1137658" cy="1450979"/>
          </a:xfrm>
        </p:grpSpPr>
        <p:grpSp>
          <p:nvGrpSpPr>
            <p:cNvPr id="157" name="グループ化 64"/>
            <p:cNvGrpSpPr/>
            <p:nvPr/>
          </p:nvGrpSpPr>
          <p:grpSpPr>
            <a:xfrm>
              <a:off x="8744859" y="5582478"/>
              <a:ext cx="1137658" cy="1292425"/>
              <a:chOff x="8744859" y="5582478"/>
              <a:chExt cx="1137658" cy="1292425"/>
            </a:xfrm>
          </p:grpSpPr>
          <p:pic>
            <p:nvPicPr>
              <p:cNvPr id="159" name="Picture 3" descr="C:\Users\nhs50302\Desktop\素材\hane12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891310">
                <a:off x="8744859" y="5582478"/>
                <a:ext cx="887135" cy="1292425"/>
              </a:xfrm>
              <a:prstGeom prst="rect">
                <a:avLst/>
              </a:prstGeom>
              <a:noFill/>
              <a:effectLst>
                <a:outerShdw dist="63500" dir="2700000" sx="101000" sy="101000" algn="tl" rotWithShape="0">
                  <a:schemeClr val="tx1">
                    <a:alpha val="38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0" name="Picture 3" descr="C:\Users\nhs50302\Desktop\素材\hane12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4941608">
                <a:off x="9019913" y="5662362"/>
                <a:ext cx="887135" cy="838072"/>
              </a:xfrm>
              <a:prstGeom prst="rect">
                <a:avLst/>
              </a:prstGeom>
              <a:noFill/>
              <a:effectLst>
                <a:outerShdw dist="63500" dir="2700000" sx="101000" sy="101000" algn="tl" rotWithShape="0">
                  <a:schemeClr val="tx1">
                    <a:alpha val="38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58" name="Picture 3" descr="C:\Users\nhs50302\Desktop\素材\hane12.png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582424">
              <a:off x="9072282" y="5423924"/>
              <a:ext cx="782396" cy="468334"/>
            </a:xfrm>
            <a:prstGeom prst="rect">
              <a:avLst/>
            </a:prstGeom>
            <a:noFill/>
            <a:effectLst>
              <a:outerShdw dist="63500" dir="2700000" sx="101000" sy="101000" algn="tl" rotWithShape="0">
                <a:schemeClr val="tx1">
                  <a:alpha val="38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" name="グループ化 101"/>
          <p:cNvGrpSpPr/>
          <p:nvPr/>
        </p:nvGrpSpPr>
        <p:grpSpPr>
          <a:xfrm rot="274100">
            <a:off x="4729262" y="484097"/>
            <a:ext cx="4479921" cy="2760568"/>
            <a:chOff x="606508" y="2998622"/>
            <a:chExt cx="2548185" cy="1570215"/>
          </a:xfrm>
        </p:grpSpPr>
        <p:grpSp>
          <p:nvGrpSpPr>
            <p:cNvPr id="103" name="グループ化 102"/>
            <p:cNvGrpSpPr/>
            <p:nvPr/>
          </p:nvGrpSpPr>
          <p:grpSpPr>
            <a:xfrm>
              <a:off x="606508" y="2998622"/>
              <a:ext cx="2548185" cy="1570215"/>
              <a:chOff x="4592754" y="1894734"/>
              <a:chExt cx="2548185" cy="1570215"/>
            </a:xfrm>
          </p:grpSpPr>
          <p:grpSp>
            <p:nvGrpSpPr>
              <p:cNvPr id="105" name="グループ化 104"/>
              <p:cNvGrpSpPr/>
              <p:nvPr/>
            </p:nvGrpSpPr>
            <p:grpSpPr>
              <a:xfrm rot="21334299">
                <a:off x="4592754" y="1894734"/>
                <a:ext cx="2548185" cy="1570215"/>
                <a:chOff x="5575339" y="1500767"/>
                <a:chExt cx="2266199" cy="1396453"/>
              </a:xfrm>
            </p:grpSpPr>
            <p:pic>
              <p:nvPicPr>
                <p:cNvPr id="137" name="Picture 7" descr="C:\Users\nhs50302\Desktop\素材\mura_2.JP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5339" y="1500767"/>
                  <a:ext cx="2266199" cy="1396453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8" name="Picture 8" descr="C:\Users\nhs50302\Desktop\素材\kisi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23540" y="1894681"/>
                  <a:ext cx="254150" cy="815826"/>
                </a:xfrm>
                <a:prstGeom prst="rect">
                  <a:avLst/>
                </a:prstGeom>
                <a:noFill/>
                <a:effectLst>
                  <a:outerShdw blurRad="139700" dist="38100" dir="2700000" sx="103000" sy="103000" algn="tl" rotWithShape="0">
                    <a:prstClr val="black">
                      <a:alpha val="73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6" name="グループ化 105"/>
              <p:cNvGrpSpPr/>
              <p:nvPr/>
            </p:nvGrpSpPr>
            <p:grpSpPr>
              <a:xfrm>
                <a:off x="4812953" y="1971758"/>
                <a:ext cx="1031072" cy="1447134"/>
                <a:chOff x="4144312" y="4775014"/>
                <a:chExt cx="1505502" cy="2113008"/>
              </a:xfrm>
            </p:grpSpPr>
            <p:pic>
              <p:nvPicPr>
                <p:cNvPr id="107" name="Picture 6" descr="C:\Users\nhs50302\Desktop\素材\電撃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34515" y="4891541"/>
                  <a:ext cx="1044660" cy="14050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9" name="Picture 6" descr="C:\Users\nhs50302\Desktop\素材\電撃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21066755">
                  <a:off x="4160263" y="4775014"/>
                  <a:ext cx="1044660" cy="14050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3" name="爆発 1 112"/>
                <p:cNvSpPr/>
                <p:nvPr/>
              </p:nvSpPr>
              <p:spPr>
                <a:xfrm>
                  <a:off x="4144312" y="5382520"/>
                  <a:ext cx="1505502" cy="1505502"/>
                </a:xfrm>
                <a:prstGeom prst="irregularSeal1">
                  <a:avLst/>
                </a:prstGeom>
                <a:solidFill>
                  <a:srgbClr val="FFFF99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127" name="Picture 9" descr="C:\Users\nhs50302\Desktop\素材\m18_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97868" y="5502785"/>
                  <a:ext cx="982127" cy="1237681"/>
                </a:xfrm>
                <a:prstGeom prst="rect">
                  <a:avLst/>
                </a:prstGeom>
                <a:noFill/>
                <a:effectLst>
                  <a:outerShdw blurRad="139700" dist="38100" dir="2700000" sx="103000" sy="103000" algn="tl" rotWithShape="0">
                    <a:prstClr val="black">
                      <a:alpha val="73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104" name="Picture 19" descr="C:\Users\nhs50302\Desktop\素材\hane.png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004699">
              <a:off x="1345895" y="2935557"/>
              <a:ext cx="290844" cy="648615"/>
            </a:xfrm>
            <a:prstGeom prst="rect">
              <a:avLst/>
            </a:prstGeom>
            <a:noFill/>
            <a:effectLst>
              <a:outerShdw blurRad="254000" dist="38100" dir="2700000" sx="97000" sy="97000" algn="tl" rotWithShape="0">
                <a:srgbClr val="FF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グループ化 34"/>
          <p:cNvGrpSpPr/>
          <p:nvPr/>
        </p:nvGrpSpPr>
        <p:grpSpPr>
          <a:xfrm rot="21356599">
            <a:off x="606467" y="2061752"/>
            <a:ext cx="2109979" cy="1373939"/>
            <a:chOff x="4739588" y="443276"/>
            <a:chExt cx="4511266" cy="2937568"/>
          </a:xfrm>
        </p:grpSpPr>
        <p:grpSp>
          <p:nvGrpSpPr>
            <p:cNvPr id="36" name="グループ化 35"/>
            <p:cNvGrpSpPr/>
            <p:nvPr/>
          </p:nvGrpSpPr>
          <p:grpSpPr>
            <a:xfrm>
              <a:off x="4739588" y="443276"/>
              <a:ext cx="4511266" cy="2937568"/>
              <a:chOff x="4739588" y="443276"/>
              <a:chExt cx="4511266" cy="2937568"/>
            </a:xfrm>
          </p:grpSpPr>
          <p:pic>
            <p:nvPicPr>
              <p:cNvPr id="42" name="Picture 10" descr="C:\Users\nhs50302\Desktop\素材\th07GVEB65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5830">
                <a:off x="4739588" y="443276"/>
                <a:ext cx="4511266" cy="2937568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11" descr="C:\Users\nhs50302\Desktop\素材\th24VMWVHC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6406" y="532854"/>
                <a:ext cx="698802" cy="69880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241300" dir="2700000" sx="112000" sy="112000" algn="tl" rotWithShape="0">
                  <a:prstClr val="black">
                    <a:alpha val="45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11" descr="C:\Users\nhs50302\Desktop\素材\th24VMWVHC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06420" y="1742215"/>
                <a:ext cx="698802" cy="69880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241300" dir="2700000" sx="112000" sy="112000" algn="tl" rotWithShape="0">
                  <a:prstClr val="black">
                    <a:alpha val="45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11" descr="C:\Users\nhs50302\Desktop\素材\th24VMWVHC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42198" y="1231656"/>
                <a:ext cx="698802" cy="69880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241300" dir="2700000" sx="112000" sy="112000" algn="tl" rotWithShape="0">
                  <a:prstClr val="black">
                    <a:alpha val="45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11" descr="C:\Users\nhs50302\Desktop\素材\th24VMWVHC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2568" y="882255"/>
                <a:ext cx="698802" cy="69880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241300" dir="2700000" sx="112000" sy="112000" algn="tl" rotWithShape="0">
                  <a:prstClr val="black">
                    <a:alpha val="45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11" descr="C:\Users\nhs50302\Desktop\素材\th24VMWVHC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3396" y="2532346"/>
                <a:ext cx="698802" cy="69880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241300" dir="2700000" sx="112000" sy="112000" algn="tl" rotWithShape="0">
                  <a:prstClr val="black">
                    <a:alpha val="45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7" name="Picture 12" descr="C:\Users\nhs50302\Desktop\素材\名称未設定.png"/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6798" y="1151345"/>
              <a:ext cx="420108" cy="562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3" descr="C:\Users\nhs50302\Desktop\素材\魔法使い.png"/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5638" y="771719"/>
              <a:ext cx="501902" cy="541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4" descr="C:\Users\nhs50302\Desktop\素材\night.png"/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2387" y="2095839"/>
              <a:ext cx="410647" cy="547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15" descr="C:\Users\nhs50302\Desktop\素材\グリフォン.png"/>
            <p:cNvPicPr>
              <a:picLocks noChangeAspect="1" noChangeArrowheads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8419" y="2145503"/>
              <a:ext cx="547528" cy="52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16" descr="C:\Users\nhs50302\Desktop\素材\狼.png"/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500" y="802868"/>
              <a:ext cx="482346" cy="5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2" name="テキスト ボックス 121"/>
          <p:cNvSpPr txBox="1"/>
          <p:nvPr/>
        </p:nvSpPr>
        <p:spPr>
          <a:xfrm rot="20863236">
            <a:off x="597175" y="1217642"/>
            <a:ext cx="3661654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全能の力「奇跡」は決して無限ではない</a:t>
            </a:r>
            <a:endParaRPr kumimoji="1" lang="en-US" altLang="ja-JP" sz="1400" dirty="0" smtClean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r>
              <a:rPr kumimoji="1" lang="ja-JP" altLang="en-US" sz="14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使う</a:t>
            </a:r>
            <a:r>
              <a:rPr lang="ja-JP" altLang="en-US" sz="14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毎に羽根は抜け落ち、</a:t>
            </a:r>
            <a:endParaRPr lang="en-US" altLang="ja-JP" sz="1400" dirty="0" smtClean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r>
              <a:rPr lang="en-US" altLang="ja-JP" sz="14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	</a:t>
            </a:r>
            <a:r>
              <a:rPr lang="ja-JP" altLang="en-US" sz="14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主人公</a:t>
            </a:r>
            <a:r>
              <a:rPr lang="ja-JP" altLang="en-US" sz="14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は弱く脆くなっていく</a:t>
            </a:r>
            <a:r>
              <a:rPr lang="en-US" altLang="ja-JP" sz="14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…</a:t>
            </a:r>
            <a:endParaRPr kumimoji="1" lang="ja-JP" altLang="en-US" sz="1400" dirty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</p:txBody>
      </p:sp>
      <p:grpSp>
        <p:nvGrpSpPr>
          <p:cNvPr id="150" name="グループ化 149"/>
          <p:cNvGrpSpPr/>
          <p:nvPr/>
        </p:nvGrpSpPr>
        <p:grpSpPr>
          <a:xfrm>
            <a:off x="3110209" y="1439842"/>
            <a:ext cx="2101403" cy="3114015"/>
            <a:chOff x="9877104" y="918525"/>
            <a:chExt cx="2673913" cy="3962401"/>
          </a:xfrm>
          <a:effectLst>
            <a:outerShdw blurRad="203200" dist="76200" dir="2700000" sx="101000" sy="101000" algn="tl" rotWithShape="0">
              <a:prstClr val="black"/>
            </a:outerShdw>
          </a:effectLst>
        </p:grpSpPr>
        <p:pic>
          <p:nvPicPr>
            <p:cNvPr id="151" name="Picture 5" descr="C:\Users\nhs50302\Desktop\素材\b1.gif"/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0049" y="1378522"/>
              <a:ext cx="2560968" cy="1703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Picture 6" descr="C:\Users\nhs50302\Desktop\素材\th6KBW3LJR.png"/>
            <p:cNvPicPr>
              <a:picLocks noChangeAspect="1" noChangeArrowheads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7104" y="918525"/>
              <a:ext cx="2527301" cy="3962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5" name="角丸四角形吹き出し 144"/>
          <p:cNvSpPr/>
          <p:nvPr/>
        </p:nvSpPr>
        <p:spPr>
          <a:xfrm>
            <a:off x="2576737" y="2277775"/>
            <a:ext cx="1368152" cy="576064"/>
          </a:xfrm>
          <a:prstGeom prst="wedgeRoundRectCallout">
            <a:avLst>
              <a:gd name="adj1" fmla="val -60414"/>
              <a:gd name="adj2" fmla="val 4895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仲間が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ピンチ！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 rot="366941">
            <a:off x="6569919" y="673610"/>
            <a:ext cx="323726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神の奇跡が敵を撃つ！</a:t>
            </a:r>
            <a:endParaRPr kumimoji="1" lang="ja-JP" altLang="en-US" sz="2400" dirty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</p:txBody>
      </p:sp>
      <p:pic>
        <p:nvPicPr>
          <p:cNvPr id="139" name="Picture 3" descr="C:\Users\nhs50302\Desktop\素材\小物\gage2.png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545" y="2903270"/>
            <a:ext cx="1626246" cy="21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2" descr="C:\Users\nhs50302\Desktop\gage.png"/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499" y="2931818"/>
            <a:ext cx="1531034" cy="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/>
          <p:cNvGrpSpPr/>
          <p:nvPr/>
        </p:nvGrpSpPr>
        <p:grpSpPr>
          <a:xfrm>
            <a:off x="520468" y="3677995"/>
            <a:ext cx="3183657" cy="2165641"/>
            <a:chOff x="560511" y="3645024"/>
            <a:chExt cx="3183657" cy="2165641"/>
          </a:xfrm>
        </p:grpSpPr>
        <p:grpSp>
          <p:nvGrpSpPr>
            <p:cNvPr id="64" name="グループ化 63"/>
            <p:cNvGrpSpPr/>
            <p:nvPr/>
          </p:nvGrpSpPr>
          <p:grpSpPr>
            <a:xfrm>
              <a:off x="560511" y="3645024"/>
              <a:ext cx="3183657" cy="2165641"/>
              <a:chOff x="5857461" y="4026469"/>
              <a:chExt cx="2042776" cy="1389572"/>
            </a:xfrm>
          </p:grpSpPr>
          <p:grpSp>
            <p:nvGrpSpPr>
              <p:cNvPr id="65" name="グループ化 64"/>
              <p:cNvGrpSpPr/>
              <p:nvPr/>
            </p:nvGrpSpPr>
            <p:grpSpPr>
              <a:xfrm rot="21337001">
                <a:off x="5857461" y="4026469"/>
                <a:ext cx="2042776" cy="1389572"/>
                <a:chOff x="4739588" y="443276"/>
                <a:chExt cx="4511266" cy="2937568"/>
              </a:xfrm>
            </p:grpSpPr>
            <p:grpSp>
              <p:nvGrpSpPr>
                <p:cNvPr id="73" name="グループ化 72"/>
                <p:cNvGrpSpPr/>
                <p:nvPr/>
              </p:nvGrpSpPr>
              <p:grpSpPr>
                <a:xfrm>
                  <a:off x="4739588" y="443276"/>
                  <a:ext cx="4511266" cy="2937568"/>
                  <a:chOff x="4739588" y="443276"/>
                  <a:chExt cx="4511266" cy="2937568"/>
                </a:xfrm>
              </p:grpSpPr>
              <p:pic>
                <p:nvPicPr>
                  <p:cNvPr id="79" name="Picture 10" descr="C:\Users\nhs50302\Desktop\素材\th07GVEB65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205830">
                    <a:off x="4739588" y="443276"/>
                    <a:ext cx="4511266" cy="2937568"/>
                  </a:xfrm>
                  <a:prstGeom prst="rect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0" name="Picture 11" descr="C:\Users\nhs50302\Desktop\素材\th24VMWVHC.png"/>
                  <p:cNvPicPr>
                    <a:picLocks noChangeAspect="1" noChangeArrowheads="1"/>
                  </p:cNvPicPr>
                  <p:nvPr/>
                </p:nvPicPr>
                <p:blipFill>
                  <a:blip r:embed="rId3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26406" y="532854"/>
                    <a:ext cx="698802" cy="69880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0800" dist="241300" dir="2700000" sx="112000" sy="112000" algn="tl" rotWithShape="0">
                      <a:prstClr val="black">
                        <a:alpha val="45000"/>
                      </a:prst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1" name="Picture 11" descr="C:\Users\nhs50302\Desktop\素材\th24VMWVHC.png"/>
                  <p:cNvPicPr>
                    <a:picLocks noChangeAspect="1" noChangeArrowheads="1"/>
                  </p:cNvPicPr>
                  <p:nvPr/>
                </p:nvPicPr>
                <p:blipFill>
                  <a:blip r:embed="rId3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06420" y="1742215"/>
                    <a:ext cx="698802" cy="69880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0800" dist="241300" dir="2700000" sx="112000" sy="112000" algn="tl" rotWithShape="0">
                      <a:prstClr val="black">
                        <a:alpha val="45000"/>
                      </a:prst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2" name="Picture 11" descr="C:\Users\nhs50302\Desktop\素材\th24VMWVHC.png"/>
                  <p:cNvPicPr>
                    <a:picLocks noChangeAspect="1" noChangeArrowheads="1"/>
                  </p:cNvPicPr>
                  <p:nvPr/>
                </p:nvPicPr>
                <p:blipFill>
                  <a:blip r:embed="rId3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242198" y="1231656"/>
                    <a:ext cx="698802" cy="69880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0800" dist="241300" dir="2700000" sx="112000" sy="112000" algn="tl" rotWithShape="0">
                      <a:prstClr val="black">
                        <a:alpha val="45000"/>
                      </a:prst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3" name="Picture 11" descr="C:\Users\nhs50302\Desktop\素材\th24VMWVHC.png"/>
                  <p:cNvPicPr>
                    <a:picLocks noChangeAspect="1" noChangeArrowheads="1"/>
                  </p:cNvPicPr>
                  <p:nvPr/>
                </p:nvPicPr>
                <p:blipFill>
                  <a:blip r:embed="rId3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852568" y="882255"/>
                    <a:ext cx="698802" cy="69880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0800" dist="241300" dir="2700000" sx="112000" sy="112000" algn="tl" rotWithShape="0">
                      <a:prstClr val="black">
                        <a:alpha val="45000"/>
                      </a:prst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4" name="Picture 11" descr="C:\Users\nhs50302\Desktop\素材\th24VMWVHC.png"/>
                  <p:cNvPicPr>
                    <a:picLocks noChangeAspect="1" noChangeArrowheads="1"/>
                  </p:cNvPicPr>
                  <p:nvPr/>
                </p:nvPicPr>
                <p:blipFill>
                  <a:blip r:embed="rId3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543396" y="2532346"/>
                    <a:ext cx="698802" cy="69880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0800" dist="241300" dir="2700000" sx="112000" sy="112000" algn="tl" rotWithShape="0">
                      <a:prstClr val="black">
                        <a:alpha val="45000"/>
                      </a:prst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74" name="Picture 12" descr="C:\Users\nhs50302\Desktop\素材\名称未設定.png"/>
                <p:cNvPicPr>
                  <a:picLocks noChangeAspect="1" noChangeArrowheads="1"/>
                </p:cNvPicPr>
                <p:nvPr/>
              </p:nvPicPr>
              <p:blipFill>
                <a:blip r:embed="rId3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89296" y="1151794"/>
                  <a:ext cx="420107" cy="5622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5" name="Picture 13" descr="C:\Users\nhs50302\Desktop\素材\魔法使い.png"/>
                <p:cNvPicPr>
                  <a:picLocks noChangeAspect="1" noChangeArrowheads="1"/>
                </p:cNvPicPr>
                <p:nvPr/>
              </p:nvPicPr>
              <p:blipFill>
                <a:blip r:embed="rId4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957430" y="882233"/>
                  <a:ext cx="501901" cy="5410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6" name="Picture 14" descr="C:\Users\nhs50302\Desktop\素材\night.png"/>
                <p:cNvPicPr>
                  <a:picLocks noChangeAspect="1" noChangeArrowheads="1"/>
                </p:cNvPicPr>
                <p:nvPr/>
              </p:nvPicPr>
              <p:blipFill>
                <a:blip r:embed="rId4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38949" y="2308878"/>
                  <a:ext cx="410646" cy="547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7" name="Picture 15" descr="C:\Users\nhs50302\Desktop\素材\グリフォン.png"/>
                <p:cNvPicPr>
                  <a:picLocks noChangeAspect="1" noChangeArrowheads="1"/>
                </p:cNvPicPr>
                <p:nvPr/>
              </p:nvPicPr>
              <p:blipFill>
                <a:blip r:embed="rId4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91968" y="2291143"/>
                  <a:ext cx="547527" cy="5214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8" name="Picture 16" descr="C:\Users\nhs50302\Desktop\素材\狼.png"/>
                <p:cNvPicPr>
                  <a:picLocks noChangeAspect="1" noChangeArrowheads="1"/>
                </p:cNvPicPr>
                <p:nvPr/>
              </p:nvPicPr>
              <p:blipFill>
                <a:blip r:embed="rId4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63500" y="802868"/>
                  <a:ext cx="482346" cy="5084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7" name="フリーフォーム 66"/>
              <p:cNvSpPr/>
              <p:nvPr/>
            </p:nvSpPr>
            <p:spPr>
              <a:xfrm>
                <a:off x="6712738" y="4955487"/>
                <a:ext cx="97276" cy="45719"/>
              </a:xfrm>
              <a:custGeom>
                <a:avLst/>
                <a:gdLst>
                  <a:gd name="connsiteX0" fmla="*/ 146 w 12941"/>
                  <a:gd name="connsiteY0" fmla="*/ 135 h 33913"/>
                  <a:gd name="connsiteX1" fmla="*/ 5861 w 12941"/>
                  <a:gd name="connsiteY1" fmla="*/ 21090 h 33913"/>
                  <a:gd name="connsiteX2" fmla="*/ 9671 w 12941"/>
                  <a:gd name="connsiteY2" fmla="*/ 26805 h 33913"/>
                  <a:gd name="connsiteX3" fmla="*/ 11576 w 12941"/>
                  <a:gd name="connsiteY3" fmla="*/ 32520 h 33913"/>
                  <a:gd name="connsiteX4" fmla="*/ 146 w 12941"/>
                  <a:gd name="connsiteY4" fmla="*/ 135 h 3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41" h="33913">
                    <a:moveTo>
                      <a:pt x="146" y="135"/>
                    </a:moveTo>
                    <a:cubicBezTo>
                      <a:pt x="-807" y="-1770"/>
                      <a:pt x="3099" y="16947"/>
                      <a:pt x="5861" y="21090"/>
                    </a:cubicBezTo>
                    <a:cubicBezTo>
                      <a:pt x="7131" y="22995"/>
                      <a:pt x="8647" y="24757"/>
                      <a:pt x="9671" y="26805"/>
                    </a:cubicBezTo>
                    <a:cubicBezTo>
                      <a:pt x="10569" y="28601"/>
                      <a:pt x="10462" y="30849"/>
                      <a:pt x="11576" y="32520"/>
                    </a:cubicBezTo>
                    <a:cubicBezTo>
                      <a:pt x="17740" y="41766"/>
                      <a:pt x="1099" y="2040"/>
                      <a:pt x="146" y="135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フリーフォーム 67"/>
              <p:cNvSpPr/>
              <p:nvPr/>
            </p:nvSpPr>
            <p:spPr>
              <a:xfrm rot="20063343">
                <a:off x="6693492" y="5037240"/>
                <a:ext cx="97276" cy="45719"/>
              </a:xfrm>
              <a:custGeom>
                <a:avLst/>
                <a:gdLst>
                  <a:gd name="connsiteX0" fmla="*/ 146 w 12941"/>
                  <a:gd name="connsiteY0" fmla="*/ 135 h 33913"/>
                  <a:gd name="connsiteX1" fmla="*/ 5861 w 12941"/>
                  <a:gd name="connsiteY1" fmla="*/ 21090 h 33913"/>
                  <a:gd name="connsiteX2" fmla="*/ 9671 w 12941"/>
                  <a:gd name="connsiteY2" fmla="*/ 26805 h 33913"/>
                  <a:gd name="connsiteX3" fmla="*/ 11576 w 12941"/>
                  <a:gd name="connsiteY3" fmla="*/ 32520 h 33913"/>
                  <a:gd name="connsiteX4" fmla="*/ 146 w 12941"/>
                  <a:gd name="connsiteY4" fmla="*/ 135 h 3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41" h="33913">
                    <a:moveTo>
                      <a:pt x="146" y="135"/>
                    </a:moveTo>
                    <a:cubicBezTo>
                      <a:pt x="-807" y="-1770"/>
                      <a:pt x="3099" y="16947"/>
                      <a:pt x="5861" y="21090"/>
                    </a:cubicBezTo>
                    <a:cubicBezTo>
                      <a:pt x="7131" y="22995"/>
                      <a:pt x="8647" y="24757"/>
                      <a:pt x="9671" y="26805"/>
                    </a:cubicBezTo>
                    <a:cubicBezTo>
                      <a:pt x="10569" y="28601"/>
                      <a:pt x="10462" y="30849"/>
                      <a:pt x="11576" y="32520"/>
                    </a:cubicBezTo>
                    <a:cubicBezTo>
                      <a:pt x="17740" y="41766"/>
                      <a:pt x="1099" y="2040"/>
                      <a:pt x="146" y="135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フリーフォーム 68"/>
              <p:cNvSpPr/>
              <p:nvPr/>
            </p:nvSpPr>
            <p:spPr>
              <a:xfrm rot="17132882">
                <a:off x="6708811" y="5165140"/>
                <a:ext cx="97276" cy="45719"/>
              </a:xfrm>
              <a:custGeom>
                <a:avLst/>
                <a:gdLst>
                  <a:gd name="connsiteX0" fmla="*/ 146 w 12941"/>
                  <a:gd name="connsiteY0" fmla="*/ 135 h 33913"/>
                  <a:gd name="connsiteX1" fmla="*/ 5861 w 12941"/>
                  <a:gd name="connsiteY1" fmla="*/ 21090 h 33913"/>
                  <a:gd name="connsiteX2" fmla="*/ 9671 w 12941"/>
                  <a:gd name="connsiteY2" fmla="*/ 26805 h 33913"/>
                  <a:gd name="connsiteX3" fmla="*/ 11576 w 12941"/>
                  <a:gd name="connsiteY3" fmla="*/ 32520 h 33913"/>
                  <a:gd name="connsiteX4" fmla="*/ 146 w 12941"/>
                  <a:gd name="connsiteY4" fmla="*/ 135 h 3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41" h="33913">
                    <a:moveTo>
                      <a:pt x="146" y="135"/>
                    </a:moveTo>
                    <a:cubicBezTo>
                      <a:pt x="-807" y="-1770"/>
                      <a:pt x="3099" y="16947"/>
                      <a:pt x="5861" y="21090"/>
                    </a:cubicBezTo>
                    <a:cubicBezTo>
                      <a:pt x="7131" y="22995"/>
                      <a:pt x="8647" y="24757"/>
                      <a:pt x="9671" y="26805"/>
                    </a:cubicBezTo>
                    <a:cubicBezTo>
                      <a:pt x="10569" y="28601"/>
                      <a:pt x="10462" y="30849"/>
                      <a:pt x="11576" y="32520"/>
                    </a:cubicBezTo>
                    <a:cubicBezTo>
                      <a:pt x="17740" y="41766"/>
                      <a:pt x="1099" y="2040"/>
                      <a:pt x="146" y="135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フリーフォーム 69"/>
              <p:cNvSpPr/>
              <p:nvPr/>
            </p:nvSpPr>
            <p:spPr>
              <a:xfrm rot="7089154">
                <a:off x="6947601" y="4962770"/>
                <a:ext cx="97276" cy="45719"/>
              </a:xfrm>
              <a:custGeom>
                <a:avLst/>
                <a:gdLst>
                  <a:gd name="connsiteX0" fmla="*/ 146 w 12941"/>
                  <a:gd name="connsiteY0" fmla="*/ 135 h 33913"/>
                  <a:gd name="connsiteX1" fmla="*/ 5861 w 12941"/>
                  <a:gd name="connsiteY1" fmla="*/ 21090 h 33913"/>
                  <a:gd name="connsiteX2" fmla="*/ 9671 w 12941"/>
                  <a:gd name="connsiteY2" fmla="*/ 26805 h 33913"/>
                  <a:gd name="connsiteX3" fmla="*/ 11576 w 12941"/>
                  <a:gd name="connsiteY3" fmla="*/ 32520 h 33913"/>
                  <a:gd name="connsiteX4" fmla="*/ 146 w 12941"/>
                  <a:gd name="connsiteY4" fmla="*/ 135 h 3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41" h="33913">
                    <a:moveTo>
                      <a:pt x="146" y="135"/>
                    </a:moveTo>
                    <a:cubicBezTo>
                      <a:pt x="-807" y="-1770"/>
                      <a:pt x="3099" y="16947"/>
                      <a:pt x="5861" y="21090"/>
                    </a:cubicBezTo>
                    <a:cubicBezTo>
                      <a:pt x="7131" y="22995"/>
                      <a:pt x="8647" y="24757"/>
                      <a:pt x="9671" y="26805"/>
                    </a:cubicBezTo>
                    <a:cubicBezTo>
                      <a:pt x="10569" y="28601"/>
                      <a:pt x="10462" y="30849"/>
                      <a:pt x="11576" y="32520"/>
                    </a:cubicBezTo>
                    <a:cubicBezTo>
                      <a:pt x="17740" y="41766"/>
                      <a:pt x="1099" y="2040"/>
                      <a:pt x="146" y="135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フリーフォーム 70"/>
              <p:cNvSpPr/>
              <p:nvPr/>
            </p:nvSpPr>
            <p:spPr>
              <a:xfrm rot="9527941">
                <a:off x="6974191" y="5055341"/>
                <a:ext cx="97276" cy="45719"/>
              </a:xfrm>
              <a:custGeom>
                <a:avLst/>
                <a:gdLst>
                  <a:gd name="connsiteX0" fmla="*/ 146 w 12941"/>
                  <a:gd name="connsiteY0" fmla="*/ 135 h 33913"/>
                  <a:gd name="connsiteX1" fmla="*/ 5861 w 12941"/>
                  <a:gd name="connsiteY1" fmla="*/ 21090 h 33913"/>
                  <a:gd name="connsiteX2" fmla="*/ 9671 w 12941"/>
                  <a:gd name="connsiteY2" fmla="*/ 26805 h 33913"/>
                  <a:gd name="connsiteX3" fmla="*/ 11576 w 12941"/>
                  <a:gd name="connsiteY3" fmla="*/ 32520 h 33913"/>
                  <a:gd name="connsiteX4" fmla="*/ 146 w 12941"/>
                  <a:gd name="connsiteY4" fmla="*/ 135 h 3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41" h="33913">
                    <a:moveTo>
                      <a:pt x="146" y="135"/>
                    </a:moveTo>
                    <a:cubicBezTo>
                      <a:pt x="-807" y="-1770"/>
                      <a:pt x="3099" y="16947"/>
                      <a:pt x="5861" y="21090"/>
                    </a:cubicBezTo>
                    <a:cubicBezTo>
                      <a:pt x="7131" y="22995"/>
                      <a:pt x="8647" y="24757"/>
                      <a:pt x="9671" y="26805"/>
                    </a:cubicBezTo>
                    <a:cubicBezTo>
                      <a:pt x="10569" y="28601"/>
                      <a:pt x="10462" y="30849"/>
                      <a:pt x="11576" y="32520"/>
                    </a:cubicBezTo>
                    <a:cubicBezTo>
                      <a:pt x="17740" y="41766"/>
                      <a:pt x="1099" y="2040"/>
                      <a:pt x="146" y="135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フリーフォーム 71"/>
              <p:cNvSpPr/>
              <p:nvPr/>
            </p:nvSpPr>
            <p:spPr>
              <a:xfrm rot="11740758">
                <a:off x="6958779" y="5164272"/>
                <a:ext cx="97276" cy="45719"/>
              </a:xfrm>
              <a:custGeom>
                <a:avLst/>
                <a:gdLst>
                  <a:gd name="connsiteX0" fmla="*/ 146 w 12941"/>
                  <a:gd name="connsiteY0" fmla="*/ 135 h 33913"/>
                  <a:gd name="connsiteX1" fmla="*/ 5861 w 12941"/>
                  <a:gd name="connsiteY1" fmla="*/ 21090 h 33913"/>
                  <a:gd name="connsiteX2" fmla="*/ 9671 w 12941"/>
                  <a:gd name="connsiteY2" fmla="*/ 26805 h 33913"/>
                  <a:gd name="connsiteX3" fmla="*/ 11576 w 12941"/>
                  <a:gd name="connsiteY3" fmla="*/ 32520 h 33913"/>
                  <a:gd name="connsiteX4" fmla="*/ 146 w 12941"/>
                  <a:gd name="connsiteY4" fmla="*/ 135 h 3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41" h="33913">
                    <a:moveTo>
                      <a:pt x="146" y="135"/>
                    </a:moveTo>
                    <a:cubicBezTo>
                      <a:pt x="-807" y="-1770"/>
                      <a:pt x="3099" y="16947"/>
                      <a:pt x="5861" y="21090"/>
                    </a:cubicBezTo>
                    <a:cubicBezTo>
                      <a:pt x="7131" y="22995"/>
                      <a:pt x="8647" y="24757"/>
                      <a:pt x="9671" y="26805"/>
                    </a:cubicBezTo>
                    <a:cubicBezTo>
                      <a:pt x="10569" y="28601"/>
                      <a:pt x="10462" y="30849"/>
                      <a:pt x="11576" y="32520"/>
                    </a:cubicBezTo>
                    <a:cubicBezTo>
                      <a:pt x="17740" y="41766"/>
                      <a:pt x="1099" y="2040"/>
                      <a:pt x="146" y="135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" name="グループ化 1"/>
            <p:cNvGrpSpPr/>
            <p:nvPr/>
          </p:nvGrpSpPr>
          <p:grpSpPr>
            <a:xfrm>
              <a:off x="2033015" y="4733290"/>
              <a:ext cx="234580" cy="263106"/>
              <a:chOff x="7110654" y="2180379"/>
              <a:chExt cx="234580" cy="263106"/>
            </a:xfrm>
          </p:grpSpPr>
          <p:sp>
            <p:nvSpPr>
              <p:cNvPr id="141" name="円/楕円 140"/>
              <p:cNvSpPr/>
              <p:nvPr/>
            </p:nvSpPr>
            <p:spPr>
              <a:xfrm rot="576151">
                <a:off x="7110654" y="2180379"/>
                <a:ext cx="234580" cy="26310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>
                    <a:solidFill>
                      <a:schemeClr val="tx2"/>
                    </a:solidFill>
                  </a:ln>
                  <a:noFill/>
                </a:endParaRPr>
              </a:p>
            </p:txBody>
          </p:sp>
          <p:pic>
            <p:nvPicPr>
              <p:cNvPr id="142" name="Picture 2" descr="C:\Users\nhs50302\Desktop\th5QX2RUZW.png"/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45361" y="2235937"/>
                <a:ext cx="152022" cy="140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43" name="グループ化 142"/>
          <p:cNvGrpSpPr/>
          <p:nvPr/>
        </p:nvGrpSpPr>
        <p:grpSpPr>
          <a:xfrm>
            <a:off x="6695108" y="4568777"/>
            <a:ext cx="234580" cy="263106"/>
            <a:chOff x="7617827" y="1965198"/>
            <a:chExt cx="234580" cy="263106"/>
          </a:xfrm>
        </p:grpSpPr>
        <p:sp>
          <p:nvSpPr>
            <p:cNvPr id="148" name="円/楕円 147"/>
            <p:cNvSpPr/>
            <p:nvPr/>
          </p:nvSpPr>
          <p:spPr>
            <a:xfrm rot="576151">
              <a:off x="7617827" y="1965198"/>
              <a:ext cx="234580" cy="2631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>
                  <a:solidFill>
                    <a:schemeClr val="tx2"/>
                  </a:solidFill>
                </a:ln>
                <a:noFill/>
              </a:endParaRPr>
            </a:p>
          </p:txBody>
        </p:sp>
        <p:pic>
          <p:nvPicPr>
            <p:cNvPr id="155" name="Picture 2" descr="C:\Users\nhs50302\Desktop\th5QX2RUZW.png"/>
            <p:cNvPicPr>
              <a:picLocks noChangeAspect="1" noChangeArrowheads="1"/>
            </p:cNvPicPr>
            <p:nvPr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5268" y="2022246"/>
              <a:ext cx="152022" cy="140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7" name="上カーブ矢印 96"/>
          <p:cNvSpPr/>
          <p:nvPr/>
        </p:nvSpPr>
        <p:spPr>
          <a:xfrm rot="21082916">
            <a:off x="3393630" y="4530948"/>
            <a:ext cx="2448272" cy="1128979"/>
          </a:xfrm>
          <a:prstGeom prst="curvedUpArrow">
            <a:avLst>
              <a:gd name="adj1" fmla="val 33075"/>
              <a:gd name="adj2" fmla="val 83288"/>
              <a:gd name="adj3" fmla="val 6569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5" name="下カーブ矢印 84"/>
          <p:cNvSpPr/>
          <p:nvPr/>
        </p:nvSpPr>
        <p:spPr>
          <a:xfrm rot="4539256">
            <a:off x="2226743" y="3336661"/>
            <a:ext cx="1665321" cy="803427"/>
          </a:xfrm>
          <a:prstGeom prst="curvedDownArrow">
            <a:avLst>
              <a:gd name="adj1" fmla="val 42405"/>
              <a:gd name="adj2" fmla="val 95290"/>
              <a:gd name="adj3" fmla="val 46712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26" name="Picture 5" descr="C:\Users\nhs50302\Desktop\素材\実機\タッチペン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44832">
            <a:off x="2229069" y="5256260"/>
            <a:ext cx="944345" cy="1057666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hs50302\Desktop\hirameki_25.png"/>
          <p:cNvPicPr>
            <a:picLocks noChangeAspect="1" noChangeArrowheads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01644">
            <a:off x="1672406" y="2682892"/>
            <a:ext cx="140466" cy="17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2" descr="C:\Users\nhs50302\Desktop\hirameki_25.png"/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74177">
            <a:off x="2243699" y="4735580"/>
            <a:ext cx="279371" cy="34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2" descr="C:\Users\nhs50302\Desktop\hirameki_25.png"/>
          <p:cNvPicPr>
            <a:picLocks noChangeAspect="1" noChangeArrowheads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74177">
            <a:off x="6931000" y="4547309"/>
            <a:ext cx="312588" cy="38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角丸四角形吹き出し 152"/>
          <p:cNvSpPr/>
          <p:nvPr/>
        </p:nvSpPr>
        <p:spPr>
          <a:xfrm>
            <a:off x="7364153" y="4333660"/>
            <a:ext cx="1584176" cy="432048"/>
          </a:xfrm>
          <a:prstGeom prst="wedgeRoundRectCallout">
            <a:avLst>
              <a:gd name="adj1" fmla="val -66627"/>
              <a:gd name="adj2" fmla="val 118026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戦闘に介入！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53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0" descr="C:\Users\nhs50302\Desktop\素材\枠\94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5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右矢印 11"/>
          <p:cNvSpPr/>
          <p:nvPr/>
        </p:nvSpPr>
        <p:spPr>
          <a:xfrm rot="8010214">
            <a:off x="4684483" y="3849797"/>
            <a:ext cx="964261" cy="468052"/>
          </a:xfrm>
          <a:prstGeom prst="right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146" name="Picture 2" descr="C:\Users\nhs50302\Desktop\素材\mura_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7" y="1412777"/>
            <a:ext cx="3744416" cy="2372302"/>
          </a:xfrm>
          <a:prstGeom prst="rect">
            <a:avLst/>
          </a:prstGeom>
          <a:noFill/>
          <a:ln w="635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円/楕円 24"/>
          <p:cNvSpPr/>
          <p:nvPr/>
        </p:nvSpPr>
        <p:spPr>
          <a:xfrm>
            <a:off x="4160912" y="620688"/>
            <a:ext cx="5472608" cy="93610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扱いきれない強大な力は、</a:t>
            </a:r>
            <a:endParaRPr kumimoji="1" lang="en-US" altLang="ja-JP" dirty="0" smtClean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pPr algn="ctr"/>
            <a:r>
              <a:rPr lang="ja-JP" altLang="en-US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事を全て上手く</a:t>
            </a:r>
            <a:r>
              <a:rPr lang="ja-JP" altLang="en-US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運ぶと</a:t>
            </a:r>
            <a:r>
              <a:rPr lang="ja-JP" altLang="en-US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は限らない</a:t>
            </a:r>
            <a:r>
              <a:rPr lang="en-US" altLang="ja-JP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…</a:t>
            </a:r>
            <a:endParaRPr kumimoji="1" lang="en-US" altLang="ja-JP" dirty="0" smtClean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</p:txBody>
      </p:sp>
      <p:grpSp>
        <p:nvGrpSpPr>
          <p:cNvPr id="29" name="グループ化 28"/>
          <p:cNvGrpSpPr/>
          <p:nvPr/>
        </p:nvGrpSpPr>
        <p:grpSpPr>
          <a:xfrm>
            <a:off x="7041232" y="1628800"/>
            <a:ext cx="1795899" cy="2151587"/>
            <a:chOff x="9473762" y="323179"/>
            <a:chExt cx="3888432" cy="4658558"/>
          </a:xfrm>
          <a:effectLst>
            <a:outerShdw blurRad="203200" dist="76200" dir="2700000" sx="101000" sy="101000" algn="tl" rotWithShape="0">
              <a:prstClr val="black"/>
            </a:outerShdw>
          </a:effectLst>
        </p:grpSpPr>
        <p:pic>
          <p:nvPicPr>
            <p:cNvPr id="33" name="Picture 5" descr="C:\Users\nhs50302\Desktop\素材\b1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3762" y="323179"/>
              <a:ext cx="3888432" cy="4142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 descr="C:\Users\nhs50302\Desktop\素材\th6KBW3LJ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0050" y="1019336"/>
              <a:ext cx="2527300" cy="3962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22" name="Picture 2" descr="C:\Users\nhs50302\Desktop\素材\宝箱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2492896"/>
            <a:ext cx="1493474" cy="104557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66000"/>
              </a:prstClr>
            </a:outerShdw>
          </a:effectLst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nhs50302\Desktop\素材\がれき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088" y="4365104"/>
            <a:ext cx="930097" cy="9175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6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nhs50302\Desktop\素材\gi01a201401050200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4330">
            <a:off x="4085987" y="4434195"/>
            <a:ext cx="1379468" cy="13794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6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C:\Users\nhs50302\Desktop\素材\lgi01e201404070600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76936" y="1772816"/>
            <a:ext cx="996440" cy="1872208"/>
          </a:xfrm>
          <a:prstGeom prst="rect">
            <a:avLst/>
          </a:prstGeom>
          <a:noFill/>
          <a:effectLst>
            <a:outerShdw blurRad="50800" dist="38100" dir="2700000" sx="106000" sy="106000" algn="tl" rotWithShape="0">
              <a:prstClr val="black">
                <a:alpha val="2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右矢印 65"/>
          <p:cNvSpPr/>
          <p:nvPr/>
        </p:nvSpPr>
        <p:spPr>
          <a:xfrm rot="5400000">
            <a:off x="7577693" y="4260691"/>
            <a:ext cx="979305" cy="468052"/>
          </a:xfrm>
          <a:prstGeom prst="right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04928" y="3861048"/>
            <a:ext cx="1440160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仲間なら</a:t>
            </a:r>
            <a:r>
              <a:rPr lang="en-US" altLang="ja-JP" sz="16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…</a:t>
            </a:r>
            <a:r>
              <a:rPr lang="ja-JP" altLang="en-US" sz="16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？</a:t>
            </a:r>
            <a:endParaRPr kumimoji="1" lang="ja-JP" altLang="en-US" sz="1600" dirty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</p:txBody>
      </p:sp>
      <p:pic>
        <p:nvPicPr>
          <p:cNvPr id="48" name="Picture 9" descr="C:\Users\nhs50302\Desktop\素材\lgi01f201404070600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760" y="1801136"/>
            <a:ext cx="910509" cy="1465976"/>
          </a:xfrm>
          <a:prstGeom prst="rect">
            <a:avLst/>
          </a:prstGeom>
          <a:noFill/>
          <a:effectLst>
            <a:outerShdw blurRad="50800" dist="38100" dir="2700000" sx="106000" sy="106000" algn="tl" rotWithShape="0">
              <a:prstClr val="black">
                <a:alpha val="2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9" descr="C:\Users\nhs50302\Desktop\素材\lgi01f201404070600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24" y="1772816"/>
            <a:ext cx="1161973" cy="1870848"/>
          </a:xfrm>
          <a:prstGeom prst="rect">
            <a:avLst/>
          </a:prstGeom>
          <a:noFill/>
          <a:effectLst>
            <a:outerShdw blurRad="50800" dist="38100" dir="2700000" sx="106000" sy="106000" algn="tl" rotWithShape="0">
              <a:prstClr val="black">
                <a:alpha val="2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右矢印 50"/>
          <p:cNvSpPr/>
          <p:nvPr/>
        </p:nvSpPr>
        <p:spPr>
          <a:xfrm rot="8176420">
            <a:off x="6483635" y="3881226"/>
            <a:ext cx="979305" cy="468052"/>
          </a:xfrm>
          <a:prstGeom prst="right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0" name="グループ化 59"/>
          <p:cNvGrpSpPr/>
          <p:nvPr/>
        </p:nvGrpSpPr>
        <p:grpSpPr>
          <a:xfrm>
            <a:off x="6609184" y="4653136"/>
            <a:ext cx="2025303" cy="1627464"/>
            <a:chOff x="2755495" y="4215211"/>
            <a:chExt cx="1809279" cy="1411440"/>
          </a:xfrm>
        </p:grpSpPr>
        <p:pic>
          <p:nvPicPr>
            <p:cNvPr id="52" name="図 51" descr="剣.pn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12195443">
              <a:off x="4005101" y="4356884"/>
              <a:ext cx="559673" cy="1149599"/>
            </a:xfrm>
            <a:prstGeom prst="rect">
              <a:avLst/>
            </a:prstGeom>
          </p:spPr>
        </p:pic>
        <p:pic>
          <p:nvPicPr>
            <p:cNvPr id="50" name="Picture 4" descr="C:\Users\nhs50302\Desktop\素材\gi01a201401050200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233924">
              <a:off x="3422355" y="4562651"/>
              <a:ext cx="1064000" cy="106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66000"/>
                </a:prstClr>
              </a:outerShdw>
            </a:effectLst>
            <a:scene3d>
              <a:camera prst="orthographicFront">
                <a:rot lat="0" lon="1080000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19" descr="C:\Users\nhs50302\Desktop\素材\hane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14919">
              <a:off x="3117299" y="3853407"/>
              <a:ext cx="588245" cy="1311854"/>
            </a:xfrm>
            <a:prstGeom prst="rect">
              <a:avLst/>
            </a:prstGeom>
            <a:noFill/>
            <a:effectLst>
              <a:outerShdw blurRad="254000" dist="38100" dir="2700000" sx="97000" sy="97000" algn="tl" rotWithShape="0">
                <a:srgbClr val="FFC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テキスト ボックス 6"/>
          <p:cNvSpPr txBox="1"/>
          <p:nvPr/>
        </p:nvSpPr>
        <p:spPr>
          <a:xfrm>
            <a:off x="6177136" y="3789040"/>
            <a:ext cx="1656184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LV</a:t>
            </a:r>
            <a:r>
              <a:rPr kumimoji="1" lang="ja-JP" altLang="en-US" sz="16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が高すぎて</a:t>
            </a:r>
            <a:r>
              <a:rPr kumimoji="1" lang="en-US" altLang="ja-JP" sz="16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…</a:t>
            </a:r>
            <a:endParaRPr kumimoji="1" lang="ja-JP" altLang="en-US" sz="1600" dirty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905328" y="4077072"/>
            <a:ext cx="172819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いっそのこと</a:t>
            </a:r>
            <a:endParaRPr kumimoji="1" lang="en-US" altLang="ja-JP" sz="1600" dirty="0" smtClean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r>
              <a:rPr kumimoji="1" lang="ja-JP" altLang="en-US" sz="16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「奇跡」で</a:t>
            </a:r>
            <a:r>
              <a:rPr kumimoji="1" lang="en-US" altLang="ja-JP" sz="16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…</a:t>
            </a:r>
            <a:r>
              <a:rPr kumimoji="1" lang="ja-JP" altLang="en-US" sz="16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！</a:t>
            </a:r>
            <a:endParaRPr kumimoji="1" lang="ja-JP" altLang="en-US" sz="1600" dirty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</p:txBody>
      </p:sp>
      <p:grpSp>
        <p:nvGrpSpPr>
          <p:cNvPr id="59" name="グループ化 58"/>
          <p:cNvGrpSpPr/>
          <p:nvPr/>
        </p:nvGrpSpPr>
        <p:grpSpPr>
          <a:xfrm>
            <a:off x="156040" y="286613"/>
            <a:ext cx="3349536" cy="1033143"/>
            <a:chOff x="8835656" y="702287"/>
            <a:chExt cx="3349536" cy="1033143"/>
          </a:xfrm>
        </p:grpSpPr>
        <p:grpSp>
          <p:nvGrpSpPr>
            <p:cNvPr id="55" name="グループ化 54"/>
            <p:cNvGrpSpPr/>
            <p:nvPr/>
          </p:nvGrpSpPr>
          <p:grpSpPr>
            <a:xfrm rot="20967628">
              <a:off x="8835656" y="702287"/>
              <a:ext cx="3349536" cy="1033143"/>
              <a:chOff x="121274" y="162481"/>
              <a:chExt cx="3349536" cy="1033143"/>
            </a:xfrm>
          </p:grpSpPr>
          <p:sp>
            <p:nvSpPr>
              <p:cNvPr id="56" name="横巻き 55"/>
              <p:cNvSpPr/>
              <p:nvPr/>
            </p:nvSpPr>
            <p:spPr>
              <a:xfrm>
                <a:off x="121274" y="162481"/>
                <a:ext cx="3349536" cy="1033143"/>
              </a:xfrm>
              <a:prstGeom prst="horizontalScroll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57" name="Picture 9" descr="C:\Users\nhs50302\Downloads\イメージ２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7964" y="417162"/>
                <a:ext cx="2273300" cy="622300"/>
              </a:xfrm>
              <a:prstGeom prst="rect">
                <a:avLst/>
              </a:prstGeom>
              <a:noFill/>
              <a:effectLst>
                <a:outerShdw dist="101600" algn="tl" rotWithShape="0">
                  <a:srgbClr val="FFFF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8" name="テキスト ボックス 57"/>
            <p:cNvSpPr txBox="1"/>
            <p:nvPr/>
          </p:nvSpPr>
          <p:spPr>
            <a:xfrm rot="20882347">
              <a:off x="9793781" y="838718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 err="1" smtClean="0">
                  <a:latin typeface="HG創英ﾌﾟﾚｾﾞﾝｽEB" panose="02020809000000000000" pitchFamily="17" charset="-128"/>
                  <a:ea typeface="HG創英ﾌﾟﾚｾﾞﾝｽEB" panose="02020809000000000000" pitchFamily="17" charset="-128"/>
                </a:rPr>
                <a:t>ー</a:t>
              </a:r>
              <a:r>
                <a:rPr kumimoji="1" lang="ja-JP" altLang="en-US" sz="1400" dirty="0" smtClean="0">
                  <a:latin typeface="HG創英ﾌﾟﾚｾﾞﾝｽEB" panose="02020809000000000000" pitchFamily="17" charset="-128"/>
                  <a:ea typeface="HG創英ﾌﾟﾚｾﾞﾝｽEB" panose="02020809000000000000" pitchFamily="17" charset="-128"/>
                </a:rPr>
                <a:t>イメージ２ー</a:t>
              </a:r>
              <a:endParaRPr kumimoji="1" lang="ja-JP" altLang="en-US" sz="1400" dirty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endParaRPr>
            </a:p>
          </p:txBody>
        </p:sp>
      </p:grpSp>
      <p:sp>
        <p:nvSpPr>
          <p:cNvPr id="69" name="テキスト ボックス 68"/>
          <p:cNvSpPr txBox="1"/>
          <p:nvPr/>
        </p:nvSpPr>
        <p:spPr>
          <a:xfrm>
            <a:off x="488504" y="4653136"/>
            <a:ext cx="3456384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宝箱は</a:t>
            </a:r>
            <a:r>
              <a:rPr lang="ja-JP" altLang="en-US" sz="16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強すぎる力に脆く崩れる</a:t>
            </a:r>
            <a:r>
              <a:rPr lang="en-US" altLang="ja-JP" sz="16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…</a:t>
            </a:r>
          </a:p>
          <a:p>
            <a:r>
              <a:rPr kumimoji="1" lang="ja-JP" altLang="en-US" sz="16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「奇跡」なら成功が約束されるが、</a:t>
            </a:r>
            <a:endParaRPr kumimoji="1" lang="en-US" altLang="ja-JP" sz="1600" dirty="0" smtClean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r>
              <a:rPr lang="ja-JP" altLang="en-US" sz="16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果たしてここで使うべきか</a:t>
            </a:r>
            <a:r>
              <a:rPr lang="en-US" altLang="ja-JP" sz="16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…</a:t>
            </a:r>
            <a:r>
              <a:rPr lang="ja-JP" altLang="en-US" sz="16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？</a:t>
            </a:r>
            <a:endParaRPr kumimoji="1" lang="ja-JP" altLang="en-US" sz="1600" dirty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</p:txBody>
      </p:sp>
      <p:grpSp>
        <p:nvGrpSpPr>
          <p:cNvPr id="79" name="グループ化 78"/>
          <p:cNvGrpSpPr/>
          <p:nvPr/>
        </p:nvGrpSpPr>
        <p:grpSpPr>
          <a:xfrm>
            <a:off x="8219350" y="5423924"/>
            <a:ext cx="1663167" cy="1450979"/>
            <a:chOff x="8219350" y="5423924"/>
            <a:chExt cx="1663167" cy="1450979"/>
          </a:xfrm>
        </p:grpSpPr>
        <p:grpSp>
          <p:nvGrpSpPr>
            <p:cNvPr id="80" name="グループ化 156"/>
            <p:cNvGrpSpPr/>
            <p:nvPr/>
          </p:nvGrpSpPr>
          <p:grpSpPr>
            <a:xfrm>
              <a:off x="8744859" y="5423924"/>
              <a:ext cx="1137658" cy="1450979"/>
              <a:chOff x="8744859" y="5423924"/>
              <a:chExt cx="1137658" cy="1450979"/>
            </a:xfrm>
          </p:grpSpPr>
          <p:grpSp>
            <p:nvGrpSpPr>
              <p:cNvPr id="82" name="グループ化 157"/>
              <p:cNvGrpSpPr/>
              <p:nvPr/>
            </p:nvGrpSpPr>
            <p:grpSpPr>
              <a:xfrm>
                <a:off x="8744859" y="5582478"/>
                <a:ext cx="1137658" cy="1292425"/>
                <a:chOff x="8744859" y="5582478"/>
                <a:chExt cx="1137658" cy="1292425"/>
              </a:xfrm>
            </p:grpSpPr>
            <p:pic>
              <p:nvPicPr>
                <p:cNvPr id="84" name="Picture 3" descr="C:\Users\nhs50302\Desktop\素材\hane12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8891310">
                  <a:off x="8744859" y="5582478"/>
                  <a:ext cx="887135" cy="1292425"/>
                </a:xfrm>
                <a:prstGeom prst="rect">
                  <a:avLst/>
                </a:prstGeom>
                <a:noFill/>
                <a:effectLst>
                  <a:outerShdw dist="63500" dir="2700000" sx="101000" sy="101000" algn="tl" rotWithShape="0">
                    <a:schemeClr val="tx1">
                      <a:alpha val="38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5" name="Picture 3" descr="C:\Users\nhs50302\Desktop\素材\hane12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4941608">
                  <a:off x="9019913" y="5662362"/>
                  <a:ext cx="887135" cy="838072"/>
                </a:xfrm>
                <a:prstGeom prst="rect">
                  <a:avLst/>
                </a:prstGeom>
                <a:noFill/>
                <a:effectLst>
                  <a:outerShdw dist="63500" dir="2700000" sx="101000" sy="101000" algn="tl" rotWithShape="0">
                    <a:schemeClr val="tx1">
                      <a:alpha val="38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83" name="Picture 3" descr="C:\Users\nhs50302\Desktop\素材\hane12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1582424">
                <a:off x="9072282" y="5423924"/>
                <a:ext cx="782396" cy="468334"/>
              </a:xfrm>
              <a:prstGeom prst="rect">
                <a:avLst/>
              </a:prstGeom>
              <a:noFill/>
              <a:effectLst>
                <a:outerShdw dist="63500" dir="2700000" sx="101000" sy="101000" algn="tl" rotWithShape="0">
                  <a:schemeClr val="tx1">
                    <a:alpha val="38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1" name="Picture 3" descr="C:\Users\nhs50302\Desktop\素材\hane12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941608">
              <a:off x="8194818" y="5798153"/>
              <a:ext cx="887135" cy="838072"/>
            </a:xfrm>
            <a:prstGeom prst="rect">
              <a:avLst/>
            </a:prstGeom>
            <a:noFill/>
            <a:effectLst>
              <a:outerShdw dist="63500" dir="2700000" sx="101000" sy="101000" algn="tl" rotWithShape="0">
                <a:schemeClr val="tx1">
                  <a:alpha val="38000"/>
                </a:schemeClr>
              </a:outerShdw>
            </a:effectLst>
            <a:scene3d>
              <a:camera prst="orthographicFront">
                <a:rot lat="0" lon="10800000" rev="480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グループ化 37"/>
          <p:cNvGrpSpPr/>
          <p:nvPr/>
        </p:nvGrpSpPr>
        <p:grpSpPr>
          <a:xfrm>
            <a:off x="1894392" y="2114560"/>
            <a:ext cx="1353622" cy="1621715"/>
            <a:chOff x="9473762" y="323179"/>
            <a:chExt cx="3888432" cy="4658558"/>
          </a:xfrm>
          <a:effectLst>
            <a:outerShdw blurRad="203200" dist="76200" dir="2700000" sx="101000" sy="101000" algn="tl" rotWithShape="0">
              <a:prstClr val="black"/>
            </a:outerShdw>
          </a:effectLst>
        </p:grpSpPr>
        <p:pic>
          <p:nvPicPr>
            <p:cNvPr id="39" name="Picture 5" descr="C:\Users\nhs50302\Desktop\素材\b1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3762" y="323179"/>
              <a:ext cx="3888432" cy="4142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6" descr="C:\Users\nhs50302\Desktop\素材\th6KBW3LJ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0050" y="1019336"/>
              <a:ext cx="2527300" cy="3962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テキスト ボックス 18"/>
          <p:cNvSpPr txBox="1"/>
          <p:nvPr/>
        </p:nvSpPr>
        <p:spPr>
          <a:xfrm rot="20907592">
            <a:off x="527957" y="3383802"/>
            <a:ext cx="249299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敵</a:t>
            </a:r>
            <a:r>
              <a:rPr lang="ja-JP" altLang="en-US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を倒し</a:t>
            </a:r>
            <a:r>
              <a:rPr kumimoji="1" lang="ja-JP" altLang="en-US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宝箱</a:t>
            </a:r>
            <a:r>
              <a:rPr lang="ja-JP" altLang="en-US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が</a:t>
            </a:r>
            <a:r>
              <a:rPr kumimoji="1" lang="ja-JP" altLang="en-US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出現！</a:t>
            </a:r>
            <a:endParaRPr kumimoji="1" lang="en-US" altLang="ja-JP" dirty="0" smtClean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r>
              <a:rPr lang="ja-JP" altLang="en-US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誰が開けるべきか</a:t>
            </a:r>
            <a:r>
              <a:rPr lang="en-US" altLang="ja-JP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…</a:t>
            </a:r>
            <a:r>
              <a:rPr lang="ja-JP" altLang="en-US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？</a:t>
            </a:r>
            <a:endParaRPr kumimoji="1" lang="ja-JP" altLang="en-US" dirty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230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0" descr="C:\Users\nhs50302\Desktop\素材\枠\94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5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8" descr="C:\Users\nhs50302\Desktop\素材\th1IFJYS7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936" y="692696"/>
            <a:ext cx="4587635" cy="2538491"/>
          </a:xfrm>
          <a:prstGeom prst="rect">
            <a:avLst/>
          </a:prstGeom>
          <a:noFill/>
          <a:ln w="635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8" descr="C:\Users\nhs50302\Desktop\素材\th1IFJYS7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936" y="3573016"/>
            <a:ext cx="4587635" cy="2538491"/>
          </a:xfrm>
          <a:prstGeom prst="rect">
            <a:avLst/>
          </a:prstGeom>
          <a:noFill/>
          <a:ln w="635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グループ化 11"/>
          <p:cNvGrpSpPr/>
          <p:nvPr/>
        </p:nvGrpSpPr>
        <p:grpSpPr>
          <a:xfrm>
            <a:off x="560512" y="1340768"/>
            <a:ext cx="1301018" cy="1558692"/>
            <a:chOff x="9473762" y="323179"/>
            <a:chExt cx="3888432" cy="4658558"/>
          </a:xfrm>
          <a:effectLst>
            <a:outerShdw blurRad="203200" dist="76200" dir="2700000" sx="101000" sy="101000" algn="tl" rotWithShape="0">
              <a:prstClr val="black"/>
            </a:outerShdw>
          </a:effectLst>
        </p:grpSpPr>
        <p:pic>
          <p:nvPicPr>
            <p:cNvPr id="13" name="Picture 5" descr="C:\Users\nhs50302\Desktop\素材\b1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3762" y="323179"/>
              <a:ext cx="3888432" cy="4142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C:\Users\nhs50302\Desktop\素材\th6KBW3LJ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0050" y="1019336"/>
              <a:ext cx="2527300" cy="3962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8" descr="C:\Users\nhs50302\Desktop\素材\lgi01e20140407060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3645024"/>
            <a:ext cx="720080" cy="1352958"/>
          </a:xfrm>
          <a:prstGeom prst="rect">
            <a:avLst/>
          </a:prstGeom>
          <a:noFill/>
          <a:effectLst>
            <a:outerShdw blurRad="50800" dist="38100" dir="2700000" sx="106000" sy="106000" algn="tl" rotWithShape="0">
              <a:prstClr val="black">
                <a:alpha val="2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416496" y="2708920"/>
            <a:ext cx="1584176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最初から</a:t>
            </a:r>
            <a:endParaRPr kumimoji="1" lang="en-US" altLang="ja-JP" dirty="0" smtClean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r>
              <a:rPr kumimoji="1" lang="ja-JP" altLang="en-US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最強の主人公</a:t>
            </a:r>
            <a:endParaRPr kumimoji="1" lang="ja-JP" altLang="en-US" dirty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036506" y="1579026"/>
            <a:ext cx="3005951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やがて来る終焉に向け</a:t>
            </a:r>
            <a:endParaRPr lang="en-US" altLang="ja-JP" sz="2000" dirty="0" smtClean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r>
              <a:rPr kumimoji="1" lang="ja-JP" altLang="en-US" sz="20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奇跡の力を温存するか</a:t>
            </a:r>
            <a:r>
              <a:rPr kumimoji="1" lang="en-US" altLang="ja-JP" sz="20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…</a:t>
            </a:r>
            <a:endParaRPr kumimoji="1" lang="ja-JP" altLang="en-US" sz="2000" dirty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</p:txBody>
      </p:sp>
      <p:pic>
        <p:nvPicPr>
          <p:cNvPr id="53" name="Picture 8" descr="C:\Users\nhs50302\Desktop\素材\lgi01e20140407060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4589451" y="2784437"/>
            <a:ext cx="319736" cy="60075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sx="106000" sy="106000" algn="tl" rotWithShape="0">
              <a:prstClr val="black">
                <a:alpha val="2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9" descr="C:\Users\nhs50302\Desktop\素材\lgi01f201404070600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60374" flipH="1">
            <a:off x="4565692" y="2548969"/>
            <a:ext cx="434295" cy="69924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sx="106000" sy="106000" algn="tl" rotWithShape="0">
              <a:prstClr val="black">
                <a:alpha val="2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グループ化 55"/>
          <p:cNvGrpSpPr/>
          <p:nvPr/>
        </p:nvGrpSpPr>
        <p:grpSpPr>
          <a:xfrm>
            <a:off x="4376937" y="5227860"/>
            <a:ext cx="576064" cy="853655"/>
            <a:chOff x="9877104" y="918525"/>
            <a:chExt cx="2673913" cy="3962401"/>
          </a:xfrm>
          <a:effectLst>
            <a:outerShdw blurRad="203200" dist="76200" dir="2700000" sx="101000" sy="101000" algn="tl" rotWithShape="0">
              <a:prstClr val="black"/>
            </a:outerShdw>
          </a:effectLst>
          <a:scene3d>
            <a:camera prst="orthographicFront">
              <a:rot lat="0" lon="10800000" rev="0"/>
            </a:camera>
            <a:lightRig rig="threePt" dir="t"/>
          </a:scene3d>
        </p:grpSpPr>
        <p:pic>
          <p:nvPicPr>
            <p:cNvPr id="57" name="Picture 5" descr="C:\Users\nhs50302\Desktop\素材\b1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0049" y="1378522"/>
              <a:ext cx="2560968" cy="1703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6" descr="C:\Users\nhs50302\Desktop\素材\th6KBW3LJR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7104" y="918525"/>
              <a:ext cx="2527301" cy="3962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9" name="Picture 19" descr="C:\Users\nhs50302\Desktop\素材\han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799683">
            <a:off x="6355734" y="4182900"/>
            <a:ext cx="243875" cy="543869"/>
          </a:xfrm>
          <a:prstGeom prst="rect">
            <a:avLst/>
          </a:prstGeom>
          <a:noFill/>
          <a:effectLst>
            <a:outerShdw blurRad="254000" dist="38100" dir="2700000" sx="97000" sy="97000" algn="tl" rotWithShape="0">
              <a:srgbClr val="FFFF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9" descr="C:\Users\nhs50302\Desktop\素材\han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72211">
            <a:off x="8009289" y="3799410"/>
            <a:ext cx="290844" cy="648615"/>
          </a:xfrm>
          <a:prstGeom prst="rect">
            <a:avLst/>
          </a:prstGeom>
          <a:noFill/>
          <a:effectLst>
            <a:outerShdw blurRad="254000" dist="38100" dir="2700000" sx="97000" sy="97000" algn="tl" rotWithShape="0">
              <a:srgbClr val="FFFF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9" descr="C:\Users\nhs50302\Desktop\素材\han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33871">
            <a:off x="7446365" y="4300594"/>
            <a:ext cx="290844" cy="648615"/>
          </a:xfrm>
          <a:prstGeom prst="rect">
            <a:avLst/>
          </a:prstGeom>
          <a:noFill/>
          <a:effectLst>
            <a:outerShdw blurRad="254000" dist="38100" dir="2700000" sx="97000" sy="97000" algn="tl" rotWithShape="0">
              <a:srgbClr val="FFFF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2432720" y="3645024"/>
            <a:ext cx="2492990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仲間の成長を信じ</a:t>
            </a:r>
            <a:endParaRPr kumimoji="1" lang="en-US" altLang="ja-JP" sz="2000" dirty="0" smtClean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r>
              <a:rPr lang="ja-JP" altLang="en-US" sz="20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奇跡を行使するか</a:t>
            </a:r>
            <a:r>
              <a:rPr lang="en-US" altLang="ja-JP" sz="20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…</a:t>
            </a:r>
            <a:endParaRPr kumimoji="1" lang="ja-JP" altLang="en-US" sz="2000" dirty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</p:txBody>
      </p:sp>
      <p:grpSp>
        <p:nvGrpSpPr>
          <p:cNvPr id="19" name="グループ化 18"/>
          <p:cNvGrpSpPr/>
          <p:nvPr/>
        </p:nvGrpSpPr>
        <p:grpSpPr>
          <a:xfrm rot="21011115">
            <a:off x="156050" y="206240"/>
            <a:ext cx="3349536" cy="1033143"/>
            <a:chOff x="1424608" y="1296964"/>
            <a:chExt cx="3349536" cy="1033143"/>
          </a:xfrm>
        </p:grpSpPr>
        <p:sp>
          <p:nvSpPr>
            <p:cNvPr id="69" name="横巻き 68"/>
            <p:cNvSpPr/>
            <p:nvPr/>
          </p:nvSpPr>
          <p:spPr>
            <a:xfrm>
              <a:off x="1424608" y="1296964"/>
              <a:ext cx="3349536" cy="1033143"/>
            </a:xfrm>
            <a:prstGeom prst="horizontalScroll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194" name="Picture 2" descr="C:\Users\nhs50302\Downloads\ポイント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576" y="1613409"/>
              <a:ext cx="1625600" cy="482600"/>
            </a:xfrm>
            <a:prstGeom prst="rect">
              <a:avLst/>
            </a:prstGeom>
            <a:noFill/>
            <a:effectLst>
              <a:outerShdw dist="101600" dir="2700000" algn="tl" rotWithShape="0">
                <a:srgbClr val="FFFF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0" name="テキスト ボックス 69"/>
          <p:cNvSpPr txBox="1"/>
          <p:nvPr/>
        </p:nvSpPr>
        <p:spPr>
          <a:xfrm rot="21049819">
            <a:off x="1117619" y="30004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err="1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ー</a:t>
            </a:r>
            <a:r>
              <a:rPr lang="ja-JP" altLang="en-US" sz="1400" dirty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ポイント</a:t>
            </a:r>
            <a:r>
              <a:rPr kumimoji="1" lang="ja-JP" altLang="en-US" sz="1400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ー</a:t>
            </a:r>
            <a:endParaRPr kumimoji="1" lang="ja-JP" altLang="en-US" sz="1400" dirty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</p:txBody>
      </p:sp>
      <p:pic>
        <p:nvPicPr>
          <p:cNvPr id="41" name="Picture 17" descr="C:\Users\nhs50302\Desktop\素材\m36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32" y="1556791"/>
            <a:ext cx="4248472" cy="4652315"/>
          </a:xfrm>
          <a:prstGeom prst="rect">
            <a:avLst/>
          </a:prstGeom>
          <a:noFill/>
          <a:effectLst>
            <a:outerShdw blurRad="101600" dist="63500" dir="2700000" sx="102000" sy="102000" algn="tl" rotWithShape="0">
              <a:schemeClr val="accent4">
                <a:lumMod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9" descr="C:\Users\nhs50302\Desktop\素材\lgi01f201404070600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24607" y="3645024"/>
            <a:ext cx="805027" cy="1296144"/>
          </a:xfrm>
          <a:prstGeom prst="rect">
            <a:avLst/>
          </a:prstGeom>
          <a:noFill/>
          <a:effectLst>
            <a:outerShdw blurRad="50800" dist="38100" dir="2700000" sx="106000" sy="106000" algn="tl" rotWithShape="0">
              <a:prstClr val="black">
                <a:alpha val="2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C:\Users\nhs50302\Desktop\素材\kisi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39" y="3429000"/>
            <a:ext cx="484589" cy="1555538"/>
          </a:xfrm>
          <a:prstGeom prst="rect">
            <a:avLst/>
          </a:prstGeom>
          <a:noFill/>
          <a:effectLst>
            <a:outerShdw blurRad="139700" dist="38100" dir="2700000" sx="103000" sy="103000" algn="tl" rotWithShape="0">
              <a:prstClr val="black">
                <a:alpha val="7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416496" y="4797152"/>
            <a:ext cx="15721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か弱き</a:t>
            </a:r>
            <a:r>
              <a:rPr lang="ja-JP" altLang="en-US" dirty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勇者</a:t>
            </a:r>
            <a:r>
              <a:rPr lang="ja-JP" altLang="en-US" dirty="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達</a:t>
            </a:r>
            <a:endParaRPr lang="en-US" altLang="ja-JP" dirty="0" smtClean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</p:txBody>
      </p:sp>
      <p:pic>
        <p:nvPicPr>
          <p:cNvPr id="45" name="Picture 4" descr="C:\Users\Kazuyoshi Ohsugi\Desktop\AP13A222\04\主人公_オレンジ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808984" y="764704"/>
            <a:ext cx="1656184" cy="1656184"/>
          </a:xfrm>
          <a:prstGeom prst="rect">
            <a:avLst/>
          </a:prstGeom>
          <a:noFill/>
          <a:scene3d>
            <a:camera prst="orthographicFront">
              <a:rot lat="21599991" lon="10799999" rev="0"/>
            </a:camera>
            <a:lightRig rig="threePt" dir="t"/>
          </a:scene3d>
        </p:spPr>
      </p:pic>
      <p:pic>
        <p:nvPicPr>
          <p:cNvPr id="46" name="Picture 8" descr="C:\Users\nhs50302\Desktop\素材\kisi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00972">
            <a:off x="5218599" y="2567021"/>
            <a:ext cx="295530" cy="948656"/>
          </a:xfrm>
          <a:prstGeom prst="rect">
            <a:avLst/>
          </a:prstGeom>
          <a:noFill/>
          <a:effectLst>
            <a:outerShdw blurRad="139700" dist="38100" dir="2700000" sx="103000" sy="103000" algn="tl" rotWithShape="0">
              <a:prstClr val="black">
                <a:alpha val="7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グループ化 46"/>
          <p:cNvGrpSpPr/>
          <p:nvPr/>
        </p:nvGrpSpPr>
        <p:grpSpPr>
          <a:xfrm>
            <a:off x="738376" y="5318006"/>
            <a:ext cx="1372461" cy="933599"/>
            <a:chOff x="2661069" y="1841039"/>
            <a:chExt cx="3148601" cy="2141795"/>
          </a:xfrm>
        </p:grpSpPr>
        <p:grpSp>
          <p:nvGrpSpPr>
            <p:cNvPr id="48" name="グループ化 63"/>
            <p:cNvGrpSpPr/>
            <p:nvPr/>
          </p:nvGrpSpPr>
          <p:grpSpPr>
            <a:xfrm>
              <a:off x="2661069" y="1841039"/>
              <a:ext cx="3148601" cy="2141795"/>
              <a:chOff x="5857461" y="4026469"/>
              <a:chExt cx="2042776" cy="1389572"/>
            </a:xfrm>
          </p:grpSpPr>
          <p:grpSp>
            <p:nvGrpSpPr>
              <p:cNvPr id="54" name="グループ化 64"/>
              <p:cNvGrpSpPr/>
              <p:nvPr/>
            </p:nvGrpSpPr>
            <p:grpSpPr>
              <a:xfrm rot="21337001">
                <a:off x="5857461" y="4026469"/>
                <a:ext cx="2042776" cy="1389572"/>
                <a:chOff x="4739588" y="443276"/>
                <a:chExt cx="4511266" cy="2937568"/>
              </a:xfrm>
            </p:grpSpPr>
            <p:grpSp>
              <p:nvGrpSpPr>
                <p:cNvPr id="74" name="グループ化 72"/>
                <p:cNvGrpSpPr/>
                <p:nvPr/>
              </p:nvGrpSpPr>
              <p:grpSpPr>
                <a:xfrm>
                  <a:off x="4739588" y="443276"/>
                  <a:ext cx="4511266" cy="2937568"/>
                  <a:chOff x="4739588" y="443276"/>
                  <a:chExt cx="4511266" cy="2937568"/>
                </a:xfrm>
              </p:grpSpPr>
              <p:pic>
                <p:nvPicPr>
                  <p:cNvPr id="80" name="Picture 10" descr="C:\Users\nhs50302\Desktop\素材\th07GVEB65.png"/>
                  <p:cNvPicPr>
                    <a:picLocks noChangeAspect="1" noChangeArrowheads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205830">
                    <a:off x="4739588" y="443276"/>
                    <a:ext cx="4511266" cy="2937568"/>
                  </a:xfrm>
                  <a:prstGeom prst="rect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1" name="Picture 11" descr="C:\Users\nhs50302\Desktop\素材\th24VMWVHC.png"/>
                  <p:cNvPicPr>
                    <a:picLocks noChangeAspect="1" noChangeArrowheads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26406" y="532854"/>
                    <a:ext cx="698802" cy="69880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0800" dist="241300" dir="2700000" sx="112000" sy="112000" algn="tl" rotWithShape="0">
                      <a:prstClr val="black">
                        <a:alpha val="45000"/>
                      </a:prst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2" name="Picture 11" descr="C:\Users\nhs50302\Desktop\素材\th24VMWVHC.png"/>
                  <p:cNvPicPr>
                    <a:picLocks noChangeAspect="1" noChangeArrowheads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06420" y="1742215"/>
                    <a:ext cx="698802" cy="69880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0800" dist="241300" dir="2700000" sx="112000" sy="112000" algn="tl" rotWithShape="0">
                      <a:prstClr val="black">
                        <a:alpha val="45000"/>
                      </a:prst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3" name="Picture 11" descr="C:\Users\nhs50302\Desktop\素材\th24VMWVHC.png"/>
                  <p:cNvPicPr>
                    <a:picLocks noChangeAspect="1" noChangeArrowheads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242198" y="1231656"/>
                    <a:ext cx="698802" cy="69880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0800" dist="241300" dir="2700000" sx="112000" sy="112000" algn="tl" rotWithShape="0">
                      <a:prstClr val="black">
                        <a:alpha val="45000"/>
                      </a:prst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4" name="Picture 11" descr="C:\Users\nhs50302\Desktop\素材\th24VMWVHC.png"/>
                  <p:cNvPicPr>
                    <a:picLocks noChangeAspect="1" noChangeArrowheads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852568" y="882255"/>
                    <a:ext cx="698802" cy="69880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0800" dist="241300" dir="2700000" sx="112000" sy="112000" algn="tl" rotWithShape="0">
                      <a:prstClr val="black">
                        <a:alpha val="45000"/>
                      </a:prst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5" name="Picture 11" descr="C:\Users\nhs50302\Desktop\素材\th24VMWVHC.png"/>
                  <p:cNvPicPr>
                    <a:picLocks noChangeAspect="1" noChangeArrowheads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543396" y="2532346"/>
                    <a:ext cx="698802" cy="69880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0800" dist="241300" dir="2700000" sx="112000" sy="112000" algn="tl" rotWithShape="0">
                      <a:prstClr val="black">
                        <a:alpha val="45000"/>
                      </a:prst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75" name="Picture 12" descr="C:\Users\nhs50302\Desktop\素材\名称未設定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43396" y="1510945"/>
                  <a:ext cx="420107" cy="5622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6" name="Picture 13" descr="C:\Users\nhs50302\Desktop\素材\魔法使い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11328" y="1040047"/>
                  <a:ext cx="501901" cy="5410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7" name="Picture 14" descr="C:\Users\nhs50302\Desktop\素材\night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00682" y="2062335"/>
                  <a:ext cx="410646" cy="547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8" name="Picture 15" descr="C:\Users\nhs50302\Desktop\素材\グリフォン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9482" y="1971441"/>
                  <a:ext cx="547528" cy="5214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9" name="Picture 16" descr="C:\Users\nhs50302\Desktop\素材\狼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63500" y="802868"/>
                  <a:ext cx="482346" cy="5084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2" name="フリーフォーム 61"/>
              <p:cNvSpPr/>
              <p:nvPr/>
            </p:nvSpPr>
            <p:spPr>
              <a:xfrm>
                <a:off x="7009063" y="4766964"/>
                <a:ext cx="97276" cy="45719"/>
              </a:xfrm>
              <a:custGeom>
                <a:avLst/>
                <a:gdLst>
                  <a:gd name="connsiteX0" fmla="*/ 146 w 12941"/>
                  <a:gd name="connsiteY0" fmla="*/ 135 h 33913"/>
                  <a:gd name="connsiteX1" fmla="*/ 5861 w 12941"/>
                  <a:gd name="connsiteY1" fmla="*/ 21090 h 33913"/>
                  <a:gd name="connsiteX2" fmla="*/ 9671 w 12941"/>
                  <a:gd name="connsiteY2" fmla="*/ 26805 h 33913"/>
                  <a:gd name="connsiteX3" fmla="*/ 11576 w 12941"/>
                  <a:gd name="connsiteY3" fmla="*/ 32520 h 33913"/>
                  <a:gd name="connsiteX4" fmla="*/ 146 w 12941"/>
                  <a:gd name="connsiteY4" fmla="*/ 135 h 3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41" h="33913">
                    <a:moveTo>
                      <a:pt x="146" y="135"/>
                    </a:moveTo>
                    <a:cubicBezTo>
                      <a:pt x="-807" y="-1770"/>
                      <a:pt x="3099" y="16947"/>
                      <a:pt x="5861" y="21090"/>
                    </a:cubicBezTo>
                    <a:cubicBezTo>
                      <a:pt x="7131" y="22995"/>
                      <a:pt x="8647" y="24757"/>
                      <a:pt x="9671" y="26805"/>
                    </a:cubicBezTo>
                    <a:cubicBezTo>
                      <a:pt x="10569" y="28601"/>
                      <a:pt x="10462" y="30849"/>
                      <a:pt x="11576" y="32520"/>
                    </a:cubicBezTo>
                    <a:cubicBezTo>
                      <a:pt x="17740" y="41766"/>
                      <a:pt x="1099" y="2040"/>
                      <a:pt x="146" y="135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フリーフォーム 62"/>
              <p:cNvSpPr/>
              <p:nvPr/>
            </p:nvSpPr>
            <p:spPr>
              <a:xfrm rot="20063343">
                <a:off x="6989817" y="4848717"/>
                <a:ext cx="97276" cy="45719"/>
              </a:xfrm>
              <a:custGeom>
                <a:avLst/>
                <a:gdLst>
                  <a:gd name="connsiteX0" fmla="*/ 146 w 12941"/>
                  <a:gd name="connsiteY0" fmla="*/ 135 h 33913"/>
                  <a:gd name="connsiteX1" fmla="*/ 5861 w 12941"/>
                  <a:gd name="connsiteY1" fmla="*/ 21090 h 33913"/>
                  <a:gd name="connsiteX2" fmla="*/ 9671 w 12941"/>
                  <a:gd name="connsiteY2" fmla="*/ 26805 h 33913"/>
                  <a:gd name="connsiteX3" fmla="*/ 11576 w 12941"/>
                  <a:gd name="connsiteY3" fmla="*/ 32520 h 33913"/>
                  <a:gd name="connsiteX4" fmla="*/ 146 w 12941"/>
                  <a:gd name="connsiteY4" fmla="*/ 135 h 3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41" h="33913">
                    <a:moveTo>
                      <a:pt x="146" y="135"/>
                    </a:moveTo>
                    <a:cubicBezTo>
                      <a:pt x="-807" y="-1770"/>
                      <a:pt x="3099" y="16947"/>
                      <a:pt x="5861" y="21090"/>
                    </a:cubicBezTo>
                    <a:cubicBezTo>
                      <a:pt x="7131" y="22995"/>
                      <a:pt x="8647" y="24757"/>
                      <a:pt x="9671" y="26805"/>
                    </a:cubicBezTo>
                    <a:cubicBezTo>
                      <a:pt x="10569" y="28601"/>
                      <a:pt x="10462" y="30849"/>
                      <a:pt x="11576" y="32520"/>
                    </a:cubicBezTo>
                    <a:cubicBezTo>
                      <a:pt x="17740" y="41766"/>
                      <a:pt x="1099" y="2040"/>
                      <a:pt x="146" y="135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フリーフォーム 63"/>
              <p:cNvSpPr/>
              <p:nvPr/>
            </p:nvSpPr>
            <p:spPr>
              <a:xfrm rot="17132882">
                <a:off x="7005136" y="4976617"/>
                <a:ext cx="97276" cy="45719"/>
              </a:xfrm>
              <a:custGeom>
                <a:avLst/>
                <a:gdLst>
                  <a:gd name="connsiteX0" fmla="*/ 146 w 12941"/>
                  <a:gd name="connsiteY0" fmla="*/ 135 h 33913"/>
                  <a:gd name="connsiteX1" fmla="*/ 5861 w 12941"/>
                  <a:gd name="connsiteY1" fmla="*/ 21090 h 33913"/>
                  <a:gd name="connsiteX2" fmla="*/ 9671 w 12941"/>
                  <a:gd name="connsiteY2" fmla="*/ 26805 h 33913"/>
                  <a:gd name="connsiteX3" fmla="*/ 11576 w 12941"/>
                  <a:gd name="connsiteY3" fmla="*/ 32520 h 33913"/>
                  <a:gd name="connsiteX4" fmla="*/ 146 w 12941"/>
                  <a:gd name="connsiteY4" fmla="*/ 135 h 3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41" h="33913">
                    <a:moveTo>
                      <a:pt x="146" y="135"/>
                    </a:moveTo>
                    <a:cubicBezTo>
                      <a:pt x="-807" y="-1770"/>
                      <a:pt x="3099" y="16947"/>
                      <a:pt x="5861" y="21090"/>
                    </a:cubicBezTo>
                    <a:cubicBezTo>
                      <a:pt x="7131" y="22995"/>
                      <a:pt x="8647" y="24757"/>
                      <a:pt x="9671" y="26805"/>
                    </a:cubicBezTo>
                    <a:cubicBezTo>
                      <a:pt x="10569" y="28601"/>
                      <a:pt x="10462" y="30849"/>
                      <a:pt x="11576" y="32520"/>
                    </a:cubicBezTo>
                    <a:cubicBezTo>
                      <a:pt x="17740" y="41766"/>
                      <a:pt x="1099" y="2040"/>
                      <a:pt x="146" y="135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フリーフォーム 70"/>
              <p:cNvSpPr/>
              <p:nvPr/>
            </p:nvSpPr>
            <p:spPr>
              <a:xfrm rot="7089154">
                <a:off x="7243926" y="4774247"/>
                <a:ext cx="97276" cy="45719"/>
              </a:xfrm>
              <a:custGeom>
                <a:avLst/>
                <a:gdLst>
                  <a:gd name="connsiteX0" fmla="*/ 146 w 12941"/>
                  <a:gd name="connsiteY0" fmla="*/ 135 h 33913"/>
                  <a:gd name="connsiteX1" fmla="*/ 5861 w 12941"/>
                  <a:gd name="connsiteY1" fmla="*/ 21090 h 33913"/>
                  <a:gd name="connsiteX2" fmla="*/ 9671 w 12941"/>
                  <a:gd name="connsiteY2" fmla="*/ 26805 h 33913"/>
                  <a:gd name="connsiteX3" fmla="*/ 11576 w 12941"/>
                  <a:gd name="connsiteY3" fmla="*/ 32520 h 33913"/>
                  <a:gd name="connsiteX4" fmla="*/ 146 w 12941"/>
                  <a:gd name="connsiteY4" fmla="*/ 135 h 3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41" h="33913">
                    <a:moveTo>
                      <a:pt x="146" y="135"/>
                    </a:moveTo>
                    <a:cubicBezTo>
                      <a:pt x="-807" y="-1770"/>
                      <a:pt x="3099" y="16947"/>
                      <a:pt x="5861" y="21090"/>
                    </a:cubicBezTo>
                    <a:cubicBezTo>
                      <a:pt x="7131" y="22995"/>
                      <a:pt x="8647" y="24757"/>
                      <a:pt x="9671" y="26805"/>
                    </a:cubicBezTo>
                    <a:cubicBezTo>
                      <a:pt x="10569" y="28601"/>
                      <a:pt x="10462" y="30849"/>
                      <a:pt x="11576" y="32520"/>
                    </a:cubicBezTo>
                    <a:cubicBezTo>
                      <a:pt x="17740" y="41766"/>
                      <a:pt x="1099" y="2040"/>
                      <a:pt x="146" y="135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フリーフォーム 71"/>
              <p:cNvSpPr/>
              <p:nvPr/>
            </p:nvSpPr>
            <p:spPr>
              <a:xfrm rot="9527941">
                <a:off x="7270516" y="4866818"/>
                <a:ext cx="97276" cy="45719"/>
              </a:xfrm>
              <a:custGeom>
                <a:avLst/>
                <a:gdLst>
                  <a:gd name="connsiteX0" fmla="*/ 146 w 12941"/>
                  <a:gd name="connsiteY0" fmla="*/ 135 h 33913"/>
                  <a:gd name="connsiteX1" fmla="*/ 5861 w 12941"/>
                  <a:gd name="connsiteY1" fmla="*/ 21090 h 33913"/>
                  <a:gd name="connsiteX2" fmla="*/ 9671 w 12941"/>
                  <a:gd name="connsiteY2" fmla="*/ 26805 h 33913"/>
                  <a:gd name="connsiteX3" fmla="*/ 11576 w 12941"/>
                  <a:gd name="connsiteY3" fmla="*/ 32520 h 33913"/>
                  <a:gd name="connsiteX4" fmla="*/ 146 w 12941"/>
                  <a:gd name="connsiteY4" fmla="*/ 135 h 3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41" h="33913">
                    <a:moveTo>
                      <a:pt x="146" y="135"/>
                    </a:moveTo>
                    <a:cubicBezTo>
                      <a:pt x="-807" y="-1770"/>
                      <a:pt x="3099" y="16947"/>
                      <a:pt x="5861" y="21090"/>
                    </a:cubicBezTo>
                    <a:cubicBezTo>
                      <a:pt x="7131" y="22995"/>
                      <a:pt x="8647" y="24757"/>
                      <a:pt x="9671" y="26805"/>
                    </a:cubicBezTo>
                    <a:cubicBezTo>
                      <a:pt x="10569" y="28601"/>
                      <a:pt x="10462" y="30849"/>
                      <a:pt x="11576" y="32520"/>
                    </a:cubicBezTo>
                    <a:cubicBezTo>
                      <a:pt x="17740" y="41766"/>
                      <a:pt x="1099" y="2040"/>
                      <a:pt x="146" y="135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フリーフォーム 72"/>
              <p:cNvSpPr/>
              <p:nvPr/>
            </p:nvSpPr>
            <p:spPr>
              <a:xfrm rot="11740758">
                <a:off x="7253828" y="4976831"/>
                <a:ext cx="97276" cy="45719"/>
              </a:xfrm>
              <a:custGeom>
                <a:avLst/>
                <a:gdLst>
                  <a:gd name="connsiteX0" fmla="*/ 146 w 12941"/>
                  <a:gd name="connsiteY0" fmla="*/ 135 h 33913"/>
                  <a:gd name="connsiteX1" fmla="*/ 5861 w 12941"/>
                  <a:gd name="connsiteY1" fmla="*/ 21090 h 33913"/>
                  <a:gd name="connsiteX2" fmla="*/ 9671 w 12941"/>
                  <a:gd name="connsiteY2" fmla="*/ 26805 h 33913"/>
                  <a:gd name="connsiteX3" fmla="*/ 11576 w 12941"/>
                  <a:gd name="connsiteY3" fmla="*/ 32520 h 33913"/>
                  <a:gd name="connsiteX4" fmla="*/ 146 w 12941"/>
                  <a:gd name="connsiteY4" fmla="*/ 135 h 3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41" h="33913">
                    <a:moveTo>
                      <a:pt x="146" y="135"/>
                    </a:moveTo>
                    <a:cubicBezTo>
                      <a:pt x="-807" y="-1770"/>
                      <a:pt x="3099" y="16947"/>
                      <a:pt x="5861" y="21090"/>
                    </a:cubicBezTo>
                    <a:cubicBezTo>
                      <a:pt x="7131" y="22995"/>
                      <a:pt x="8647" y="24757"/>
                      <a:pt x="9671" y="26805"/>
                    </a:cubicBezTo>
                    <a:cubicBezTo>
                      <a:pt x="10569" y="28601"/>
                      <a:pt x="10462" y="30849"/>
                      <a:pt x="11576" y="32520"/>
                    </a:cubicBezTo>
                    <a:cubicBezTo>
                      <a:pt x="17740" y="41766"/>
                      <a:pt x="1099" y="2040"/>
                      <a:pt x="146" y="135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グループ化 89"/>
            <p:cNvGrpSpPr/>
            <p:nvPr/>
          </p:nvGrpSpPr>
          <p:grpSpPr>
            <a:xfrm>
              <a:off x="3675857" y="3495494"/>
              <a:ext cx="752247" cy="223154"/>
              <a:chOff x="3310357" y="4997235"/>
              <a:chExt cx="752247" cy="223154"/>
            </a:xfrm>
          </p:grpSpPr>
          <p:sp>
            <p:nvSpPr>
              <p:cNvPr id="50" name="フリーフォーム 49"/>
              <p:cNvSpPr/>
              <p:nvPr/>
            </p:nvSpPr>
            <p:spPr>
              <a:xfrm>
                <a:off x="3334416" y="4997235"/>
                <a:ext cx="728188" cy="223154"/>
              </a:xfrm>
              <a:custGeom>
                <a:avLst/>
                <a:gdLst>
                  <a:gd name="connsiteX0" fmla="*/ 472440 w 472440"/>
                  <a:gd name="connsiteY0" fmla="*/ 0 h 144780"/>
                  <a:gd name="connsiteX1" fmla="*/ 462280 w 472440"/>
                  <a:gd name="connsiteY1" fmla="*/ 12700 h 144780"/>
                  <a:gd name="connsiteX2" fmla="*/ 447040 w 472440"/>
                  <a:gd name="connsiteY2" fmla="*/ 22860 h 144780"/>
                  <a:gd name="connsiteX3" fmla="*/ 439420 w 472440"/>
                  <a:gd name="connsiteY3" fmla="*/ 30480 h 144780"/>
                  <a:gd name="connsiteX4" fmla="*/ 424180 w 472440"/>
                  <a:gd name="connsiteY4" fmla="*/ 40640 h 144780"/>
                  <a:gd name="connsiteX5" fmla="*/ 401320 w 472440"/>
                  <a:gd name="connsiteY5" fmla="*/ 55880 h 144780"/>
                  <a:gd name="connsiteX6" fmla="*/ 378460 w 472440"/>
                  <a:gd name="connsiteY6" fmla="*/ 71120 h 144780"/>
                  <a:gd name="connsiteX7" fmla="*/ 370840 w 472440"/>
                  <a:gd name="connsiteY7" fmla="*/ 76200 h 144780"/>
                  <a:gd name="connsiteX8" fmla="*/ 363220 w 472440"/>
                  <a:gd name="connsiteY8" fmla="*/ 81280 h 144780"/>
                  <a:gd name="connsiteX9" fmla="*/ 353060 w 472440"/>
                  <a:gd name="connsiteY9" fmla="*/ 86360 h 144780"/>
                  <a:gd name="connsiteX10" fmla="*/ 345440 w 472440"/>
                  <a:gd name="connsiteY10" fmla="*/ 91440 h 144780"/>
                  <a:gd name="connsiteX11" fmla="*/ 337820 w 472440"/>
                  <a:gd name="connsiteY11" fmla="*/ 93980 h 144780"/>
                  <a:gd name="connsiteX12" fmla="*/ 330200 w 472440"/>
                  <a:gd name="connsiteY12" fmla="*/ 99060 h 144780"/>
                  <a:gd name="connsiteX13" fmla="*/ 312420 w 472440"/>
                  <a:gd name="connsiteY13" fmla="*/ 106680 h 144780"/>
                  <a:gd name="connsiteX14" fmla="*/ 304800 w 472440"/>
                  <a:gd name="connsiteY14" fmla="*/ 111760 h 144780"/>
                  <a:gd name="connsiteX15" fmla="*/ 289560 w 472440"/>
                  <a:gd name="connsiteY15" fmla="*/ 116840 h 144780"/>
                  <a:gd name="connsiteX16" fmla="*/ 271780 w 472440"/>
                  <a:gd name="connsiteY16" fmla="*/ 127000 h 144780"/>
                  <a:gd name="connsiteX17" fmla="*/ 254000 w 472440"/>
                  <a:gd name="connsiteY17" fmla="*/ 132080 h 144780"/>
                  <a:gd name="connsiteX18" fmla="*/ 238760 w 472440"/>
                  <a:gd name="connsiteY18" fmla="*/ 137160 h 144780"/>
                  <a:gd name="connsiteX19" fmla="*/ 215900 w 472440"/>
                  <a:gd name="connsiteY19" fmla="*/ 142240 h 144780"/>
                  <a:gd name="connsiteX20" fmla="*/ 190500 w 472440"/>
                  <a:gd name="connsiteY20" fmla="*/ 144780 h 144780"/>
                  <a:gd name="connsiteX21" fmla="*/ 167640 w 472440"/>
                  <a:gd name="connsiteY21" fmla="*/ 142240 h 144780"/>
                  <a:gd name="connsiteX22" fmla="*/ 147320 w 472440"/>
                  <a:gd name="connsiteY22" fmla="*/ 129540 h 144780"/>
                  <a:gd name="connsiteX23" fmla="*/ 139700 w 472440"/>
                  <a:gd name="connsiteY23" fmla="*/ 127000 h 144780"/>
                  <a:gd name="connsiteX24" fmla="*/ 124460 w 472440"/>
                  <a:gd name="connsiteY24" fmla="*/ 116840 h 144780"/>
                  <a:gd name="connsiteX25" fmla="*/ 116840 w 472440"/>
                  <a:gd name="connsiteY25" fmla="*/ 111760 h 144780"/>
                  <a:gd name="connsiteX26" fmla="*/ 78740 w 472440"/>
                  <a:gd name="connsiteY26" fmla="*/ 86360 h 144780"/>
                  <a:gd name="connsiteX27" fmla="*/ 71120 w 472440"/>
                  <a:gd name="connsiteY27" fmla="*/ 81280 h 144780"/>
                  <a:gd name="connsiteX28" fmla="*/ 63500 w 472440"/>
                  <a:gd name="connsiteY28" fmla="*/ 76200 h 144780"/>
                  <a:gd name="connsiteX29" fmla="*/ 55880 w 472440"/>
                  <a:gd name="connsiteY29" fmla="*/ 73660 h 144780"/>
                  <a:gd name="connsiteX30" fmla="*/ 50800 w 472440"/>
                  <a:gd name="connsiteY30" fmla="*/ 66040 h 144780"/>
                  <a:gd name="connsiteX31" fmla="*/ 35560 w 472440"/>
                  <a:gd name="connsiteY31" fmla="*/ 55880 h 144780"/>
                  <a:gd name="connsiteX32" fmla="*/ 20320 w 472440"/>
                  <a:gd name="connsiteY32" fmla="*/ 45720 h 144780"/>
                  <a:gd name="connsiteX33" fmla="*/ 12700 w 472440"/>
                  <a:gd name="connsiteY33" fmla="*/ 40640 h 144780"/>
                  <a:gd name="connsiteX34" fmla="*/ 5080 w 472440"/>
                  <a:gd name="connsiteY34" fmla="*/ 35560 h 144780"/>
                  <a:gd name="connsiteX35" fmla="*/ 0 w 472440"/>
                  <a:gd name="connsiteY35" fmla="*/ 30480 h 144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72440" h="144780">
                    <a:moveTo>
                      <a:pt x="472440" y="0"/>
                    </a:moveTo>
                    <a:cubicBezTo>
                      <a:pt x="469053" y="4233"/>
                      <a:pt x="466310" y="9073"/>
                      <a:pt x="462280" y="12700"/>
                    </a:cubicBezTo>
                    <a:cubicBezTo>
                      <a:pt x="457742" y="16784"/>
                      <a:pt x="451357" y="18543"/>
                      <a:pt x="447040" y="22860"/>
                    </a:cubicBezTo>
                    <a:cubicBezTo>
                      <a:pt x="444500" y="25400"/>
                      <a:pt x="442255" y="28275"/>
                      <a:pt x="439420" y="30480"/>
                    </a:cubicBezTo>
                    <a:cubicBezTo>
                      <a:pt x="434601" y="34228"/>
                      <a:pt x="429260" y="37253"/>
                      <a:pt x="424180" y="40640"/>
                    </a:cubicBezTo>
                    <a:lnTo>
                      <a:pt x="401320" y="55880"/>
                    </a:lnTo>
                    <a:lnTo>
                      <a:pt x="378460" y="71120"/>
                    </a:lnTo>
                    <a:lnTo>
                      <a:pt x="370840" y="76200"/>
                    </a:lnTo>
                    <a:cubicBezTo>
                      <a:pt x="368300" y="77893"/>
                      <a:pt x="365950" y="79915"/>
                      <a:pt x="363220" y="81280"/>
                    </a:cubicBezTo>
                    <a:cubicBezTo>
                      <a:pt x="359833" y="82973"/>
                      <a:pt x="356348" y="84481"/>
                      <a:pt x="353060" y="86360"/>
                    </a:cubicBezTo>
                    <a:cubicBezTo>
                      <a:pt x="350410" y="87875"/>
                      <a:pt x="348170" y="90075"/>
                      <a:pt x="345440" y="91440"/>
                    </a:cubicBezTo>
                    <a:cubicBezTo>
                      <a:pt x="343045" y="92637"/>
                      <a:pt x="340215" y="92783"/>
                      <a:pt x="337820" y="93980"/>
                    </a:cubicBezTo>
                    <a:cubicBezTo>
                      <a:pt x="335090" y="95345"/>
                      <a:pt x="332850" y="97545"/>
                      <a:pt x="330200" y="99060"/>
                    </a:cubicBezTo>
                    <a:cubicBezTo>
                      <a:pt x="293202" y="120202"/>
                      <a:pt x="340916" y="92432"/>
                      <a:pt x="312420" y="106680"/>
                    </a:cubicBezTo>
                    <a:cubicBezTo>
                      <a:pt x="309690" y="108045"/>
                      <a:pt x="307590" y="110520"/>
                      <a:pt x="304800" y="111760"/>
                    </a:cubicBezTo>
                    <a:cubicBezTo>
                      <a:pt x="299907" y="113935"/>
                      <a:pt x="294015" y="113870"/>
                      <a:pt x="289560" y="116840"/>
                    </a:cubicBezTo>
                    <a:cubicBezTo>
                      <a:pt x="281907" y="121942"/>
                      <a:pt x="280803" y="123133"/>
                      <a:pt x="271780" y="127000"/>
                    </a:cubicBezTo>
                    <a:cubicBezTo>
                      <a:pt x="265141" y="129845"/>
                      <a:pt x="261161" y="129932"/>
                      <a:pt x="254000" y="132080"/>
                    </a:cubicBezTo>
                    <a:cubicBezTo>
                      <a:pt x="248871" y="133619"/>
                      <a:pt x="243955" y="135861"/>
                      <a:pt x="238760" y="137160"/>
                    </a:cubicBezTo>
                    <a:cubicBezTo>
                      <a:pt x="231862" y="138885"/>
                      <a:pt x="222810" y="141319"/>
                      <a:pt x="215900" y="142240"/>
                    </a:cubicBezTo>
                    <a:cubicBezTo>
                      <a:pt x="207466" y="143365"/>
                      <a:pt x="198967" y="143933"/>
                      <a:pt x="190500" y="144780"/>
                    </a:cubicBezTo>
                    <a:cubicBezTo>
                      <a:pt x="182880" y="143933"/>
                      <a:pt x="174870" y="144792"/>
                      <a:pt x="167640" y="142240"/>
                    </a:cubicBezTo>
                    <a:cubicBezTo>
                      <a:pt x="160108" y="139582"/>
                      <a:pt x="154898" y="132066"/>
                      <a:pt x="147320" y="129540"/>
                    </a:cubicBezTo>
                    <a:cubicBezTo>
                      <a:pt x="144780" y="128693"/>
                      <a:pt x="142040" y="128300"/>
                      <a:pt x="139700" y="127000"/>
                    </a:cubicBezTo>
                    <a:cubicBezTo>
                      <a:pt x="134363" y="124035"/>
                      <a:pt x="129540" y="120227"/>
                      <a:pt x="124460" y="116840"/>
                    </a:cubicBezTo>
                    <a:lnTo>
                      <a:pt x="116840" y="111760"/>
                    </a:lnTo>
                    <a:lnTo>
                      <a:pt x="78740" y="86360"/>
                    </a:lnTo>
                    <a:lnTo>
                      <a:pt x="71120" y="81280"/>
                    </a:lnTo>
                    <a:cubicBezTo>
                      <a:pt x="68580" y="79587"/>
                      <a:pt x="66396" y="77165"/>
                      <a:pt x="63500" y="76200"/>
                    </a:cubicBezTo>
                    <a:lnTo>
                      <a:pt x="55880" y="73660"/>
                    </a:lnTo>
                    <a:cubicBezTo>
                      <a:pt x="54187" y="71120"/>
                      <a:pt x="53097" y="68050"/>
                      <a:pt x="50800" y="66040"/>
                    </a:cubicBezTo>
                    <a:cubicBezTo>
                      <a:pt x="46205" y="62020"/>
                      <a:pt x="40640" y="59267"/>
                      <a:pt x="35560" y="55880"/>
                    </a:cubicBezTo>
                    <a:lnTo>
                      <a:pt x="20320" y="45720"/>
                    </a:lnTo>
                    <a:lnTo>
                      <a:pt x="12700" y="40640"/>
                    </a:lnTo>
                    <a:cubicBezTo>
                      <a:pt x="10160" y="38947"/>
                      <a:pt x="7239" y="37719"/>
                      <a:pt x="5080" y="35560"/>
                    </a:cubicBezTo>
                    <a:lnTo>
                      <a:pt x="0" y="30480"/>
                    </a:lnTo>
                  </a:path>
                </a:pathLst>
              </a:custGeom>
              <a:no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フリーフォーム 51"/>
              <p:cNvSpPr/>
              <p:nvPr/>
            </p:nvSpPr>
            <p:spPr>
              <a:xfrm>
                <a:off x="3310357" y="4997235"/>
                <a:ext cx="283142" cy="217293"/>
              </a:xfrm>
              <a:custGeom>
                <a:avLst/>
                <a:gdLst>
                  <a:gd name="connsiteX0" fmla="*/ 69782 w 283142"/>
                  <a:gd name="connsiteY0" fmla="*/ 217293 h 217293"/>
                  <a:gd name="connsiteX1" fmla="*/ 62162 w 283142"/>
                  <a:gd name="connsiteY1" fmla="*/ 175383 h 217293"/>
                  <a:gd name="connsiteX2" fmla="*/ 54542 w 283142"/>
                  <a:gd name="connsiteY2" fmla="*/ 160143 h 217293"/>
                  <a:gd name="connsiteX3" fmla="*/ 50732 w 283142"/>
                  <a:gd name="connsiteY3" fmla="*/ 141093 h 217293"/>
                  <a:gd name="connsiteX4" fmla="*/ 46922 w 283142"/>
                  <a:gd name="connsiteY4" fmla="*/ 129663 h 217293"/>
                  <a:gd name="connsiteX5" fmla="*/ 35492 w 283142"/>
                  <a:gd name="connsiteY5" fmla="*/ 80133 h 217293"/>
                  <a:gd name="connsiteX6" fmla="*/ 31682 w 283142"/>
                  <a:gd name="connsiteY6" fmla="*/ 68703 h 217293"/>
                  <a:gd name="connsiteX7" fmla="*/ 24062 w 283142"/>
                  <a:gd name="connsiteY7" fmla="*/ 57273 h 217293"/>
                  <a:gd name="connsiteX8" fmla="*/ 20252 w 283142"/>
                  <a:gd name="connsiteY8" fmla="*/ 45843 h 217293"/>
                  <a:gd name="connsiteX9" fmla="*/ 5012 w 283142"/>
                  <a:gd name="connsiteY9" fmla="*/ 11553 h 217293"/>
                  <a:gd name="connsiteX10" fmla="*/ 1202 w 283142"/>
                  <a:gd name="connsiteY10" fmla="*/ 123 h 217293"/>
                  <a:gd name="connsiteX11" fmla="*/ 27872 w 283142"/>
                  <a:gd name="connsiteY11" fmla="*/ 7743 h 217293"/>
                  <a:gd name="connsiteX12" fmla="*/ 39302 w 283142"/>
                  <a:gd name="connsiteY12" fmla="*/ 11553 h 217293"/>
                  <a:gd name="connsiteX13" fmla="*/ 54542 w 283142"/>
                  <a:gd name="connsiteY13" fmla="*/ 15363 h 217293"/>
                  <a:gd name="connsiteX14" fmla="*/ 77402 w 283142"/>
                  <a:gd name="connsiteY14" fmla="*/ 22983 h 217293"/>
                  <a:gd name="connsiteX15" fmla="*/ 88832 w 283142"/>
                  <a:gd name="connsiteY15" fmla="*/ 26793 h 217293"/>
                  <a:gd name="connsiteX16" fmla="*/ 283142 w 283142"/>
                  <a:gd name="connsiteY16" fmla="*/ 22983 h 217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3142" h="217293">
                    <a:moveTo>
                      <a:pt x="69782" y="217293"/>
                    </a:moveTo>
                    <a:cubicBezTo>
                      <a:pt x="69142" y="213455"/>
                      <a:pt x="63937" y="180708"/>
                      <a:pt x="62162" y="175383"/>
                    </a:cubicBezTo>
                    <a:cubicBezTo>
                      <a:pt x="60366" y="169995"/>
                      <a:pt x="57082" y="165223"/>
                      <a:pt x="54542" y="160143"/>
                    </a:cubicBezTo>
                    <a:cubicBezTo>
                      <a:pt x="53272" y="153793"/>
                      <a:pt x="52303" y="147375"/>
                      <a:pt x="50732" y="141093"/>
                    </a:cubicBezTo>
                    <a:cubicBezTo>
                      <a:pt x="49758" y="137197"/>
                      <a:pt x="47710" y="133601"/>
                      <a:pt x="46922" y="129663"/>
                    </a:cubicBezTo>
                    <a:cubicBezTo>
                      <a:pt x="37030" y="80204"/>
                      <a:pt x="50376" y="124784"/>
                      <a:pt x="35492" y="80133"/>
                    </a:cubicBezTo>
                    <a:cubicBezTo>
                      <a:pt x="34222" y="76323"/>
                      <a:pt x="33910" y="72045"/>
                      <a:pt x="31682" y="68703"/>
                    </a:cubicBezTo>
                    <a:cubicBezTo>
                      <a:pt x="29142" y="64893"/>
                      <a:pt x="26110" y="61369"/>
                      <a:pt x="24062" y="57273"/>
                    </a:cubicBezTo>
                    <a:cubicBezTo>
                      <a:pt x="22266" y="53681"/>
                      <a:pt x="22048" y="49435"/>
                      <a:pt x="20252" y="45843"/>
                    </a:cubicBezTo>
                    <a:cubicBezTo>
                      <a:pt x="2139" y="9617"/>
                      <a:pt x="24671" y="70530"/>
                      <a:pt x="5012" y="11553"/>
                    </a:cubicBezTo>
                    <a:cubicBezTo>
                      <a:pt x="3742" y="7743"/>
                      <a:pt x="-2608" y="-1147"/>
                      <a:pt x="1202" y="123"/>
                    </a:cubicBezTo>
                    <a:cubicBezTo>
                      <a:pt x="28607" y="9258"/>
                      <a:pt x="-5616" y="-1825"/>
                      <a:pt x="27872" y="7743"/>
                    </a:cubicBezTo>
                    <a:cubicBezTo>
                      <a:pt x="31734" y="8846"/>
                      <a:pt x="35440" y="10450"/>
                      <a:pt x="39302" y="11553"/>
                    </a:cubicBezTo>
                    <a:cubicBezTo>
                      <a:pt x="44337" y="12992"/>
                      <a:pt x="49526" y="13858"/>
                      <a:pt x="54542" y="15363"/>
                    </a:cubicBezTo>
                    <a:cubicBezTo>
                      <a:pt x="62235" y="17671"/>
                      <a:pt x="69782" y="20443"/>
                      <a:pt x="77402" y="22983"/>
                    </a:cubicBezTo>
                    <a:lnTo>
                      <a:pt x="88832" y="26793"/>
                    </a:lnTo>
                    <a:lnTo>
                      <a:pt x="283142" y="22983"/>
                    </a:lnTo>
                  </a:path>
                </a:pathLst>
              </a:custGeom>
              <a:no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pic>
        <p:nvPicPr>
          <p:cNvPr id="86" name="Picture 3" descr="C:\Users\nhs50302\Desktop\素材\小物\gage2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51" y="5854937"/>
            <a:ext cx="248339" cy="4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7" name="グループ化 86"/>
          <p:cNvGrpSpPr/>
          <p:nvPr/>
        </p:nvGrpSpPr>
        <p:grpSpPr>
          <a:xfrm>
            <a:off x="920553" y="5999200"/>
            <a:ext cx="186255" cy="208906"/>
            <a:chOff x="4858818" y="4215711"/>
            <a:chExt cx="632855" cy="687652"/>
          </a:xfrm>
        </p:grpSpPr>
        <p:sp>
          <p:nvSpPr>
            <p:cNvPr id="88" name="円/楕円 87"/>
            <p:cNvSpPr/>
            <p:nvPr/>
          </p:nvSpPr>
          <p:spPr>
            <a:xfrm rot="576151">
              <a:off x="4858818" y="4215711"/>
              <a:ext cx="632855" cy="68765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>
                  <a:solidFill>
                    <a:schemeClr val="tx2"/>
                  </a:solidFill>
                </a:ln>
                <a:noFill/>
              </a:endParaRPr>
            </a:p>
          </p:txBody>
        </p:sp>
        <p:pic>
          <p:nvPicPr>
            <p:cNvPr id="89" name="Picture 19" descr="C:\Users\nhs50302\Desktop\素材\hane.png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154842">
              <a:off x="5035674" y="4224803"/>
              <a:ext cx="265034" cy="642238"/>
            </a:xfrm>
            <a:prstGeom prst="rect">
              <a:avLst/>
            </a:prstGeom>
            <a:noFill/>
            <a:effectLst>
              <a:outerShdw blurRad="254000" dist="38100" dir="2700000" sx="97000" sy="97000" algn="tl" rotWithShape="0">
                <a:srgbClr val="FFFF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0" name="Picture 19" descr="C:\Users\nhs50302\Desktop\素材\hane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799683">
            <a:off x="1837924" y="5732054"/>
            <a:ext cx="78862" cy="175872"/>
          </a:xfrm>
          <a:prstGeom prst="rect">
            <a:avLst/>
          </a:prstGeom>
          <a:noFill/>
          <a:effectLst>
            <a:outerShdw blurRad="254000" dist="38100" dir="2700000" sx="97000" sy="97000" algn="tl" rotWithShape="0">
              <a:srgbClr val="FFFF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右矢印 19"/>
          <p:cNvSpPr/>
          <p:nvPr/>
        </p:nvSpPr>
        <p:spPr>
          <a:xfrm>
            <a:off x="2072680" y="4437112"/>
            <a:ext cx="2520280" cy="753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9" name="Picture 2" descr="C:\Users\Kazuyoshi Ohsugi\Desktop\AP13A222\04\仲間_1_オレンジ.png"/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4880992" y="5085184"/>
            <a:ext cx="539445" cy="916533"/>
          </a:xfrm>
          <a:prstGeom prst="rect">
            <a:avLst/>
          </a:prstGeom>
          <a:noFill/>
        </p:spPr>
      </p:pic>
      <p:pic>
        <p:nvPicPr>
          <p:cNvPr id="100" name="Picture 3" descr="C:\Users\Kazuyoshi Ohsugi\Desktop\AP13A222\04\名称未設定.png"/>
          <p:cNvPicPr>
            <a:picLocks noChangeAspect="1" noChangeArrowheads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5385048" y="5157192"/>
            <a:ext cx="611417" cy="938656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</p:spPr>
      </p:pic>
      <p:grpSp>
        <p:nvGrpSpPr>
          <p:cNvPr id="101" name="グループ化 100"/>
          <p:cNvGrpSpPr/>
          <p:nvPr/>
        </p:nvGrpSpPr>
        <p:grpSpPr>
          <a:xfrm>
            <a:off x="8216707" y="5320964"/>
            <a:ext cx="1663167" cy="1569464"/>
            <a:chOff x="8219350" y="5305439"/>
            <a:chExt cx="1663167" cy="1569464"/>
          </a:xfrm>
        </p:grpSpPr>
        <p:grpSp>
          <p:nvGrpSpPr>
            <p:cNvPr id="102" name="グループ化 70"/>
            <p:cNvGrpSpPr/>
            <p:nvPr/>
          </p:nvGrpSpPr>
          <p:grpSpPr>
            <a:xfrm>
              <a:off x="8219350" y="5423924"/>
              <a:ext cx="1663167" cy="1450979"/>
              <a:chOff x="8219350" y="5423924"/>
              <a:chExt cx="1663167" cy="1450979"/>
            </a:xfrm>
          </p:grpSpPr>
          <p:grpSp>
            <p:nvGrpSpPr>
              <p:cNvPr id="104" name="グループ化 71"/>
              <p:cNvGrpSpPr/>
              <p:nvPr/>
            </p:nvGrpSpPr>
            <p:grpSpPr>
              <a:xfrm>
                <a:off x="8744859" y="5423924"/>
                <a:ext cx="1137658" cy="1450979"/>
                <a:chOff x="8744859" y="5423924"/>
                <a:chExt cx="1137658" cy="1450979"/>
              </a:xfrm>
            </p:grpSpPr>
            <p:grpSp>
              <p:nvGrpSpPr>
                <p:cNvPr id="106" name="グループ化 73"/>
                <p:cNvGrpSpPr/>
                <p:nvPr/>
              </p:nvGrpSpPr>
              <p:grpSpPr>
                <a:xfrm>
                  <a:off x="8744859" y="5582478"/>
                  <a:ext cx="1137658" cy="1292425"/>
                  <a:chOff x="8744859" y="5582478"/>
                  <a:chExt cx="1137658" cy="1292425"/>
                </a:xfrm>
              </p:grpSpPr>
              <p:pic>
                <p:nvPicPr>
                  <p:cNvPr id="108" name="Picture 3" descr="C:\Users\nhs50302\Desktop\素材\hane12.png"/>
                  <p:cNvPicPr>
                    <a:picLocks noChangeAspect="1" noChangeArrowheads="1"/>
                  </p:cNvPicPr>
                  <p:nvPr/>
                </p:nvPicPr>
                <p:blipFill>
                  <a:blip r:embed="rId3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8891310">
                    <a:off x="8744859" y="5582478"/>
                    <a:ext cx="887135" cy="1292425"/>
                  </a:xfrm>
                  <a:prstGeom prst="rect">
                    <a:avLst/>
                  </a:prstGeom>
                  <a:noFill/>
                  <a:effectLst>
                    <a:outerShdw dist="63500" dir="2700000" sx="101000" sy="101000" algn="tl" rotWithShape="0">
                      <a:schemeClr val="tx1">
                        <a:alpha val="38000"/>
                      </a:scheme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9" name="Picture 3" descr="C:\Users\nhs50302\Desktop\素材\hane12.png"/>
                  <p:cNvPicPr>
                    <a:picLocks noChangeAspect="1" noChangeArrowheads="1"/>
                  </p:cNvPicPr>
                  <p:nvPr/>
                </p:nvPicPr>
                <p:blipFill>
                  <a:blip r:embed="rId3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4941608">
                    <a:off x="9019913" y="5662362"/>
                    <a:ext cx="887135" cy="838072"/>
                  </a:xfrm>
                  <a:prstGeom prst="rect">
                    <a:avLst/>
                  </a:prstGeom>
                  <a:noFill/>
                  <a:effectLst>
                    <a:outerShdw dist="63500" dir="2700000" sx="101000" sy="101000" algn="tl" rotWithShape="0">
                      <a:schemeClr val="tx1">
                        <a:alpha val="38000"/>
                      </a:scheme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07" name="Picture 3" descr="C:\Users\nhs50302\Desktop\素材\hane12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1582424">
                  <a:off x="9072282" y="5423924"/>
                  <a:ext cx="782396" cy="468334"/>
                </a:xfrm>
                <a:prstGeom prst="rect">
                  <a:avLst/>
                </a:prstGeom>
                <a:noFill/>
                <a:effectLst>
                  <a:outerShdw dist="63500" dir="2700000" sx="101000" sy="101000" algn="tl" rotWithShape="0">
                    <a:schemeClr val="tx1">
                      <a:alpha val="38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05" name="Picture 3" descr="C:\Users\nhs50302\Desktop\素材\hane12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4941608">
                <a:off x="8194818" y="5798153"/>
                <a:ext cx="887135" cy="838072"/>
              </a:xfrm>
              <a:prstGeom prst="rect">
                <a:avLst/>
              </a:prstGeom>
              <a:noFill/>
              <a:effectLst>
                <a:outerShdw dist="63500" dir="2700000" sx="101000" sy="101000" algn="tl" rotWithShape="0">
                  <a:schemeClr val="tx1">
                    <a:alpha val="38000"/>
                  </a:schemeClr>
                </a:outerShdw>
              </a:effectLst>
              <a:scene3d>
                <a:camera prst="orthographicFront">
                  <a:rot lat="0" lon="10800000" rev="4800000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" name="Picture 3" descr="C:\Users\nhs50302\Desktop\素材\hane12.png"/>
            <p:cNvPicPr>
              <a:picLocks noChangeAspect="1" noChangeArrowheads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85150">
              <a:off x="8711369" y="5305439"/>
              <a:ext cx="288220" cy="544561"/>
            </a:xfrm>
            <a:prstGeom prst="rect">
              <a:avLst/>
            </a:prstGeom>
            <a:noFill/>
            <a:effectLst>
              <a:outerShdw dist="63500" dir="2700000" sx="107000" sy="107000" algn="tl" rotWithShape="0">
                <a:schemeClr val="tx1">
                  <a:alpha val="59000"/>
                </a:schemeClr>
              </a:outerShdw>
            </a:effectLst>
            <a:scene3d>
              <a:camera prst="orthographicFront">
                <a:rot lat="0" lon="10800000" rev="480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右矢印 20"/>
          <p:cNvSpPr/>
          <p:nvPr/>
        </p:nvSpPr>
        <p:spPr>
          <a:xfrm>
            <a:off x="2072680" y="2492896"/>
            <a:ext cx="2520280" cy="738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0" name="グループ化 109"/>
          <p:cNvGrpSpPr/>
          <p:nvPr/>
        </p:nvGrpSpPr>
        <p:grpSpPr>
          <a:xfrm rot="274100">
            <a:off x="2274896" y="5092437"/>
            <a:ext cx="2013930" cy="1241002"/>
            <a:chOff x="606508" y="2998622"/>
            <a:chExt cx="2548185" cy="1570215"/>
          </a:xfrm>
        </p:grpSpPr>
        <p:grpSp>
          <p:nvGrpSpPr>
            <p:cNvPr id="111" name="グループ化 110"/>
            <p:cNvGrpSpPr/>
            <p:nvPr/>
          </p:nvGrpSpPr>
          <p:grpSpPr>
            <a:xfrm>
              <a:off x="606508" y="2998622"/>
              <a:ext cx="2548185" cy="1570215"/>
              <a:chOff x="4592754" y="1894734"/>
              <a:chExt cx="2548185" cy="1570215"/>
            </a:xfrm>
          </p:grpSpPr>
          <p:grpSp>
            <p:nvGrpSpPr>
              <p:cNvPr id="113" name="グループ化 112"/>
              <p:cNvGrpSpPr/>
              <p:nvPr/>
            </p:nvGrpSpPr>
            <p:grpSpPr>
              <a:xfrm rot="21334299">
                <a:off x="4592754" y="1894734"/>
                <a:ext cx="2548185" cy="1570215"/>
                <a:chOff x="5575339" y="1500767"/>
                <a:chExt cx="2266199" cy="1396453"/>
              </a:xfrm>
            </p:grpSpPr>
            <p:pic>
              <p:nvPicPr>
                <p:cNvPr id="119" name="Picture 7" descr="C:\Users\nhs50302\Desktop\素材\mura_2.JP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5339" y="1500767"/>
                  <a:ext cx="2266199" cy="1396453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0" name="Picture 8" descr="C:\Users\nhs50302\Desktop\素材\kisi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23540" y="1894681"/>
                  <a:ext cx="254150" cy="815826"/>
                </a:xfrm>
                <a:prstGeom prst="rect">
                  <a:avLst/>
                </a:prstGeom>
                <a:noFill/>
                <a:effectLst>
                  <a:outerShdw blurRad="139700" dist="38100" dir="2700000" sx="103000" sy="103000" algn="tl" rotWithShape="0">
                    <a:prstClr val="black">
                      <a:alpha val="73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14" name="グループ化 113"/>
              <p:cNvGrpSpPr/>
              <p:nvPr/>
            </p:nvGrpSpPr>
            <p:grpSpPr>
              <a:xfrm>
                <a:off x="4812953" y="1971758"/>
                <a:ext cx="1031072" cy="1447134"/>
                <a:chOff x="4144312" y="4775014"/>
                <a:chExt cx="1505502" cy="2113008"/>
              </a:xfrm>
            </p:grpSpPr>
            <p:pic>
              <p:nvPicPr>
                <p:cNvPr id="115" name="Picture 6" descr="C:\Users\nhs50302\Desktop\素材\電撃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34515" y="4891541"/>
                  <a:ext cx="1044660" cy="14050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6" name="Picture 6" descr="C:\Users\nhs50302\Desktop\素材\電撃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21066755">
                  <a:off x="4160263" y="4775014"/>
                  <a:ext cx="1044660" cy="14050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7" name="爆発 1 116"/>
                <p:cNvSpPr/>
                <p:nvPr/>
              </p:nvSpPr>
              <p:spPr>
                <a:xfrm>
                  <a:off x="4144312" y="5382520"/>
                  <a:ext cx="1505502" cy="1505502"/>
                </a:xfrm>
                <a:prstGeom prst="irregularSeal1">
                  <a:avLst/>
                </a:prstGeom>
                <a:solidFill>
                  <a:srgbClr val="FFFF99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118" name="Picture 9" descr="C:\Users\nhs50302\Desktop\素材\m18_.png"/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97868" y="5502785"/>
                  <a:ext cx="982127" cy="1237681"/>
                </a:xfrm>
                <a:prstGeom prst="rect">
                  <a:avLst/>
                </a:prstGeom>
                <a:noFill/>
                <a:effectLst>
                  <a:outerShdw blurRad="139700" dist="38100" dir="2700000" sx="103000" sy="103000" algn="tl" rotWithShape="0">
                    <a:prstClr val="black">
                      <a:alpha val="73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112" name="Picture 19" descr="C:\Users\nhs50302\Desktop\素材\hane.png"/>
            <p:cNvPicPr>
              <a:picLocks noChangeAspect="1" noChangeArrowheads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004699">
              <a:off x="1345895" y="2935557"/>
              <a:ext cx="290844" cy="648615"/>
            </a:xfrm>
            <a:prstGeom prst="rect">
              <a:avLst/>
            </a:prstGeom>
            <a:noFill/>
            <a:effectLst>
              <a:outerShdw blurRad="254000" dist="38100" dir="2700000" sx="97000" sy="97000" algn="tl" rotWithShape="0">
                <a:srgbClr val="FF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5569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1835</TotalTime>
  <Words>338</Words>
  <Application>Microsoft Office PowerPoint</Application>
  <PresentationFormat>A4 210 x 297 mm</PresentationFormat>
  <Paragraphs>64</Paragraphs>
  <Slides>6</Slides>
  <Notes>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nhs50302</dc:creator>
  <cp:lastModifiedBy>nhs50302</cp:lastModifiedBy>
  <cp:revision>103</cp:revision>
  <dcterms:created xsi:type="dcterms:W3CDTF">2017-07-13T00:17:22Z</dcterms:created>
  <dcterms:modified xsi:type="dcterms:W3CDTF">2017-07-18T00:34:13Z</dcterms:modified>
</cp:coreProperties>
</file>