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Predicting Beijing Property Price via Important Regional Factors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 altLang="zh-CN"/>
              <a:t>Group A:</a:t>
            </a:r>
            <a:endParaRPr lang="en-US" altLang="zh-CN"/>
          </a:p>
          <a:p>
            <a:pPr algn="ctr"/>
            <a:r>
              <a:rPr lang="en-US" altLang="zh-CN"/>
              <a:t>Xie Yu Ting YC17925</a:t>
            </a:r>
            <a:endParaRPr lang="en-US" altLang="zh-CN"/>
          </a:p>
          <a:p>
            <a:pPr algn="ctr"/>
            <a:r>
              <a:rPr lang="en-US" altLang="zh-CN"/>
              <a:t>Xu Xian Xue MC14884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Yuting Xie</cp:lastModifiedBy>
  <cp:revision>5</cp:revision>
  <dcterms:created xsi:type="dcterms:W3CDTF">2022-05-20T16:21:16Z</dcterms:created>
  <dcterms:modified xsi:type="dcterms:W3CDTF">2022-05-20T16:58:55Z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DB540FC5EF9A40D5BCACE7DBD1EE14CA</vt:lpwstr>
  </property>
  <property fmtid="{D5CDD505-2E9C-101B-9397-08002B2CF9AE}" pid="3" name="KSOProductBuildVer">
    <vt:lpwstr>2052-11.1.0.11744</vt:lpwstr>
  </property>
</Properties>
</file>