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36" y="-20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59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676489" y="2657723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Implementation of Chatbot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NLP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BDB93B-BF20-6322-23EF-BE261E87AC22}"/>
              </a:ext>
            </a:extLst>
          </p:cNvPr>
          <p:cNvSpPr txBox="1"/>
          <p:nvPr/>
        </p:nvSpPr>
        <p:spPr>
          <a:xfrm>
            <a:off x="209968" y="1583559"/>
            <a:ext cx="7135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*The primary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implementing chatbots include enhancing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service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reducing operational costs, and improving user engagement.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responses, businesses can provide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24/7 support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gather valuable insights from user interactions, leading to better decision-making.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*Another goal is to reduce operational costs by automating repetitive tasks and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Additionally, chatbots aim to gather data and insights to enhance user experience and improve services.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24539"/>
            <a:ext cx="1150487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b="1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endParaRPr lang="en-US" sz="2000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1.Natural Language Toolkit (NLTK):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Python library for processing textual data.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2.SpaCy: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another powerful library that offers fast and efficient NLP capabilities for chatbot applications.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3.Rasa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open-source framework specifically designed for building conversational AI.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.Tensorflow:</a:t>
            </a:r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building neural networks models including </a:t>
            </a:r>
            <a:r>
              <a:rPr lang="en-IN" sz="2000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deeplearning</a:t>
            </a:r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chatbots</a:t>
            </a:r>
          </a:p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5.Scikit-learn</a:t>
            </a:r>
          </a:p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6.IBM Watson assistant</a:t>
            </a:r>
          </a:p>
          <a:p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Technologies:</a:t>
            </a:r>
          </a:p>
          <a:p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1.Machine Learning frameworks(</a:t>
            </a:r>
            <a:r>
              <a:rPr lang="en-IN" sz="2000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tensorflow,pytorch,scikit</a:t>
            </a:r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learn)</a:t>
            </a:r>
          </a:p>
          <a:p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2.APIs are crucial for integrating external data sources into chatbots</a:t>
            </a:r>
          </a:p>
          <a:p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3.Pre-trained language models(</a:t>
            </a:r>
            <a:r>
              <a:rPr lang="en-IN" sz="2000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gpt,bert</a:t>
            </a:r>
            <a:r>
              <a:rPr lang="en-IN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62554" y="1141877"/>
            <a:ext cx="1047385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Methodology: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1.Rule-based vs AI-based Approaches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2.Intent Recognition and Classification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3.Named Entity Recognition (NER)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4.Dialogue Management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5.Sentiment Analysis and Response Generation</a:t>
            </a:r>
          </a:p>
          <a:p>
            <a:endParaRPr lang="en-US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*Agile methodology supports iterative development and quick 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adjustments.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*User-centered design ensures chatbots meet actual user needs.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*Testing and validation are vital for optimizing chatbot performance</a:t>
            </a:r>
          </a:p>
          <a:p>
            <a:r>
              <a:rPr lang="en-US" sz="18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36EC99-3178-3B9D-FDD5-1FF36D2E8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7106" y="886019"/>
            <a:ext cx="3471408" cy="33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4536" y="1168842"/>
            <a:ext cx="1182292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Statement: 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is a software application designed to simulate human-like conversations.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are widely used in booking tickets, answering questions, shopping online, etc.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Amazon Alexa, Apple Siri, MakeMyTrip bot, Swiggy Genie.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How Chatbots Work: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Chatbots use rules, artificial intelligence (AI), or both to process user queries and provide responses</a:t>
            </a:r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0073" y="1181633"/>
            <a:ext cx="11671853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solve the problem, a chatbot will be developed using Natural Language Processing (NLP) techniques. 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include several components: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1.Preprocessing: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input will be preprocessed using tokenization, stemming, and lemmatization to standardize the data for processing.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Intent Recognition: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algorithms (e.g., SVM or deep learning models like RNN or BERT), the chatbot will identify the user's intent from the input text.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Response Generation: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 generate responses by retrieving answers from a database of pre-defined responses or by using generative models like GPT for more dynamic answers.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Context Awareness: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more human-like interaction, the chatbot will keep track of the conversation's context and provide answers based on prior interactions.</a:t>
            </a:r>
          </a:p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Continuous Learning: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continuously improve its responses by learning from user feedback and the data collected from interactions.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model will be implemented using Python libraries like NLTK, </a:t>
            </a:r>
            <a:r>
              <a:rPr lang="en-US" sz="2000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TensorFlow, or </a:t>
            </a:r>
            <a:r>
              <a:rPr lang="en-US" sz="2000" dirty="0" err="1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NLP tasks, and the chatbot interface will be designed using frameworks like Flask or Django.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0"/>
            <a:ext cx="115393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r>
              <a:rPr lang="en-US" sz="18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implementation of a chatbot using NLP can provide an efficient and effective way to interact with customers, answer frequently asked questions, and help with transactions. 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By utilizing NLP libraries, text preprocessing, intent identification, knowledge base, response generation, and integration with external systems, the chatbot can provide accurate and helpful responses to user queries. </a:t>
            </a:r>
          </a:p>
          <a:p>
            <a:r>
              <a:rPr lang="en-US" sz="2000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This project aims to design and develop a chatbot that can provide 24/7 support to customers, improving customer experience and reducing support costs.  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167</TotalTime>
  <Words>647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C Lokesh kumar</cp:lastModifiedBy>
  <cp:revision>2</cp:revision>
  <dcterms:created xsi:type="dcterms:W3CDTF">2024-12-31T09:40:01Z</dcterms:created>
  <dcterms:modified xsi:type="dcterms:W3CDTF">2025-01-04T15:32:04Z</dcterms:modified>
</cp:coreProperties>
</file>