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38" autoAdjust="0"/>
    <p:restoredTop sz="96208"/>
  </p:normalViewPr>
  <p:slideViewPr>
    <p:cSldViewPr snapToGrid="0" snapToObjects="1">
      <p:cViewPr varScale="1">
        <p:scale>
          <a:sx n="59" d="100"/>
          <a:sy n="59" d="100"/>
        </p:scale>
        <p:origin x="696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9B173D-BDE1-334A-A54B-AB7416F08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520C-8460-0D42-86C9-D0794A4B3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5B03-F712-974C-A1D8-1F9A468F5B60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3C87-CBF7-CC4C-8F0D-1EB8B06357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A787-5DE4-CD4A-B75E-AC89ED789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4958-CA5E-0C46-B182-67DF590D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EF3F-35E2-3B43-BF81-CFC248C5231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03F89-1949-E64B-AC42-D3BE5974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CL Branding background">
            <a:extLst>
              <a:ext uri="{FF2B5EF4-FFF2-40B4-BE49-F238E27FC236}">
                <a16:creationId xmlns:a16="http://schemas.microsoft.com/office/drawing/2014/main" id="{EA4C8DDC-D29E-5E43-9BC2-FD84B2117884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3" name="Faculty, Department title">
            <a:extLst>
              <a:ext uri="{FF2B5EF4-FFF2-40B4-BE49-F238E27FC236}">
                <a16:creationId xmlns:a16="http://schemas.microsoft.com/office/drawing/2014/main" id="{7B844C1D-C9E2-A040-B3FD-0E3861E051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9" name="Main image" descr="Image">
            <a:extLst>
              <a:ext uri="{FF2B5EF4-FFF2-40B4-BE49-F238E27FC236}">
                <a16:creationId xmlns:a16="http://schemas.microsoft.com/office/drawing/2014/main" id="{FD55159A-63D1-334F-B344-448B05BC84B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6D1BEB54-27B8-4348-8671-D93B41DC5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</p:spTree>
    <p:extLst>
      <p:ext uri="{BB962C8B-B14F-4D97-AF65-F5344CB8AC3E}">
        <p14:creationId xmlns:p14="http://schemas.microsoft.com/office/powerpoint/2010/main" val="207983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ext" descr="Text">
            <a:extLst>
              <a:ext uri="{FF2B5EF4-FFF2-40B4-BE49-F238E27FC236}">
                <a16:creationId xmlns:a16="http://schemas.microsoft.com/office/drawing/2014/main" id="{2D2A157B-B06B-5E44-8987-B8F38A743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35F69D9D-B78C-6D4D-8B1E-AB31E336A5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2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71450">
              <a:buFont typeface="Arial" panose="020B0604020202020204" pitchFamily="34" charset="0"/>
              <a:buChar char="•"/>
              <a:tabLst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7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5" name="Text" descr="Text">
            <a:extLst>
              <a:ext uri="{FF2B5EF4-FFF2-40B4-BE49-F238E27FC236}">
                <a16:creationId xmlns:a16="http://schemas.microsoft.com/office/drawing/2014/main" id="{23293D9A-92DE-2745-A551-12503D5B3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11753E1-8533-844D-B406-655C6C9330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8768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562D057E-84DA-844C-8F30-A88C629E1D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6800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3FA6CE8B-790A-C44A-B1D0-DA5AC754A4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4832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34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colour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in Headline" descr="Headline">
            <a:extLst>
              <a:ext uri="{FF2B5EF4-FFF2-40B4-BE49-F238E27FC236}">
                <a16:creationId xmlns:a16="http://schemas.microsoft.com/office/drawing/2014/main" id="{5CB62203-BCF9-3241-9684-0F4402446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22302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pPr lvl="0"/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E0051C4D-5840-9846-A6CC-052B1F915D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6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9" name="Picture" descr="Image">
            <a:extLst>
              <a:ext uri="{FF2B5EF4-FFF2-40B4-BE49-F238E27FC236}">
                <a16:creationId xmlns:a16="http://schemas.microsoft.com/office/drawing/2014/main" id="{7D295661-D9DD-8D43-9041-6814DE8FF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5624" y="1290917"/>
            <a:ext cx="1328200" cy="1557617"/>
          </a:xfrm>
          <a:prstGeom prst="rect">
            <a:avLst/>
          </a:prstGeom>
        </p:spPr>
      </p:pic>
      <p:sp>
        <p:nvSpPr>
          <p:cNvPr id="13" name="Text" descr="Text">
            <a:extLst>
              <a:ext uri="{FF2B5EF4-FFF2-40B4-BE49-F238E27FC236}">
                <a16:creationId xmlns:a16="http://schemas.microsoft.com/office/drawing/2014/main" id="{73CED3B5-33C7-894B-9D58-FC396998F4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3712" y="307340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background">
            <a:extLst>
              <a:ext uri="{FF2B5EF4-FFF2-40B4-BE49-F238E27FC236}">
                <a16:creationId xmlns:a16="http://schemas.microsoft.com/office/drawing/2014/main" id="{E69AB749-3152-6149-94E2-048594181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21" name="Picture" descr="Image">
            <a:extLst>
              <a:ext uri="{FF2B5EF4-FFF2-40B4-BE49-F238E27FC236}">
                <a16:creationId xmlns:a16="http://schemas.microsoft.com/office/drawing/2014/main" id="{34669171-BF23-B54C-8D3F-B1C89E122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096" y="1292400"/>
            <a:ext cx="1328200" cy="1557617"/>
          </a:xfrm>
          <a:prstGeom prst="rect">
            <a:avLst/>
          </a:prstGeom>
        </p:spPr>
      </p:pic>
      <p:sp>
        <p:nvSpPr>
          <p:cNvPr id="14" name="Text" descr="Text">
            <a:extLst>
              <a:ext uri="{FF2B5EF4-FFF2-40B4-BE49-F238E27FC236}">
                <a16:creationId xmlns:a16="http://schemas.microsoft.com/office/drawing/2014/main" id="{87F3A240-3369-0145-B540-5A60FA0848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6040" y="307340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background">
            <a:extLst>
              <a:ext uri="{FF2B5EF4-FFF2-40B4-BE49-F238E27FC236}">
                <a16:creationId xmlns:a16="http://schemas.microsoft.com/office/drawing/2014/main" id="{F708712F-D0E9-B94A-A9B7-F258F0F10A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90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2" name="Picture" descr="Image">
            <a:extLst>
              <a:ext uri="{FF2B5EF4-FFF2-40B4-BE49-F238E27FC236}">
                <a16:creationId xmlns:a16="http://schemas.microsoft.com/office/drawing/2014/main" id="{8073F21E-F4EF-B246-B7E8-4FA799EC37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0416" y="1290917"/>
            <a:ext cx="1328200" cy="1557617"/>
          </a:xfrm>
          <a:prstGeom prst="rect">
            <a:avLst/>
          </a:prstGeom>
        </p:spPr>
      </p:pic>
      <p:sp>
        <p:nvSpPr>
          <p:cNvPr id="16" name="Text" descr="Text">
            <a:extLst>
              <a:ext uri="{FF2B5EF4-FFF2-40B4-BE49-F238E27FC236}">
                <a16:creationId xmlns:a16="http://schemas.microsoft.com/office/drawing/2014/main" id="{5387EEB0-9F43-E241-9EDB-010FB36582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08368" y="306896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73E51-46F8-B446-A241-A5395388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CFD4B-BF38-E841-868E-C9F3BBC7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88DCC-68B7-D349-B50E-BEE3CC1D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36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5400000" cy="2325802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96CC15FA-5D3D-604E-8882-80A2838906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618500"/>
            <a:ext cx="5399088" cy="2617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Picture" descr="Image">
            <a:extLst>
              <a:ext uri="{FF2B5EF4-FFF2-40B4-BE49-F238E27FC236}">
                <a16:creationId xmlns:a16="http://schemas.microsoft.com/office/drawing/2014/main" id="{C443FA27-F0DB-1840-998D-206100BED3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940000" y="900000"/>
            <a:ext cx="5400000" cy="5344683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1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hree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935F83AB-29A1-EF49-B6EC-5214A87545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00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Picture" descr="Image">
            <a:extLst>
              <a:ext uri="{FF2B5EF4-FFF2-40B4-BE49-F238E27FC236}">
                <a16:creationId xmlns:a16="http://schemas.microsoft.com/office/drawing/2014/main" id="{E95E3DE4-2C02-DF4D-871A-130A912A3EB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58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Picture" descr="Image">
            <a:extLst>
              <a:ext uri="{FF2B5EF4-FFF2-40B4-BE49-F238E27FC236}">
                <a16:creationId xmlns:a16="http://schemas.microsoft.com/office/drawing/2014/main" id="{08A0AD7D-724B-E44B-89BE-D93B46E6BC8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5624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218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5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1" name="Table" descr="Text / Table">
            <a:extLst>
              <a:ext uri="{FF2B5EF4-FFF2-40B4-BE49-F238E27FC236}">
                <a16:creationId xmlns:a16="http://schemas.microsoft.com/office/drawing/2014/main" id="{4DEFD8C9-6C2B-9C49-9F6F-5A35A2B747AF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D31E44D0-02C4-914B-B5F4-F5B0F5862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66454" y="2414430"/>
            <a:ext cx="2557322" cy="2623913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63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able" descr="Text / Table">
            <a:extLst>
              <a:ext uri="{FF2B5EF4-FFF2-40B4-BE49-F238E27FC236}">
                <a16:creationId xmlns:a16="http://schemas.microsoft.com/office/drawing/2014/main" id="{01422A73-1E05-8B44-93EA-70AD3FCEEC9E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 dirty="0"/>
              <a:t>Click to add table</a:t>
            </a:r>
            <a:endParaRPr lang="en-US" dirty="0"/>
          </a:p>
        </p:txBody>
      </p:sp>
      <p:sp>
        <p:nvSpPr>
          <p:cNvPr id="9" name="Text">
            <a:extLst>
              <a:ext uri="{FF2B5EF4-FFF2-40B4-BE49-F238E27FC236}">
                <a16:creationId xmlns:a16="http://schemas.microsoft.com/office/drawing/2014/main" id="{AD015BAE-CDFB-0848-8398-8E01CAEB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451091"/>
            <a:ext cx="2610000" cy="2894291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06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Contact 2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GB" dirty="0"/>
              <a:t>Useful links &amp; contact details</a:t>
            </a:r>
            <a:endParaRPr lang="en-US" dirty="0"/>
          </a:p>
        </p:txBody>
      </p:sp>
      <p:sp>
        <p:nvSpPr>
          <p:cNvPr id="21" name="Text" descr="Text">
            <a:extLst>
              <a:ext uri="{FF2B5EF4-FFF2-40B4-BE49-F238E27FC236}">
                <a16:creationId xmlns:a16="http://schemas.microsoft.com/office/drawing/2014/main" id="{82579D70-1A08-DC42-8CE8-ACA8360A7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" descr="Text">
            <a:extLst>
              <a:ext uri="{FF2B5EF4-FFF2-40B4-BE49-F238E27FC236}">
                <a16:creationId xmlns:a16="http://schemas.microsoft.com/office/drawing/2014/main" id="{82B359B7-CB0C-544C-88EE-891FC732EE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7E0FC6D2-4499-5C4C-8C93-C7590708B796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11" name="Picture" descr="Image">
            <a:extLst>
              <a:ext uri="{FF2B5EF4-FFF2-40B4-BE49-F238E27FC236}">
                <a16:creationId xmlns:a16="http://schemas.microsoft.com/office/drawing/2014/main" id="{D7C34FC0-F8B1-D041-9578-733D7F3C687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5F848594-69CD-DA4E-BB25-23F671A7C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5" name="Sub Heading" descr="Sub heading">
            <a:extLst>
              <a:ext uri="{FF2B5EF4-FFF2-40B4-BE49-F238E27FC236}">
                <a16:creationId xmlns:a16="http://schemas.microsoft.com/office/drawing/2014/main" id="{D5AB2EC5-97D3-8D44-BB0B-9125E87D1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239999"/>
            <a:ext cx="6840000" cy="651777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369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2 - single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</a:extLst>
          </p:cNvPr>
          <p:cNvSpPr/>
          <p:nvPr userDrawn="1"/>
        </p:nvSpPr>
        <p:spPr>
          <a:xfrm>
            <a:off x="0" y="-1"/>
            <a:ext cx="12192000" cy="25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14916FEE-2CA1-274A-AB9A-27AE550ED61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81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1" name="Picture " descr="Image">
            <a:extLst>
              <a:ext uri="{FF2B5EF4-FFF2-40B4-BE49-F238E27FC236}">
                <a16:creationId xmlns:a16="http://schemas.microsoft.com/office/drawing/2014/main" id="{7AAB61C2-2ECC-1549-9211-9297F9B818D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05456"/>
            <a:ext cx="12192000" cy="435254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9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- Double lin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271759B8-0ABB-3643-884B-0A918443C549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40000"/>
            <a:ext cx="12192000" cy="1679261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in Headline" descr="Headline">
            <a:extLst>
              <a:ext uri="{FF2B5EF4-FFF2-40B4-BE49-F238E27FC236}">
                <a16:creationId xmlns:a16="http://schemas.microsoft.com/office/drawing/2014/main" id="{0AFC6B55-24BD-7545-82A9-DD37164DF15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42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2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 - Double line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59606069-DCB2-E341-97E0-98600856E2E5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FACULTY, DEPARTMENT</a:t>
            </a:r>
            <a:endParaRPr lang="en-US" dirty="0"/>
          </a:p>
        </p:txBody>
      </p:sp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A724F846-9E16-0743-9A5C-ED2946248F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6914"/>
            <a:ext cx="12192000" cy="168280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3122579"/>
            <a:ext cx="12192000" cy="3735421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F393605F-7BBC-284E-8DAE-0B5B8411382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347047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 headline, Arial 44pt bold</a:t>
            </a:r>
            <a:br>
              <a:rPr lang="en-US" dirty="0"/>
            </a:br>
            <a:endParaRPr lang="en-US" altLang="en-US" dirty="0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495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2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11" name="Sub Heading" descr="Sub heading">
            <a:extLst>
              <a:ext uri="{FF2B5EF4-FFF2-40B4-BE49-F238E27FC236}">
                <a16:creationId xmlns:a16="http://schemas.microsoft.com/office/drawing/2014/main" id="{169F44E5-11A5-074E-ADAE-05ACB4110A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GB" dirty="0"/>
              <a:t>Large text size, Arial 36 point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225425" indent="-215900">
              <a:buFont typeface="Arial" panose="020B0604020202020204" pitchFamily="34" charset="0"/>
              <a:buChar char="•"/>
              <a:tabLst/>
              <a:defRPr sz="2400"/>
            </a:lvl1pPr>
          </a:lstStyle>
          <a:p>
            <a:pPr lvl="0"/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aseline="0"/>
            </a:lvl1pPr>
          </a:lstStyle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9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rgbClr val="000000"/>
          </a:solidFill>
        </p:spPr>
        <p:txBody>
          <a:bodyPr lIns="360000" tIns="18000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headline, Arial 44pt bold</a:t>
            </a:r>
          </a:p>
        </p:txBody>
      </p:sp>
      <p:sp>
        <p:nvSpPr>
          <p:cNvPr id="4" name="Sub Heading">
            <a:extLst>
              <a:ext uri="{FF2B5EF4-FFF2-40B4-BE49-F238E27FC236}">
                <a16:creationId xmlns:a16="http://schemas.microsoft.com/office/drawing/2014/main" id="{7EFF5C86-B7E9-E24F-A032-A4DF63C9C4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11112" indent="0">
              <a:buNone/>
              <a:defRPr sz="2400"/>
            </a:lvl1pPr>
          </a:lstStyle>
          <a:p>
            <a:pPr lvl="0"/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197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">
            <a:extLst>
              <a:ext uri="{FF2B5EF4-FFF2-40B4-BE49-F238E27FC236}">
                <a16:creationId xmlns:a16="http://schemas.microsoft.com/office/drawing/2014/main" id="{F9ECF375-EFC6-8846-9FEE-E3BEC7506D8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6616" y="900000"/>
            <a:ext cx="7534656" cy="5448518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440000"/>
            <a:ext cx="6480000" cy="2880000"/>
          </a:xfrm>
          <a:solidFill>
            <a:schemeClr val="bg1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Main headline, </a:t>
            </a:r>
            <a:br>
              <a:rPr lang="en-US" dirty="0"/>
            </a:br>
            <a:r>
              <a:rPr lang="en-US" dirty="0"/>
              <a:t>Arial 44pt bold</a:t>
            </a:r>
          </a:p>
        </p:txBody>
      </p:sp>
      <p:sp>
        <p:nvSpPr>
          <p:cNvPr id="8" name="Picture " descr="Image">
            <a:extLst>
              <a:ext uri="{FF2B5EF4-FFF2-40B4-BE49-F238E27FC236}">
                <a16:creationId xmlns:a16="http://schemas.microsoft.com/office/drawing/2014/main" id="{9390C092-D95C-EF41-9B4C-B77F203C0B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266715" y="900000"/>
            <a:ext cx="3536848" cy="2906486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 dirty="0"/>
              <a:t>Click to add picture</a:t>
            </a:r>
            <a:br>
              <a:rPr lang="en-GB" dirty="0"/>
            </a:br>
            <a:endParaRPr lang="en-GB" dirty="0"/>
          </a:p>
        </p:txBody>
      </p:sp>
      <p:sp>
        <p:nvSpPr>
          <p:cNvPr id="9" name="Text" descr="Text">
            <a:extLst>
              <a:ext uri="{FF2B5EF4-FFF2-40B4-BE49-F238E27FC236}">
                <a16:creationId xmlns:a16="http://schemas.microsoft.com/office/drawing/2014/main" id="{B97104E0-DC3E-EB49-A0B8-75D9C6ED8E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62900" y="4164600"/>
            <a:ext cx="3542400" cy="22870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14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single 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52E39625-6121-A140-A00B-27BF9DA23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10439064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6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CL branding brackground">
            <a:extLst>
              <a:ext uri="{FF2B5EF4-FFF2-40B4-BE49-F238E27FC236}">
                <a16:creationId xmlns:a16="http://schemas.microsoft.com/office/drawing/2014/main" id="{66A102D5-ABE3-9744-AE9F-9AF93B04BE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UCL Brandi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73" cy="545593"/>
          </a:xfrm>
          <a:prstGeom prst="rect">
            <a:avLst/>
          </a:prstGeom>
        </p:spPr>
      </p:pic>
      <p:sp>
        <p:nvSpPr>
          <p:cNvPr id="1026" name="Title Headline" descr="Headline">
            <a:extLst>
              <a:ext uri="{FF2B5EF4-FFF2-40B4-BE49-F238E27FC236}">
                <a16:creationId xmlns:a16="http://schemas.microsoft.com/office/drawing/2014/main" id="{1389B5D6-B2B6-B044-8F75-8C9E18FFF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000" y="89999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Main headline</a:t>
            </a:r>
            <a:r>
              <a:rPr lang="en-GB" altLang="en-US" dirty="0"/>
              <a:t>, Arial 44pt bold</a:t>
            </a:r>
            <a:endParaRPr lang="en-US" altLang="en-US" dirty="0"/>
          </a:p>
        </p:txBody>
      </p:sp>
      <p:sp>
        <p:nvSpPr>
          <p:cNvPr id="1027" name="Text" descr="Main text">
            <a:extLst>
              <a:ext uri="{FF2B5EF4-FFF2-40B4-BE49-F238E27FC236}">
                <a16:creationId xmlns:a16="http://schemas.microsoft.com/office/drawing/2014/main" id="{840A67E7-10FC-DE4B-8222-DBD366537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2376000"/>
            <a:ext cx="10800690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4"/>
            <a:endParaRPr lang="en-US" dirty="0"/>
          </a:p>
        </p:txBody>
      </p:sp>
      <p:sp>
        <p:nvSpPr>
          <p:cNvPr id="4" name="Date " descr="Date">
            <a:extLst>
              <a:ext uri="{FF2B5EF4-FFF2-40B4-BE49-F238E27FC236}">
                <a16:creationId xmlns:a16="http://schemas.microsoft.com/office/drawing/2014/main" id="{BC7573E6-5C96-F54E-8C6A-D81E27BE4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9/16/2020</a:t>
            </a:fld>
            <a:endParaRPr lang="en-US" dirty="0"/>
          </a:p>
        </p:txBody>
      </p:sp>
      <p:sp>
        <p:nvSpPr>
          <p:cNvPr id="5" name="Footer " descr="Footer title">
            <a:extLst>
              <a:ext uri="{FF2B5EF4-FFF2-40B4-BE49-F238E27FC236}">
                <a16:creationId xmlns:a16="http://schemas.microsoft.com/office/drawing/2014/main" id="{1B01C4CC-C66F-714D-B313-340C31FA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 descr="Page number">
            <a:extLst>
              <a:ext uri="{FF2B5EF4-FFF2-40B4-BE49-F238E27FC236}">
                <a16:creationId xmlns:a16="http://schemas.microsoft.com/office/drawing/2014/main" id="{D2C68658-D4C2-394E-8334-67AC9BE3F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2" r:id="rId2"/>
    <p:sldLayoutId id="2147483723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marR="0" indent="-211138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2250" indent="-21113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250" indent="-211138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112" marR="0" indent="0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None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0975" marR="0" indent="-180975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icture Placeholder 6" descr="Background image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itle 4" descr="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94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 descr="Text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57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 descr="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11" descr="Text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Text Placeholder 12" descr="Text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22414"/>
      </p:ext>
    </p:extLst>
  </p:cSld>
  <p:clrMapOvr>
    <a:masterClrMapping/>
  </p:clrMapOvr>
</p:sld>
</file>

<file path=ppt/theme/theme1.xml><?xml version="1.0" encoding="utf-8"?>
<a:theme xmlns:a="http://schemas.openxmlformats.org/drawingml/2006/main" name="UCL_Black_Slide_Theme">
  <a:themeElements>
    <a:clrScheme name="UCL Black Theme">
      <a:dk1>
        <a:sysClr val="windowText" lastClr="000000"/>
      </a:dk1>
      <a:lt1>
        <a:srgbClr val="FFFFFF"/>
      </a:lt1>
      <a:dk2>
        <a:srgbClr val="000000"/>
      </a:dk2>
      <a:lt2>
        <a:srgbClr val="E6E6E6"/>
      </a:lt2>
      <a:accent1>
        <a:srgbClr val="F6BE00"/>
      </a:accent1>
      <a:accent2>
        <a:srgbClr val="B5BD00"/>
      </a:accent2>
      <a:accent3>
        <a:srgbClr val="A4DBE8"/>
      </a:accent3>
      <a:accent4>
        <a:srgbClr val="8C8279"/>
      </a:accent4>
      <a:accent5>
        <a:srgbClr val="EA7600"/>
      </a:accent5>
      <a:accent6>
        <a:srgbClr val="E03C3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custClrLst>
    <a:custClr name="name of colour">
      <a:srgbClr val="000000"/>
    </a:custClr>
  </a:custClrLst>
  <a:extLst>
    <a:ext uri="{05A4C25C-085E-4340-85A3-A5531E510DB2}">
      <thm15:themeFamily xmlns:thm15="http://schemas.microsoft.com/office/thememl/2012/main" name="Presentation4" id="{1117F47E-1820-FB44-B702-91BC503BEEB2}" vid="{7AC29BA8-160E-2647-B666-6ADA20DE7E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UCL_Black_Slide_Theme</vt:lpstr>
      <vt:lpstr>PowerPoint Presentation</vt:lpstr>
      <vt:lpstr>PowerPoint Presentation</vt:lpstr>
      <vt:lpstr>PowerPoint Presentation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Petterson, Helen</dc:creator>
  <cp:lastModifiedBy>Petterson, Helen</cp:lastModifiedBy>
  <cp:revision>15</cp:revision>
  <dcterms:created xsi:type="dcterms:W3CDTF">2020-09-10T09:35:54Z</dcterms:created>
  <dcterms:modified xsi:type="dcterms:W3CDTF">2020-09-16T18:12:02Z</dcterms:modified>
</cp:coreProperties>
</file>