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Shipping Price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AWS.</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main goal is to predict the supply chain shipping price based on the available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factors in the dataset.</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b="1" dirty="0">
                <a:solidFill>
                  <a:schemeClr val="bg1"/>
                </a:solidFill>
                <a:latin typeface="arial" panose="020B0604020202020204" pitchFamily="34" charset="0"/>
              </a:rPr>
              <a:t>A</a:t>
            </a:r>
            <a:r>
              <a:rPr lang="en-US" b="1" i="0" dirty="0">
                <a:solidFill>
                  <a:schemeClr val="bg1"/>
                </a:solidFill>
                <a:effectLst/>
                <a:latin typeface="arial" panose="020B0604020202020204" pitchFamily="34" charset="0"/>
              </a:rPr>
              <a:t>ttract customers and maximize sales</a:t>
            </a:r>
            <a:endParaRPr dirty="0">
              <a:solidFill>
                <a:schemeClr val="bg1"/>
              </a:solidFill>
            </a:endParaRP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(shipping price prediction)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33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10324 rows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 :categorical and numerical</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“shipment"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database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Robust Scalar to scale down the values.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Clustering – </a:t>
            </a:r>
            <a:endParaRPr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1800" dirty="0" err="1">
                <a:solidFill>
                  <a:schemeClr val="lt1"/>
                </a:solidFill>
                <a:latin typeface="Times New Roman"/>
                <a:ea typeface="Times New Roman"/>
                <a:cs typeface="Times New Roman"/>
                <a:sym typeface="Times New Roman"/>
              </a:rPr>
              <a:t>KneeLocator</a:t>
            </a:r>
            <a:r>
              <a:rPr lang="en-US" sz="1800" dirty="0">
                <a:solidFill>
                  <a:schemeClr val="lt1"/>
                </a:solidFill>
                <a:latin typeface="Times New Roman"/>
                <a:ea typeface="Times New Roman"/>
                <a:cs typeface="Times New Roman"/>
                <a:sym typeface="Times New Roman"/>
              </a:rPr>
              <a:t> function. The idea behind clustering is to implement different algorithms on the structured data</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is trained over preprocessed data, and the model is saved for further use in prediction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algorithms “Random Forest Regressor. For each cluster both the hyper tunned algorithms are used. Similarly, the model is selected for each cluster. All the models for every cluster are saved for use in prediction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Noto Sans Symbols</vt:lpstr>
      <vt:lpstr>Times New Roman</vt:lpstr>
      <vt:lpstr>Arial</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Lovely Patra</cp:lastModifiedBy>
  <cp:revision>1</cp:revision>
  <dcterms:created xsi:type="dcterms:W3CDTF">2021-06-19T13:01:53Z</dcterms:created>
  <dcterms:modified xsi:type="dcterms:W3CDTF">2023-03-05T13:27:57Z</dcterms:modified>
</cp:coreProperties>
</file>